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70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858000" cy="9144000"/>
  <p:embeddedFontLst>
    <p:embeddedFont>
      <p:font typeface="Patrick Hand"/>
      <p:regular r:id="rId34"/>
    </p:embeddedFont>
    <p:embeddedFont>
      <p:font typeface="Roboto"/>
      <p:regular r:id="rId35"/>
      <p:bold r:id="rId36"/>
      <p:italic r:id="rId37"/>
      <p:boldItalic r:id="rId38"/>
    </p:embeddedFont>
    <p:embeddedFont>
      <p:font typeface="Lato"/>
      <p:regular r:id="rId39"/>
      <p:bold r:id="rId40"/>
      <p:italic r:id="rId41"/>
      <p:boldItalic r:id="rId42"/>
    </p:embeddedFont>
    <p:embeddedFont>
      <p:font typeface="Oi"/>
      <p:regular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g18hefhiKGh0V6733OkIt7c3sC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98A601-D886-4F13-9F50-45FFE7A2EC49}">
  <a:tblStyle styleId="{3C98A601-D886-4F13-9F50-45FFE7A2EC49}" styleName="Table_0">
    <a:wholeTbl>
      <a:tcTxStyle b="off" i="off">
        <a:font>
          <a:latin typeface="等线"/>
          <a:ea typeface="等线"/>
          <a:cs typeface="等线"/>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a:tcStyle>
        <a:fill>
          <a:solidFill>
            <a:schemeClr val="accent2">
              <a:alpha val="20000"/>
            </a:schemeClr>
          </a:solidFill>
        </a:fill>
      </a:tcStyle>
    </a:band1H>
    <a:band2H>
      <a:tcTxStyle/>
    </a:band2H>
    <a:band1V>
      <a:tcTxStyle/>
      <a:tcStyle>
        <a:fill>
          <a:solidFill>
            <a:schemeClr val="accent2">
              <a:alpha val="20000"/>
            </a:schemeClr>
          </a:solidFill>
        </a:fill>
      </a:tcStyle>
    </a:band1V>
    <a:band2V>
      <a:tcTx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0CEF4062-0A5C-4678-A327-F5A7D7800F21}" styleName="Table_1">
    <a:wholeTbl>
      <a:tcTxStyle b="off" i="off">
        <a:font>
          <a:latin typeface="等线"/>
          <a:ea typeface="等线"/>
          <a:cs typeface="等线"/>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OpenSans-regular.fntdata"/><Relationship Id="rId43" Type="http://schemas.openxmlformats.org/officeDocument/2006/relationships/font" Target="fonts/Oi-regular.fntdata"/><Relationship Id="rId46" Type="http://schemas.openxmlformats.org/officeDocument/2006/relationships/font" Target="fonts/OpenSans-italic.fntdata"/><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customschemas.google.com/relationships/presentationmetadata" Target="metadata"/><Relationship Id="rId47" Type="http://schemas.openxmlformats.org/officeDocument/2006/relationships/font" Target="fonts/OpenSans-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font" Target="fonts/Roboto-regular.fntdata"/><Relationship Id="rId34" Type="http://schemas.openxmlformats.org/officeDocument/2006/relationships/font" Target="fonts/PatrickHand-regular.fntdata"/><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Lato-regular.fntdata"/><Relationship Id="rId38" Type="http://schemas.openxmlformats.org/officeDocument/2006/relationships/font" Target="fonts/Roboto-bold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9" name="Shape 3809"/>
        <p:cNvGrpSpPr/>
        <p:nvPr/>
      </p:nvGrpSpPr>
      <p:grpSpPr>
        <a:xfrm>
          <a:off x="0" y="0"/>
          <a:ext cx="0" cy="0"/>
          <a:chOff x="0" y="0"/>
          <a:chExt cx="0" cy="0"/>
        </a:xfrm>
      </p:grpSpPr>
      <p:sp>
        <p:nvSpPr>
          <p:cNvPr id="3810" name="Google Shape;38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1" name="Google Shape;381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Hương Thảo – Zalo 0972115126</a:t>
            </a:r>
            <a:endParaRPr/>
          </a:p>
        </p:txBody>
      </p:sp>
      <p:sp>
        <p:nvSpPr>
          <p:cNvPr id="3812" name="Google Shape;381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7" name="Shape 4117"/>
        <p:cNvGrpSpPr/>
        <p:nvPr/>
      </p:nvGrpSpPr>
      <p:grpSpPr>
        <a:xfrm>
          <a:off x="0" y="0"/>
          <a:ext cx="0" cy="0"/>
          <a:chOff x="0" y="0"/>
          <a:chExt cx="0" cy="0"/>
        </a:xfrm>
      </p:grpSpPr>
      <p:sp>
        <p:nvSpPr>
          <p:cNvPr id="4118" name="Google Shape;411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9" name="Google Shape;411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0" name="Google Shape;412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9" name="Shape 4149"/>
        <p:cNvGrpSpPr/>
        <p:nvPr/>
      </p:nvGrpSpPr>
      <p:grpSpPr>
        <a:xfrm>
          <a:off x="0" y="0"/>
          <a:ext cx="0" cy="0"/>
          <a:chOff x="0" y="0"/>
          <a:chExt cx="0" cy="0"/>
        </a:xfrm>
      </p:grpSpPr>
      <p:sp>
        <p:nvSpPr>
          <p:cNvPr id="4150" name="Google Shape;415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1" name="Google Shape;415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8" name="Shape 4158"/>
        <p:cNvGrpSpPr/>
        <p:nvPr/>
      </p:nvGrpSpPr>
      <p:grpSpPr>
        <a:xfrm>
          <a:off x="0" y="0"/>
          <a:ext cx="0" cy="0"/>
          <a:chOff x="0" y="0"/>
          <a:chExt cx="0" cy="0"/>
        </a:xfrm>
      </p:grpSpPr>
      <p:sp>
        <p:nvSpPr>
          <p:cNvPr id="4159" name="Google Shape;415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0" name="Google Shape;416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8" name="Shape 4168"/>
        <p:cNvGrpSpPr/>
        <p:nvPr/>
      </p:nvGrpSpPr>
      <p:grpSpPr>
        <a:xfrm>
          <a:off x="0" y="0"/>
          <a:ext cx="0" cy="0"/>
          <a:chOff x="0" y="0"/>
          <a:chExt cx="0" cy="0"/>
        </a:xfrm>
      </p:grpSpPr>
      <p:sp>
        <p:nvSpPr>
          <p:cNvPr id="4169" name="Google Shape;416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0" name="Google Shape;41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5" name="Shape 4175"/>
        <p:cNvGrpSpPr/>
        <p:nvPr/>
      </p:nvGrpSpPr>
      <p:grpSpPr>
        <a:xfrm>
          <a:off x="0" y="0"/>
          <a:ext cx="0" cy="0"/>
          <a:chOff x="0" y="0"/>
          <a:chExt cx="0" cy="0"/>
        </a:xfrm>
      </p:grpSpPr>
      <p:sp>
        <p:nvSpPr>
          <p:cNvPr id="4176" name="Google Shape;41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7" name="Google Shape;417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8" name="Google Shape;417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7" name="Shape 4207"/>
        <p:cNvGrpSpPr/>
        <p:nvPr/>
      </p:nvGrpSpPr>
      <p:grpSpPr>
        <a:xfrm>
          <a:off x="0" y="0"/>
          <a:ext cx="0" cy="0"/>
          <a:chOff x="0" y="0"/>
          <a:chExt cx="0" cy="0"/>
        </a:xfrm>
      </p:grpSpPr>
      <p:sp>
        <p:nvSpPr>
          <p:cNvPr id="4208" name="Google Shape;420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9" name="Google Shape;42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6" name="Shape 4236"/>
        <p:cNvGrpSpPr/>
        <p:nvPr/>
      </p:nvGrpSpPr>
      <p:grpSpPr>
        <a:xfrm>
          <a:off x="0" y="0"/>
          <a:ext cx="0" cy="0"/>
          <a:chOff x="0" y="0"/>
          <a:chExt cx="0" cy="0"/>
        </a:xfrm>
      </p:grpSpPr>
      <p:sp>
        <p:nvSpPr>
          <p:cNvPr id="4237" name="Google Shape;423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8" name="Google Shape;423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0" name="Shape 4270"/>
        <p:cNvGrpSpPr/>
        <p:nvPr/>
      </p:nvGrpSpPr>
      <p:grpSpPr>
        <a:xfrm>
          <a:off x="0" y="0"/>
          <a:ext cx="0" cy="0"/>
          <a:chOff x="0" y="0"/>
          <a:chExt cx="0" cy="0"/>
        </a:xfrm>
      </p:grpSpPr>
      <p:sp>
        <p:nvSpPr>
          <p:cNvPr id="4271" name="Google Shape;427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2" name="Google Shape;4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7" name="Shape 4297"/>
        <p:cNvGrpSpPr/>
        <p:nvPr/>
      </p:nvGrpSpPr>
      <p:grpSpPr>
        <a:xfrm>
          <a:off x="0" y="0"/>
          <a:ext cx="0" cy="0"/>
          <a:chOff x="0" y="0"/>
          <a:chExt cx="0" cy="0"/>
        </a:xfrm>
      </p:grpSpPr>
      <p:sp>
        <p:nvSpPr>
          <p:cNvPr id="4298" name="Google Shape;429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9" name="Google Shape;429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2" name="Shape 4332"/>
        <p:cNvGrpSpPr/>
        <p:nvPr/>
      </p:nvGrpSpPr>
      <p:grpSpPr>
        <a:xfrm>
          <a:off x="0" y="0"/>
          <a:ext cx="0" cy="0"/>
          <a:chOff x="0" y="0"/>
          <a:chExt cx="0" cy="0"/>
        </a:xfrm>
      </p:grpSpPr>
      <p:sp>
        <p:nvSpPr>
          <p:cNvPr id="4333" name="Google Shape;43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4" name="Google Shape;433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5" name="Shape 3835"/>
        <p:cNvGrpSpPr/>
        <p:nvPr/>
      </p:nvGrpSpPr>
      <p:grpSpPr>
        <a:xfrm>
          <a:off x="0" y="0"/>
          <a:ext cx="0" cy="0"/>
          <a:chOff x="0" y="0"/>
          <a:chExt cx="0" cy="0"/>
        </a:xfrm>
      </p:grpSpPr>
      <p:sp>
        <p:nvSpPr>
          <p:cNvPr id="3836" name="Google Shape;383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7" name="Google Shape;383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Hướng dẫn bấm trò chơi: Bấm số 1 hoặc 2,3,4 đến câu hỏi. Ở câu hỏi trả lời xong thì bấm xe con trâu để về. Hết 4 câu bấm mặt trời phía góc phải đến slide tiếp</a:t>
            </a:r>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0" name="Shape 4340"/>
        <p:cNvGrpSpPr/>
        <p:nvPr/>
      </p:nvGrpSpPr>
      <p:grpSpPr>
        <a:xfrm>
          <a:off x="0" y="0"/>
          <a:ext cx="0" cy="0"/>
          <a:chOff x="0" y="0"/>
          <a:chExt cx="0" cy="0"/>
        </a:xfrm>
      </p:grpSpPr>
      <p:sp>
        <p:nvSpPr>
          <p:cNvPr id="4341" name="Google Shape;434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2" name="Google Shape;434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3" name="Google Shape;4343;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9" name="Shape 4399"/>
        <p:cNvGrpSpPr/>
        <p:nvPr/>
      </p:nvGrpSpPr>
      <p:grpSpPr>
        <a:xfrm>
          <a:off x="0" y="0"/>
          <a:ext cx="0" cy="0"/>
          <a:chOff x="0" y="0"/>
          <a:chExt cx="0" cy="0"/>
        </a:xfrm>
      </p:grpSpPr>
      <p:sp>
        <p:nvSpPr>
          <p:cNvPr id="4400" name="Google Shape;440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1" name="Google Shape;44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9" name="Shape 4429"/>
        <p:cNvGrpSpPr/>
        <p:nvPr/>
      </p:nvGrpSpPr>
      <p:grpSpPr>
        <a:xfrm>
          <a:off x="0" y="0"/>
          <a:ext cx="0" cy="0"/>
          <a:chOff x="0" y="0"/>
          <a:chExt cx="0" cy="0"/>
        </a:xfrm>
      </p:grpSpPr>
      <p:sp>
        <p:nvSpPr>
          <p:cNvPr id="4430" name="Google Shape;443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1" name="Google Shape;443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9" name="Shape 4459"/>
        <p:cNvGrpSpPr/>
        <p:nvPr/>
      </p:nvGrpSpPr>
      <p:grpSpPr>
        <a:xfrm>
          <a:off x="0" y="0"/>
          <a:ext cx="0" cy="0"/>
          <a:chOff x="0" y="0"/>
          <a:chExt cx="0" cy="0"/>
        </a:xfrm>
      </p:grpSpPr>
      <p:sp>
        <p:nvSpPr>
          <p:cNvPr id="4460" name="Google Shape;446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1" name="Google Shape;446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2" name="Google Shape;446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6" name="Shape 4476"/>
        <p:cNvGrpSpPr/>
        <p:nvPr/>
      </p:nvGrpSpPr>
      <p:grpSpPr>
        <a:xfrm>
          <a:off x="0" y="0"/>
          <a:ext cx="0" cy="0"/>
          <a:chOff x="0" y="0"/>
          <a:chExt cx="0" cy="0"/>
        </a:xfrm>
      </p:grpSpPr>
      <p:sp>
        <p:nvSpPr>
          <p:cNvPr id="4477" name="Google Shape;447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8" name="Google Shape;447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9" name="Google Shape;447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6" name="Shape 4486"/>
        <p:cNvGrpSpPr/>
        <p:nvPr/>
      </p:nvGrpSpPr>
      <p:grpSpPr>
        <a:xfrm>
          <a:off x="0" y="0"/>
          <a:ext cx="0" cy="0"/>
          <a:chOff x="0" y="0"/>
          <a:chExt cx="0" cy="0"/>
        </a:xfrm>
      </p:grpSpPr>
      <p:sp>
        <p:nvSpPr>
          <p:cNvPr id="4487" name="Google Shape;448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8" name="Google Shape;448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3" name="Shape 4513"/>
        <p:cNvGrpSpPr/>
        <p:nvPr/>
      </p:nvGrpSpPr>
      <p:grpSpPr>
        <a:xfrm>
          <a:off x="0" y="0"/>
          <a:ext cx="0" cy="0"/>
          <a:chOff x="0" y="0"/>
          <a:chExt cx="0" cy="0"/>
        </a:xfrm>
      </p:grpSpPr>
      <p:sp>
        <p:nvSpPr>
          <p:cNvPr id="4514" name="Google Shape;45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5" name="Google Shape;451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Hương Thảo – Zalo 0972115126</a:t>
            </a:r>
            <a:endParaRPr/>
          </a:p>
        </p:txBody>
      </p:sp>
      <p:sp>
        <p:nvSpPr>
          <p:cNvPr id="4516" name="Google Shape;451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7" name="Shape 3917"/>
        <p:cNvGrpSpPr/>
        <p:nvPr/>
      </p:nvGrpSpPr>
      <p:grpSpPr>
        <a:xfrm>
          <a:off x="0" y="0"/>
          <a:ext cx="0" cy="0"/>
          <a:chOff x="0" y="0"/>
          <a:chExt cx="0" cy="0"/>
        </a:xfrm>
      </p:grpSpPr>
      <p:sp>
        <p:nvSpPr>
          <p:cNvPr id="3918" name="Google Shape;391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9" name="Google Shape;391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US"/>
              <a:t>SAU KHI HS TRẢ LỜI XONG, GV CLICK CHUỘT VÀO CHIẾC XE ĐỂ TRỞ VỀ</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4" name="Shape 3944"/>
        <p:cNvGrpSpPr/>
        <p:nvPr/>
      </p:nvGrpSpPr>
      <p:grpSpPr>
        <a:xfrm>
          <a:off x="0" y="0"/>
          <a:ext cx="0" cy="0"/>
          <a:chOff x="0" y="0"/>
          <a:chExt cx="0" cy="0"/>
        </a:xfrm>
      </p:grpSpPr>
      <p:sp>
        <p:nvSpPr>
          <p:cNvPr id="3945" name="Google Shape;394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6" name="Google Shape;394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US"/>
              <a:t>SAU KHI HS TRẢ LỜI XONG, GV CLICK CHUỘT VÀO CHIẾC XE ĐỂ TRỞ VỀ</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1" name="Shape 3971"/>
        <p:cNvGrpSpPr/>
        <p:nvPr/>
      </p:nvGrpSpPr>
      <p:grpSpPr>
        <a:xfrm>
          <a:off x="0" y="0"/>
          <a:ext cx="0" cy="0"/>
          <a:chOff x="0" y="0"/>
          <a:chExt cx="0" cy="0"/>
        </a:xfrm>
      </p:grpSpPr>
      <p:sp>
        <p:nvSpPr>
          <p:cNvPr id="3972" name="Google Shape;397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3" name="Google Shape;397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US"/>
              <a:t>SAU KHI HS TRẢ LỜI XONG, GV CLICK CHUỘT VÀO CHIẾC XE ĐỂ TRỞ VỀ</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8" name="Shape 3998"/>
        <p:cNvGrpSpPr/>
        <p:nvPr/>
      </p:nvGrpSpPr>
      <p:grpSpPr>
        <a:xfrm>
          <a:off x="0" y="0"/>
          <a:ext cx="0" cy="0"/>
          <a:chOff x="0" y="0"/>
          <a:chExt cx="0" cy="0"/>
        </a:xfrm>
      </p:grpSpPr>
      <p:sp>
        <p:nvSpPr>
          <p:cNvPr id="3999" name="Google Shape;399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0" name="Google Shape;40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b="1" lang="en-US"/>
              <a:t>SAU KHI HS TRẢ LỜI XONG, GV CLICK CHUỘT VÀO CHIẾC XE ĐỂ TRỞ VỀ</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5" name="Shape 4025"/>
        <p:cNvGrpSpPr/>
        <p:nvPr/>
      </p:nvGrpSpPr>
      <p:grpSpPr>
        <a:xfrm>
          <a:off x="0" y="0"/>
          <a:ext cx="0" cy="0"/>
          <a:chOff x="0" y="0"/>
          <a:chExt cx="0" cy="0"/>
        </a:xfrm>
      </p:grpSpPr>
      <p:sp>
        <p:nvSpPr>
          <p:cNvPr id="4026" name="Google Shape;40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7" name="Google Shape;40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2" name="Shape 4052"/>
        <p:cNvGrpSpPr/>
        <p:nvPr/>
      </p:nvGrpSpPr>
      <p:grpSpPr>
        <a:xfrm>
          <a:off x="0" y="0"/>
          <a:ext cx="0" cy="0"/>
          <a:chOff x="0" y="0"/>
          <a:chExt cx="0" cy="0"/>
        </a:xfrm>
      </p:grpSpPr>
      <p:sp>
        <p:nvSpPr>
          <p:cNvPr id="4053" name="Google Shape;40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4" name="Google Shape;40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5" name="Google Shape;40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4" name="Shape 4084"/>
        <p:cNvGrpSpPr/>
        <p:nvPr/>
      </p:nvGrpSpPr>
      <p:grpSpPr>
        <a:xfrm>
          <a:off x="0" y="0"/>
          <a:ext cx="0" cy="0"/>
          <a:chOff x="0" y="0"/>
          <a:chExt cx="0" cy="0"/>
        </a:xfrm>
      </p:grpSpPr>
      <p:sp>
        <p:nvSpPr>
          <p:cNvPr id="4085" name="Google Shape;408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6" name="Google Shape;408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7" name="Google Shape;408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0" name="Shape 10"/>
        <p:cNvGrpSpPr/>
        <p:nvPr/>
      </p:nvGrpSpPr>
      <p:grpSpPr>
        <a:xfrm>
          <a:off x="0" y="0"/>
          <a:ext cx="0" cy="0"/>
          <a:chOff x="0" y="0"/>
          <a:chExt cx="0" cy="0"/>
        </a:xfrm>
      </p:grpSpPr>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4">
    <p:spTree>
      <p:nvGrpSpPr>
        <p:cNvPr id="973" name="Shape 973"/>
        <p:cNvGrpSpPr/>
        <p:nvPr/>
      </p:nvGrpSpPr>
      <p:grpSpPr>
        <a:xfrm>
          <a:off x="0" y="0"/>
          <a:ext cx="0" cy="0"/>
          <a:chOff x="0" y="0"/>
          <a:chExt cx="0" cy="0"/>
        </a:xfrm>
      </p:grpSpPr>
      <p:sp>
        <p:nvSpPr>
          <p:cNvPr id="974" name="Google Shape;974;p44"/>
          <p:cNvSpPr/>
          <p:nvPr/>
        </p:nvSpPr>
        <p:spPr>
          <a:xfrm>
            <a:off x="13" y="1423695"/>
            <a:ext cx="2963304" cy="190154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75" name="Google Shape;975;p44"/>
          <p:cNvSpPr/>
          <p:nvPr/>
        </p:nvSpPr>
        <p:spPr>
          <a:xfrm>
            <a:off x="7285281" y="1963665"/>
            <a:ext cx="7655759" cy="2362495"/>
          </a:xfrm>
          <a:custGeom>
            <a:rect b="b" l="l" r="r" t="t"/>
            <a:pathLst>
              <a:path extrusionOk="0" h="7770" w="25179">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76" name="Google Shape;976;p44"/>
          <p:cNvSpPr/>
          <p:nvPr/>
        </p:nvSpPr>
        <p:spPr>
          <a:xfrm>
            <a:off x="1880827" y="3335466"/>
            <a:ext cx="10320447" cy="1055091"/>
          </a:xfrm>
          <a:custGeom>
            <a:rect b="b" l="l" r="r" t="t"/>
            <a:pathLst>
              <a:path extrusionOk="0" h="4687" w="37099">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77" name="Google Shape;977;p44"/>
          <p:cNvSpPr/>
          <p:nvPr/>
        </p:nvSpPr>
        <p:spPr>
          <a:xfrm>
            <a:off x="6195517" y="3335467"/>
            <a:ext cx="6227487" cy="548593"/>
          </a:xfrm>
          <a:custGeom>
            <a:rect b="b" l="l" r="r" t="t"/>
            <a:pathLst>
              <a:path extrusionOk="0" h="2437" w="22386">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78" name="Google Shape;978;p44"/>
          <p:cNvSpPr/>
          <p:nvPr/>
        </p:nvSpPr>
        <p:spPr>
          <a:xfrm>
            <a:off x="4393696" y="3408629"/>
            <a:ext cx="8231265" cy="979004"/>
          </a:xfrm>
          <a:custGeom>
            <a:rect b="b" l="l" r="r" t="t"/>
            <a:pathLst>
              <a:path extrusionOk="0" h="4349" w="29589">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79" name="Google Shape;979;p44"/>
          <p:cNvSpPr/>
          <p:nvPr/>
        </p:nvSpPr>
        <p:spPr>
          <a:xfrm>
            <a:off x="0" y="3354602"/>
            <a:ext cx="6339040" cy="1033029"/>
          </a:xfrm>
          <a:custGeom>
            <a:rect b="b" l="l" r="r" t="t"/>
            <a:pathLst>
              <a:path extrusionOk="0" h="4589" w="22787">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0" name="Google Shape;980;p44"/>
          <p:cNvSpPr/>
          <p:nvPr/>
        </p:nvSpPr>
        <p:spPr>
          <a:xfrm>
            <a:off x="0" y="3354602"/>
            <a:ext cx="6339040" cy="1033029"/>
          </a:xfrm>
          <a:custGeom>
            <a:rect b="b" l="l" r="r" t="t"/>
            <a:pathLst>
              <a:path extrusionOk="0" h="4589" w="22787">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1" name="Google Shape;981;p44"/>
          <p:cNvSpPr/>
          <p:nvPr/>
        </p:nvSpPr>
        <p:spPr>
          <a:xfrm>
            <a:off x="0" y="3769029"/>
            <a:ext cx="6339040" cy="618603"/>
          </a:xfrm>
          <a:custGeom>
            <a:rect b="b" l="l" r="r" t="t"/>
            <a:pathLst>
              <a:path extrusionOk="0" h="2748" w="22787">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2" name="Google Shape;982;p44"/>
          <p:cNvSpPr/>
          <p:nvPr/>
        </p:nvSpPr>
        <p:spPr>
          <a:xfrm>
            <a:off x="11514186" y="3635539"/>
            <a:ext cx="687121" cy="643364"/>
          </a:xfrm>
          <a:custGeom>
            <a:rect b="b" l="l" r="r" t="t"/>
            <a:pathLst>
              <a:path extrusionOk="0" h="2858" w="247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3" name="Google Shape;983;p44"/>
          <p:cNvSpPr/>
          <p:nvPr/>
        </p:nvSpPr>
        <p:spPr>
          <a:xfrm>
            <a:off x="11096905" y="3827560"/>
            <a:ext cx="1104401" cy="560073"/>
          </a:xfrm>
          <a:custGeom>
            <a:rect b="b" l="l" r="r" t="t"/>
            <a:pathLst>
              <a:path extrusionOk="0" h="2488" w="397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4" name="Google Shape;984;p44"/>
          <p:cNvSpPr/>
          <p:nvPr/>
        </p:nvSpPr>
        <p:spPr>
          <a:xfrm>
            <a:off x="0" y="4387635"/>
            <a:ext cx="12201267" cy="2470357"/>
          </a:xfrm>
          <a:custGeom>
            <a:rect b="b" l="l" r="r" t="t"/>
            <a:pathLst>
              <a:path extrusionOk="0" h="10974" w="43860">
                <a:moveTo>
                  <a:pt x="0" y="0"/>
                </a:moveTo>
                <a:lnTo>
                  <a:pt x="0" y="10974"/>
                </a:lnTo>
                <a:lnTo>
                  <a:pt x="43860" y="10974"/>
                </a:lnTo>
                <a:lnTo>
                  <a:pt x="43860"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5" name="Google Shape;985;p44"/>
          <p:cNvSpPr/>
          <p:nvPr/>
        </p:nvSpPr>
        <p:spPr>
          <a:xfrm>
            <a:off x="0" y="4387636"/>
            <a:ext cx="12201267" cy="561649"/>
          </a:xfrm>
          <a:custGeom>
            <a:rect b="b" l="l" r="r" t="t"/>
            <a:pathLst>
              <a:path extrusionOk="0" h="2495" w="43860">
                <a:moveTo>
                  <a:pt x="0" y="0"/>
                </a:moveTo>
                <a:lnTo>
                  <a:pt x="0" y="512"/>
                </a:lnTo>
                <a:cubicBezTo>
                  <a:pt x="18857" y="538"/>
                  <a:pt x="31655" y="810"/>
                  <a:pt x="43860" y="2495"/>
                </a:cubicBezTo>
                <a:lnTo>
                  <a:pt x="43860"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6" name="Google Shape;986;p44"/>
          <p:cNvSpPr/>
          <p:nvPr/>
        </p:nvSpPr>
        <p:spPr>
          <a:xfrm>
            <a:off x="0" y="5002187"/>
            <a:ext cx="12201267" cy="1855807"/>
          </a:xfrm>
          <a:custGeom>
            <a:rect b="b" l="l" r="r" t="t"/>
            <a:pathLst>
              <a:path extrusionOk="0" h="8244" w="4386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7" name="Google Shape;987;p44"/>
          <p:cNvSpPr/>
          <p:nvPr/>
        </p:nvSpPr>
        <p:spPr>
          <a:xfrm>
            <a:off x="4607343" y="4387635"/>
            <a:ext cx="6651165" cy="2470357"/>
          </a:xfrm>
          <a:custGeom>
            <a:rect b="b" l="l" r="r" t="t"/>
            <a:pathLst>
              <a:path extrusionOk="0" h="10974" w="23909">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8" name="Google Shape;988;p44"/>
          <p:cNvSpPr/>
          <p:nvPr/>
        </p:nvSpPr>
        <p:spPr>
          <a:xfrm>
            <a:off x="7807058" y="4387635"/>
            <a:ext cx="2178757" cy="358151"/>
          </a:xfrm>
          <a:custGeom>
            <a:rect b="b" l="l" r="r" t="t"/>
            <a:pathLst>
              <a:path extrusionOk="0" h="1591" w="7832">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9" name="Google Shape;989;p44"/>
          <p:cNvSpPr/>
          <p:nvPr/>
        </p:nvSpPr>
        <p:spPr>
          <a:xfrm>
            <a:off x="0" y="3635539"/>
            <a:ext cx="634544" cy="643364"/>
          </a:xfrm>
          <a:custGeom>
            <a:rect b="b" l="l" r="r" t="t"/>
            <a:pathLst>
              <a:path extrusionOk="0" h="2858" w="2281">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0" name="Google Shape;990;p44"/>
          <p:cNvSpPr/>
          <p:nvPr/>
        </p:nvSpPr>
        <p:spPr>
          <a:xfrm>
            <a:off x="0" y="3827560"/>
            <a:ext cx="1021223" cy="560073"/>
          </a:xfrm>
          <a:custGeom>
            <a:rect b="b" l="l" r="r" t="t"/>
            <a:pathLst>
              <a:path extrusionOk="0" h="2488" w="3671">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1" name="Google Shape;991;p44"/>
          <p:cNvSpPr/>
          <p:nvPr/>
        </p:nvSpPr>
        <p:spPr>
          <a:xfrm>
            <a:off x="8862502" y="5910734"/>
            <a:ext cx="3338796" cy="947263"/>
          </a:xfrm>
          <a:custGeom>
            <a:rect b="b" l="l" r="r" t="t"/>
            <a:pathLst>
              <a:path extrusionOk="0" h="4208" w="12002">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2" name="Google Shape;992;p44"/>
          <p:cNvSpPr/>
          <p:nvPr/>
        </p:nvSpPr>
        <p:spPr>
          <a:xfrm>
            <a:off x="10176660" y="6383017"/>
            <a:ext cx="2024643" cy="474983"/>
          </a:xfrm>
          <a:custGeom>
            <a:rect b="b" l="l" r="r" t="t"/>
            <a:pathLst>
              <a:path extrusionOk="0" h="2110" w="7278">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3" name="Google Shape;993;p44"/>
          <p:cNvSpPr/>
          <p:nvPr/>
        </p:nvSpPr>
        <p:spPr>
          <a:xfrm>
            <a:off x="0" y="4755015"/>
            <a:ext cx="1298853" cy="844837"/>
          </a:xfrm>
          <a:custGeom>
            <a:rect b="b" l="l" r="r" t="t"/>
            <a:pathLst>
              <a:path extrusionOk="0" h="3753" w="4669">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4" name="Google Shape;994;p44"/>
          <p:cNvSpPr/>
          <p:nvPr/>
        </p:nvSpPr>
        <p:spPr>
          <a:xfrm>
            <a:off x="0" y="5091782"/>
            <a:ext cx="859875" cy="474532"/>
          </a:xfrm>
          <a:custGeom>
            <a:rect b="b" l="l" r="r" t="t"/>
            <a:pathLst>
              <a:path extrusionOk="0" h="2108" w="3091">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5" name="Google Shape;995;p44"/>
          <p:cNvSpPr/>
          <p:nvPr/>
        </p:nvSpPr>
        <p:spPr>
          <a:xfrm>
            <a:off x="0" y="5522868"/>
            <a:ext cx="6489539" cy="1335128"/>
          </a:xfrm>
          <a:custGeom>
            <a:rect b="b" l="l" r="r" t="t"/>
            <a:pathLst>
              <a:path extrusionOk="0" h="5931" w="23328">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6" name="Google Shape;996;p44"/>
          <p:cNvSpPr/>
          <p:nvPr/>
        </p:nvSpPr>
        <p:spPr>
          <a:xfrm>
            <a:off x="0" y="5522868"/>
            <a:ext cx="6489539" cy="1335128"/>
          </a:xfrm>
          <a:custGeom>
            <a:rect b="b" l="l" r="r" t="t"/>
            <a:pathLst>
              <a:path extrusionOk="0" h="5931" w="23328">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7" name="Google Shape;997;p44"/>
          <p:cNvSpPr/>
          <p:nvPr/>
        </p:nvSpPr>
        <p:spPr>
          <a:xfrm>
            <a:off x="0" y="6164885"/>
            <a:ext cx="3473717" cy="693113"/>
          </a:xfrm>
          <a:custGeom>
            <a:rect b="b" l="l" r="r" t="t"/>
            <a:pathLst>
              <a:path extrusionOk="0" h="3079" w="12487">
                <a:moveTo>
                  <a:pt x="0" y="1"/>
                </a:moveTo>
                <a:lnTo>
                  <a:pt x="0" y="3079"/>
                </a:lnTo>
                <a:lnTo>
                  <a:pt x="12487" y="3079"/>
                </a:lnTo>
                <a:cubicBezTo>
                  <a:pt x="9516" y="1796"/>
                  <a:pt x="2644" y="95"/>
                  <a:pt x="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8" name="Google Shape;998;p44"/>
          <p:cNvSpPr/>
          <p:nvPr/>
        </p:nvSpPr>
        <p:spPr>
          <a:xfrm>
            <a:off x="1" y="5657260"/>
            <a:ext cx="2801340" cy="1200737"/>
          </a:xfrm>
          <a:custGeom>
            <a:rect b="b" l="l" r="r" t="t"/>
            <a:pathLst>
              <a:path extrusionOk="0" h="5334" w="1007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9" name="Google Shape;999;p44"/>
          <p:cNvSpPr/>
          <p:nvPr/>
        </p:nvSpPr>
        <p:spPr>
          <a:xfrm>
            <a:off x="1644924" y="5657260"/>
            <a:ext cx="1156421" cy="173785"/>
          </a:xfrm>
          <a:custGeom>
            <a:rect b="b" l="l" r="r" t="t"/>
            <a:pathLst>
              <a:path extrusionOk="0" h="772" w="4157">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0" name="Google Shape;1000;p44"/>
          <p:cNvSpPr/>
          <p:nvPr/>
        </p:nvSpPr>
        <p:spPr>
          <a:xfrm>
            <a:off x="1" y="6201352"/>
            <a:ext cx="1772049" cy="656645"/>
          </a:xfrm>
          <a:custGeom>
            <a:rect b="b" l="l" r="r" t="t"/>
            <a:pathLst>
              <a:path extrusionOk="0" h="2917" w="637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1" name="Google Shape;1001;p44"/>
          <p:cNvSpPr/>
          <p:nvPr/>
        </p:nvSpPr>
        <p:spPr>
          <a:xfrm>
            <a:off x="4836292" y="6559503"/>
            <a:ext cx="116560" cy="85541"/>
          </a:xfrm>
          <a:custGeom>
            <a:rect b="b" l="l" r="r" t="t"/>
            <a:pathLst>
              <a:path extrusionOk="0" h="380" w="419">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2" name="Google Shape;1002;p44"/>
          <p:cNvSpPr/>
          <p:nvPr/>
        </p:nvSpPr>
        <p:spPr>
          <a:xfrm>
            <a:off x="4881359" y="6576162"/>
            <a:ext cx="139093" cy="72485"/>
          </a:xfrm>
          <a:custGeom>
            <a:rect b="b" l="l" r="r" t="t"/>
            <a:pathLst>
              <a:path extrusionOk="0" h="322" w="50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3" name="Google Shape;1003;p44"/>
          <p:cNvSpPr/>
          <p:nvPr/>
        </p:nvSpPr>
        <p:spPr>
          <a:xfrm>
            <a:off x="4915575" y="6623436"/>
            <a:ext cx="112944" cy="31065"/>
          </a:xfrm>
          <a:custGeom>
            <a:rect b="b" l="l" r="r" t="t"/>
            <a:pathLst>
              <a:path extrusionOk="0" h="138" w="406">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4" name="Google Shape;1004;p44"/>
          <p:cNvSpPr/>
          <p:nvPr/>
        </p:nvSpPr>
        <p:spPr>
          <a:xfrm>
            <a:off x="3612267" y="6446497"/>
            <a:ext cx="139093" cy="56728"/>
          </a:xfrm>
          <a:custGeom>
            <a:rect b="b" l="l" r="r" t="t"/>
            <a:pathLst>
              <a:path extrusionOk="0" h="252" w="50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5" name="Google Shape;1005;p44"/>
          <p:cNvSpPr/>
          <p:nvPr/>
        </p:nvSpPr>
        <p:spPr>
          <a:xfrm>
            <a:off x="3567200" y="6403727"/>
            <a:ext cx="158011" cy="99048"/>
          </a:xfrm>
          <a:custGeom>
            <a:rect b="b" l="l" r="r" t="t"/>
            <a:pathLst>
              <a:path extrusionOk="0" h="440" w="568">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6" name="Google Shape;1006;p44"/>
          <p:cNvSpPr/>
          <p:nvPr/>
        </p:nvSpPr>
        <p:spPr>
          <a:xfrm>
            <a:off x="319360" y="5890474"/>
            <a:ext cx="100704" cy="65281"/>
          </a:xfrm>
          <a:custGeom>
            <a:rect b="b" l="l" r="r" t="t"/>
            <a:pathLst>
              <a:path extrusionOk="0" h="290" w="362">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7" name="Google Shape;1007;p44"/>
          <p:cNvSpPr/>
          <p:nvPr/>
        </p:nvSpPr>
        <p:spPr>
          <a:xfrm>
            <a:off x="367486" y="5872465"/>
            <a:ext cx="176927" cy="83291"/>
          </a:xfrm>
          <a:custGeom>
            <a:rect b="b" l="l" r="r" t="t"/>
            <a:pathLst>
              <a:path extrusionOk="0" h="370" w="636">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8" name="Google Shape;1008;p44"/>
          <p:cNvSpPr/>
          <p:nvPr/>
        </p:nvSpPr>
        <p:spPr>
          <a:xfrm>
            <a:off x="408937" y="5930994"/>
            <a:ext cx="127409" cy="33541"/>
          </a:xfrm>
          <a:custGeom>
            <a:rect b="b" l="l" r="r" t="t"/>
            <a:pathLst>
              <a:path extrusionOk="0" h="149" w="458">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9" name="Google Shape;1009;p44"/>
          <p:cNvSpPr/>
          <p:nvPr/>
        </p:nvSpPr>
        <p:spPr>
          <a:xfrm>
            <a:off x="3473451" y="6338444"/>
            <a:ext cx="131860" cy="164331"/>
          </a:xfrm>
          <a:custGeom>
            <a:rect b="b" l="l" r="r" t="t"/>
            <a:pathLst>
              <a:path extrusionOk="0" h="730" w="474">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0" name="Google Shape;1010;p44"/>
          <p:cNvSpPr/>
          <p:nvPr/>
        </p:nvSpPr>
        <p:spPr>
          <a:xfrm>
            <a:off x="3596965" y="6383692"/>
            <a:ext cx="86795" cy="119083"/>
          </a:xfrm>
          <a:custGeom>
            <a:rect b="b" l="l" r="r" t="t"/>
            <a:pathLst>
              <a:path extrusionOk="0" h="529" w="312">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1" name="Google Shape;1011;p44"/>
          <p:cNvSpPr/>
          <p:nvPr/>
        </p:nvSpPr>
        <p:spPr>
          <a:xfrm>
            <a:off x="3435618" y="6458879"/>
            <a:ext cx="102095" cy="40295"/>
          </a:xfrm>
          <a:custGeom>
            <a:rect b="b" l="l" r="r" t="t"/>
            <a:pathLst>
              <a:path extrusionOk="0" h="179" w="367">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2" name="Google Shape;1012;p44"/>
          <p:cNvSpPr/>
          <p:nvPr/>
        </p:nvSpPr>
        <p:spPr>
          <a:xfrm>
            <a:off x="3645649" y="5821365"/>
            <a:ext cx="109328" cy="170859"/>
          </a:xfrm>
          <a:custGeom>
            <a:rect b="b" l="l" r="r" t="t"/>
            <a:pathLst>
              <a:path extrusionOk="0" h="759" w="393">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3" name="Google Shape;1013;p44"/>
          <p:cNvSpPr/>
          <p:nvPr/>
        </p:nvSpPr>
        <p:spPr>
          <a:xfrm>
            <a:off x="3717977" y="5924015"/>
            <a:ext cx="127131" cy="79915"/>
          </a:xfrm>
          <a:custGeom>
            <a:rect b="b" l="l" r="r" t="t"/>
            <a:pathLst>
              <a:path extrusionOk="0" h="355" w="457">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4" name="Google Shape;1014;p44"/>
          <p:cNvSpPr/>
          <p:nvPr/>
        </p:nvSpPr>
        <p:spPr>
          <a:xfrm>
            <a:off x="3590290" y="5902405"/>
            <a:ext cx="67321" cy="67983"/>
          </a:xfrm>
          <a:custGeom>
            <a:rect b="b" l="l" r="r" t="t"/>
            <a:pathLst>
              <a:path extrusionOk="0" h="302" w="242">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5" name="Google Shape;1015;p44"/>
          <p:cNvSpPr/>
          <p:nvPr/>
        </p:nvSpPr>
        <p:spPr>
          <a:xfrm>
            <a:off x="4847977" y="6511330"/>
            <a:ext cx="97644" cy="137317"/>
          </a:xfrm>
          <a:custGeom>
            <a:rect b="b" l="l" r="r" t="t"/>
            <a:pathLst>
              <a:path extrusionOk="0" h="610" w="351">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6" name="Google Shape;1016;p44"/>
          <p:cNvSpPr/>
          <p:nvPr/>
        </p:nvSpPr>
        <p:spPr>
          <a:xfrm>
            <a:off x="4794842" y="6535417"/>
            <a:ext cx="60645" cy="113231"/>
          </a:xfrm>
          <a:custGeom>
            <a:rect b="b" l="l" r="r" t="t"/>
            <a:pathLst>
              <a:path extrusionOk="0" h="503" w="218">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7" name="Google Shape;1017;p44"/>
          <p:cNvSpPr/>
          <p:nvPr/>
        </p:nvSpPr>
        <p:spPr>
          <a:xfrm>
            <a:off x="4915575" y="6607452"/>
            <a:ext cx="86795" cy="41195"/>
          </a:xfrm>
          <a:custGeom>
            <a:rect b="b" l="l" r="r" t="t"/>
            <a:pathLst>
              <a:path extrusionOk="0" h="183" w="312">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8" name="Google Shape;1018;p44"/>
          <p:cNvSpPr/>
          <p:nvPr/>
        </p:nvSpPr>
        <p:spPr>
          <a:xfrm>
            <a:off x="344952" y="5794353"/>
            <a:ext cx="128523" cy="161404"/>
          </a:xfrm>
          <a:custGeom>
            <a:rect b="b" l="l" r="r" t="t"/>
            <a:pathLst>
              <a:path extrusionOk="0" h="717" w="462">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9" name="Google Shape;1019;p44"/>
          <p:cNvSpPr/>
          <p:nvPr/>
        </p:nvSpPr>
        <p:spPr>
          <a:xfrm>
            <a:off x="251204" y="5824291"/>
            <a:ext cx="87072" cy="113231"/>
          </a:xfrm>
          <a:custGeom>
            <a:rect b="b" l="l" r="r" t="t"/>
            <a:pathLst>
              <a:path extrusionOk="0" h="503" w="313">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0" name="Google Shape;1020;p44"/>
          <p:cNvSpPr/>
          <p:nvPr/>
        </p:nvSpPr>
        <p:spPr>
          <a:xfrm>
            <a:off x="408937" y="5911859"/>
            <a:ext cx="101260" cy="40295"/>
          </a:xfrm>
          <a:custGeom>
            <a:rect b="b" l="l" r="r" t="t"/>
            <a:pathLst>
              <a:path extrusionOk="0" h="179" w="364">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1" name="Google Shape;1021;p44"/>
          <p:cNvSpPr/>
          <p:nvPr/>
        </p:nvSpPr>
        <p:spPr>
          <a:xfrm>
            <a:off x="216987" y="5906682"/>
            <a:ext cx="105711" cy="49975"/>
          </a:xfrm>
          <a:custGeom>
            <a:rect b="b" l="l" r="r" t="t"/>
            <a:pathLst>
              <a:path extrusionOk="0" h="222" w="38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2" name="Google Shape;1022;p44"/>
          <p:cNvSpPr/>
          <p:nvPr/>
        </p:nvSpPr>
        <p:spPr>
          <a:xfrm>
            <a:off x="1336413" y="5404910"/>
            <a:ext cx="120176" cy="186165"/>
          </a:xfrm>
          <a:custGeom>
            <a:rect b="b" l="l" r="r" t="t"/>
            <a:pathLst>
              <a:path extrusionOk="0" h="827" w="432">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3" name="Google Shape;1023;p44"/>
          <p:cNvSpPr/>
          <p:nvPr/>
        </p:nvSpPr>
        <p:spPr>
          <a:xfrm>
            <a:off x="1284392" y="5496080"/>
            <a:ext cx="74832" cy="82616"/>
          </a:xfrm>
          <a:custGeom>
            <a:rect b="b" l="l" r="r" t="t"/>
            <a:pathLst>
              <a:path extrusionOk="0" h="367" w="269">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4" name="Google Shape;1024;p44"/>
          <p:cNvSpPr/>
          <p:nvPr/>
        </p:nvSpPr>
        <p:spPr>
          <a:xfrm>
            <a:off x="11311387" y="4769872"/>
            <a:ext cx="112944" cy="40520"/>
          </a:xfrm>
          <a:custGeom>
            <a:rect b="b" l="l" r="r" t="t"/>
            <a:pathLst>
              <a:path extrusionOk="0" h="180" w="406">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5" name="Google Shape;1025;p44"/>
          <p:cNvSpPr/>
          <p:nvPr/>
        </p:nvSpPr>
        <p:spPr>
          <a:xfrm>
            <a:off x="11277170" y="4736331"/>
            <a:ext cx="124628" cy="73611"/>
          </a:xfrm>
          <a:custGeom>
            <a:rect b="b" l="l" r="r" t="t"/>
            <a:pathLst>
              <a:path extrusionOk="0" h="327" w="448">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6" name="Google Shape;1026;p44"/>
          <p:cNvSpPr/>
          <p:nvPr/>
        </p:nvSpPr>
        <p:spPr>
          <a:xfrm>
            <a:off x="11202338" y="4687933"/>
            <a:ext cx="101260" cy="122009"/>
          </a:xfrm>
          <a:custGeom>
            <a:rect b="b" l="l" r="r" t="t"/>
            <a:pathLst>
              <a:path extrusionOk="0" h="542" w="364">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7" name="Google Shape;1027;p44"/>
          <p:cNvSpPr/>
          <p:nvPr/>
        </p:nvSpPr>
        <p:spPr>
          <a:xfrm>
            <a:off x="11299703" y="4721474"/>
            <a:ext cx="71493" cy="88468"/>
          </a:xfrm>
          <a:custGeom>
            <a:rect b="b" l="l" r="r" t="t"/>
            <a:pathLst>
              <a:path extrusionOk="0" h="393" w="257">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8" name="Google Shape;1028;p44"/>
          <p:cNvSpPr/>
          <p:nvPr/>
        </p:nvSpPr>
        <p:spPr>
          <a:xfrm>
            <a:off x="11168121" y="4775951"/>
            <a:ext cx="83177" cy="33992"/>
          </a:xfrm>
          <a:custGeom>
            <a:rect b="b" l="l" r="r" t="t"/>
            <a:pathLst>
              <a:path extrusionOk="0" h="151" w="299">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9" name="Google Shape;1029;p44"/>
          <p:cNvSpPr/>
          <p:nvPr/>
        </p:nvSpPr>
        <p:spPr>
          <a:xfrm>
            <a:off x="11299703" y="5754057"/>
            <a:ext cx="97644" cy="64607"/>
          </a:xfrm>
          <a:custGeom>
            <a:rect b="b" l="l" r="r" t="t"/>
            <a:pathLst>
              <a:path extrusionOk="0" h="287" w="351">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0" name="Google Shape;1030;p44"/>
          <p:cNvSpPr/>
          <p:nvPr/>
        </p:nvSpPr>
        <p:spPr>
          <a:xfrm>
            <a:off x="11337536" y="5767114"/>
            <a:ext cx="112944" cy="51551"/>
          </a:xfrm>
          <a:custGeom>
            <a:rect b="b" l="l" r="r" t="t"/>
            <a:pathLst>
              <a:path extrusionOk="0" h="229" w="406">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1" name="Google Shape;1031;p44"/>
          <p:cNvSpPr/>
          <p:nvPr/>
        </p:nvSpPr>
        <p:spPr>
          <a:xfrm>
            <a:off x="11363685" y="5800204"/>
            <a:ext cx="94027" cy="24312"/>
          </a:xfrm>
          <a:custGeom>
            <a:rect b="b" l="l" r="r" t="t"/>
            <a:pathLst>
              <a:path extrusionOk="0" h="108" w="338">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2" name="Google Shape;1032;p44"/>
          <p:cNvSpPr/>
          <p:nvPr/>
        </p:nvSpPr>
        <p:spPr>
          <a:xfrm>
            <a:off x="11306937" y="5718490"/>
            <a:ext cx="79561" cy="100173"/>
          </a:xfrm>
          <a:custGeom>
            <a:rect b="b" l="l" r="r" t="t"/>
            <a:pathLst>
              <a:path extrusionOk="0" h="445" w="286">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3" name="Google Shape;1033;p44"/>
          <p:cNvSpPr/>
          <p:nvPr/>
        </p:nvSpPr>
        <p:spPr>
          <a:xfrm>
            <a:off x="11266321" y="5736723"/>
            <a:ext cx="48961" cy="81940"/>
          </a:xfrm>
          <a:custGeom>
            <a:rect b="b" l="l" r="r" t="t"/>
            <a:pathLst>
              <a:path extrusionOk="0" h="364" w="176">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4" name="Google Shape;1034;p44"/>
          <p:cNvSpPr/>
          <p:nvPr/>
        </p:nvSpPr>
        <p:spPr>
          <a:xfrm>
            <a:off x="11363686" y="5790749"/>
            <a:ext cx="70937" cy="28139"/>
          </a:xfrm>
          <a:custGeom>
            <a:rect b="b" l="l" r="r" t="t"/>
            <a:pathLst>
              <a:path extrusionOk="0" h="125" w="255">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5" name="Google Shape;1035;p44"/>
          <p:cNvSpPr/>
          <p:nvPr/>
        </p:nvSpPr>
        <p:spPr>
          <a:xfrm>
            <a:off x="2591318" y="4878827"/>
            <a:ext cx="93749" cy="64607"/>
          </a:xfrm>
          <a:custGeom>
            <a:rect b="b" l="l" r="r" t="t"/>
            <a:pathLst>
              <a:path extrusionOk="0" h="287" w="337">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6" name="Google Shape;1036;p44"/>
          <p:cNvSpPr/>
          <p:nvPr/>
        </p:nvSpPr>
        <p:spPr>
          <a:xfrm>
            <a:off x="2628039" y="4893009"/>
            <a:ext cx="112944" cy="53351"/>
          </a:xfrm>
          <a:custGeom>
            <a:rect b="b" l="l" r="r" t="t"/>
            <a:pathLst>
              <a:path extrusionOk="0" h="237" w="406">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7" name="Google Shape;1037;p44"/>
          <p:cNvSpPr/>
          <p:nvPr/>
        </p:nvSpPr>
        <p:spPr>
          <a:xfrm>
            <a:off x="2654188" y="4927675"/>
            <a:ext cx="94861" cy="21611"/>
          </a:xfrm>
          <a:custGeom>
            <a:rect b="b" l="l" r="r" t="t"/>
            <a:pathLst>
              <a:path extrusionOk="0" h="96" w="341">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8" name="Google Shape;1038;p44"/>
          <p:cNvSpPr/>
          <p:nvPr/>
        </p:nvSpPr>
        <p:spPr>
          <a:xfrm>
            <a:off x="2598273" y="4843259"/>
            <a:ext cx="78727" cy="103100"/>
          </a:xfrm>
          <a:custGeom>
            <a:rect b="b" l="l" r="r" t="t"/>
            <a:pathLst>
              <a:path extrusionOk="0" h="458" w="283">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9" name="Google Shape;1039;p44"/>
          <p:cNvSpPr/>
          <p:nvPr/>
        </p:nvSpPr>
        <p:spPr>
          <a:xfrm>
            <a:off x="2556824" y="4861492"/>
            <a:ext cx="48961" cy="84867"/>
          </a:xfrm>
          <a:custGeom>
            <a:rect b="b" l="l" r="r" t="t"/>
            <a:pathLst>
              <a:path extrusionOk="0" h="377" w="176">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0" name="Google Shape;1040;p44"/>
          <p:cNvSpPr/>
          <p:nvPr/>
        </p:nvSpPr>
        <p:spPr>
          <a:xfrm>
            <a:off x="2654188" y="4915519"/>
            <a:ext cx="72328" cy="30840"/>
          </a:xfrm>
          <a:custGeom>
            <a:rect b="b" l="l" r="r" t="t"/>
            <a:pathLst>
              <a:path extrusionOk="0" h="137" w="26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1" name="Google Shape;1041;p44"/>
          <p:cNvSpPr/>
          <p:nvPr/>
        </p:nvSpPr>
        <p:spPr>
          <a:xfrm>
            <a:off x="5779348" y="5098310"/>
            <a:ext cx="67600" cy="39844"/>
          </a:xfrm>
          <a:custGeom>
            <a:rect b="b" l="l" r="r" t="t"/>
            <a:pathLst>
              <a:path extrusionOk="0" h="177" w="243">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2" name="Google Shape;1042;p44"/>
          <p:cNvSpPr/>
          <p:nvPr/>
        </p:nvSpPr>
        <p:spPr>
          <a:xfrm>
            <a:off x="5813287" y="5088179"/>
            <a:ext cx="112944" cy="49975"/>
          </a:xfrm>
          <a:custGeom>
            <a:rect b="b" l="l" r="r" t="t"/>
            <a:pathLst>
              <a:path extrusionOk="0" h="222" w="406">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3" name="Google Shape;1043;p44"/>
          <p:cNvSpPr/>
          <p:nvPr/>
        </p:nvSpPr>
        <p:spPr>
          <a:xfrm>
            <a:off x="5839437" y="5123072"/>
            <a:ext cx="82343" cy="18009"/>
          </a:xfrm>
          <a:custGeom>
            <a:rect b="b" l="l" r="r" t="t"/>
            <a:pathLst>
              <a:path extrusionOk="0" h="80" w="296">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4" name="Google Shape;1044;p44"/>
          <p:cNvSpPr/>
          <p:nvPr/>
        </p:nvSpPr>
        <p:spPr>
          <a:xfrm>
            <a:off x="5797988" y="5040231"/>
            <a:ext cx="83177" cy="97923"/>
          </a:xfrm>
          <a:custGeom>
            <a:rect b="b" l="l" r="r" t="t"/>
            <a:pathLst>
              <a:path extrusionOk="0" h="435" w="299">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5" name="Google Shape;1045;p44"/>
          <p:cNvSpPr/>
          <p:nvPr/>
        </p:nvSpPr>
        <p:spPr>
          <a:xfrm>
            <a:off x="5737621" y="5058465"/>
            <a:ext cx="57028" cy="67308"/>
          </a:xfrm>
          <a:custGeom>
            <a:rect b="b" l="l" r="r" t="t"/>
            <a:pathLst>
              <a:path extrusionOk="0" h="299" w="205">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6" name="Google Shape;1046;p44"/>
          <p:cNvSpPr/>
          <p:nvPr/>
        </p:nvSpPr>
        <p:spPr>
          <a:xfrm>
            <a:off x="5839436" y="5110015"/>
            <a:ext cx="67877" cy="25212"/>
          </a:xfrm>
          <a:custGeom>
            <a:rect b="b" l="l" r="r" t="t"/>
            <a:pathLst>
              <a:path extrusionOk="0" h="112" w="244">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7" name="Google Shape;1047;p44"/>
          <p:cNvSpPr/>
          <p:nvPr/>
        </p:nvSpPr>
        <p:spPr>
          <a:xfrm>
            <a:off x="5715087" y="5107313"/>
            <a:ext cx="67877" cy="31291"/>
          </a:xfrm>
          <a:custGeom>
            <a:rect b="b" l="l" r="r" t="t"/>
            <a:pathLst>
              <a:path extrusionOk="0" h="139" w="244">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8" name="Google Shape;1048;p44"/>
          <p:cNvSpPr/>
          <p:nvPr/>
        </p:nvSpPr>
        <p:spPr>
          <a:xfrm>
            <a:off x="667929" y="4642010"/>
            <a:ext cx="86516" cy="49073"/>
          </a:xfrm>
          <a:custGeom>
            <a:rect b="b" l="l" r="r" t="t"/>
            <a:pathLst>
              <a:path extrusionOk="0" h="218" w="311">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9" name="Google Shape;1049;p44"/>
          <p:cNvSpPr/>
          <p:nvPr/>
        </p:nvSpPr>
        <p:spPr>
          <a:xfrm>
            <a:off x="709100" y="4627828"/>
            <a:ext cx="142709" cy="63256"/>
          </a:xfrm>
          <a:custGeom>
            <a:rect b="b" l="l" r="r" t="t"/>
            <a:pathLst>
              <a:path extrusionOk="0" h="281" w="513">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0" name="Google Shape;1050;p44"/>
          <p:cNvSpPr/>
          <p:nvPr/>
        </p:nvSpPr>
        <p:spPr>
          <a:xfrm>
            <a:off x="743597" y="4672401"/>
            <a:ext cx="104599" cy="25212"/>
          </a:xfrm>
          <a:custGeom>
            <a:rect b="b" l="l" r="r" t="t"/>
            <a:pathLst>
              <a:path extrusionOk="0" h="112" w="376">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1" name="Google Shape;1051;p44"/>
          <p:cNvSpPr/>
          <p:nvPr/>
        </p:nvSpPr>
        <p:spPr>
          <a:xfrm>
            <a:off x="690185" y="4569750"/>
            <a:ext cx="105711" cy="121335"/>
          </a:xfrm>
          <a:custGeom>
            <a:rect b="b" l="l" r="r" t="t"/>
            <a:pathLst>
              <a:path extrusionOk="0" h="539" w="38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2" name="Google Shape;1052;p44"/>
          <p:cNvSpPr/>
          <p:nvPr/>
        </p:nvSpPr>
        <p:spPr>
          <a:xfrm>
            <a:off x="615351" y="4593837"/>
            <a:ext cx="71493" cy="81940"/>
          </a:xfrm>
          <a:custGeom>
            <a:rect b="b" l="l" r="r" t="t"/>
            <a:pathLst>
              <a:path extrusionOk="0" h="364" w="257">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3" name="Google Shape;1053;p44"/>
          <p:cNvSpPr/>
          <p:nvPr/>
        </p:nvSpPr>
        <p:spPr>
          <a:xfrm>
            <a:off x="743597" y="4657093"/>
            <a:ext cx="82065" cy="31065"/>
          </a:xfrm>
          <a:custGeom>
            <a:rect b="b" l="l" r="r" t="t"/>
            <a:pathLst>
              <a:path extrusionOk="0" h="138" w="295">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4" name="Google Shape;1054;p44"/>
          <p:cNvSpPr/>
          <p:nvPr/>
        </p:nvSpPr>
        <p:spPr>
          <a:xfrm>
            <a:off x="585864" y="4654391"/>
            <a:ext cx="85681" cy="36919"/>
          </a:xfrm>
          <a:custGeom>
            <a:rect b="b" l="l" r="r" t="t"/>
            <a:pathLst>
              <a:path extrusionOk="0" h="164" w="308">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5" name="Google Shape;1055;p44"/>
          <p:cNvSpPr/>
          <p:nvPr/>
        </p:nvSpPr>
        <p:spPr>
          <a:xfrm>
            <a:off x="5846670" y="4520901"/>
            <a:ext cx="322975" cy="498393"/>
          </a:xfrm>
          <a:custGeom>
            <a:rect b="b" l="l" r="r" t="t"/>
            <a:pathLst>
              <a:path extrusionOk="0" h="2214" w="1161">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6" name="Google Shape;1056;p44"/>
          <p:cNvSpPr/>
          <p:nvPr/>
        </p:nvSpPr>
        <p:spPr>
          <a:xfrm>
            <a:off x="5997168" y="4794409"/>
            <a:ext cx="41728" cy="340816"/>
          </a:xfrm>
          <a:custGeom>
            <a:rect b="b" l="l" r="r" t="t"/>
            <a:pathLst>
              <a:path extrusionOk="0" h="1514" w="150">
                <a:moveTo>
                  <a:pt x="53" y="1"/>
                </a:moveTo>
                <a:lnTo>
                  <a:pt x="1" y="1514"/>
                </a:lnTo>
                <a:lnTo>
                  <a:pt x="150" y="1514"/>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7" name="Google Shape;1057;p44"/>
          <p:cNvSpPr/>
          <p:nvPr/>
        </p:nvSpPr>
        <p:spPr>
          <a:xfrm>
            <a:off x="10034229" y="3952720"/>
            <a:ext cx="225609" cy="352523"/>
          </a:xfrm>
          <a:custGeom>
            <a:rect b="b" l="l" r="r" t="t"/>
            <a:pathLst>
              <a:path extrusionOk="0" h="1566" w="811">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8" name="Google Shape;1058;p44"/>
          <p:cNvSpPr/>
          <p:nvPr/>
        </p:nvSpPr>
        <p:spPr>
          <a:xfrm>
            <a:off x="10135210" y="4146766"/>
            <a:ext cx="30879" cy="240868"/>
          </a:xfrm>
          <a:custGeom>
            <a:rect b="b" l="l" r="r" t="t"/>
            <a:pathLst>
              <a:path extrusionOk="0" h="1070" w="111">
                <a:moveTo>
                  <a:pt x="56" y="1"/>
                </a:moveTo>
                <a:lnTo>
                  <a:pt x="1" y="1070"/>
                </a:lnTo>
                <a:lnTo>
                  <a:pt x="111" y="1070"/>
                </a:lnTo>
                <a:lnTo>
                  <a:pt x="56"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9" name="Google Shape;1059;p44"/>
          <p:cNvSpPr/>
          <p:nvPr/>
        </p:nvSpPr>
        <p:spPr>
          <a:xfrm>
            <a:off x="10180277" y="3773308"/>
            <a:ext cx="320193" cy="498393"/>
          </a:xfrm>
          <a:custGeom>
            <a:rect b="b" l="l" r="r" t="t"/>
            <a:pathLst>
              <a:path extrusionOk="0" h="2214" w="1151">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0" name="Google Shape;1060;p44"/>
          <p:cNvSpPr/>
          <p:nvPr/>
        </p:nvSpPr>
        <p:spPr>
          <a:xfrm>
            <a:off x="10327159" y="4046816"/>
            <a:ext cx="41728" cy="340816"/>
          </a:xfrm>
          <a:custGeom>
            <a:rect b="b" l="l" r="r" t="t"/>
            <a:pathLst>
              <a:path extrusionOk="0" h="1514" w="150">
                <a:moveTo>
                  <a:pt x="69" y="1"/>
                </a:moveTo>
                <a:lnTo>
                  <a:pt x="1" y="1514"/>
                </a:lnTo>
                <a:lnTo>
                  <a:pt x="150"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1" name="Google Shape;1061;p44"/>
          <p:cNvSpPr/>
          <p:nvPr/>
        </p:nvSpPr>
        <p:spPr>
          <a:xfrm>
            <a:off x="2343452" y="4326179"/>
            <a:ext cx="322696" cy="501995"/>
          </a:xfrm>
          <a:custGeom>
            <a:rect b="b" l="l" r="r" t="t"/>
            <a:pathLst>
              <a:path extrusionOk="0" h="2230" w="116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2" name="Google Shape;1062;p44"/>
          <p:cNvSpPr/>
          <p:nvPr/>
        </p:nvSpPr>
        <p:spPr>
          <a:xfrm>
            <a:off x="2489223" y="4602615"/>
            <a:ext cx="45344" cy="340816"/>
          </a:xfrm>
          <a:custGeom>
            <a:rect b="b" l="l" r="r" t="t"/>
            <a:pathLst>
              <a:path extrusionOk="0" h="1514" w="163">
                <a:moveTo>
                  <a:pt x="69" y="1"/>
                </a:moveTo>
                <a:lnTo>
                  <a:pt x="1" y="1514"/>
                </a:lnTo>
                <a:lnTo>
                  <a:pt x="163"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3" name="Google Shape;1063;p44"/>
          <p:cNvSpPr/>
          <p:nvPr/>
        </p:nvSpPr>
        <p:spPr>
          <a:xfrm>
            <a:off x="2128693" y="4259997"/>
            <a:ext cx="322975" cy="501095"/>
          </a:xfrm>
          <a:custGeom>
            <a:rect b="b" l="l" r="r" t="t"/>
            <a:pathLst>
              <a:path extrusionOk="0" h="2226" w="1161">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4" name="Google Shape;1064;p44"/>
          <p:cNvSpPr/>
          <p:nvPr/>
        </p:nvSpPr>
        <p:spPr>
          <a:xfrm>
            <a:off x="2279191" y="4536208"/>
            <a:ext cx="42007" cy="340141"/>
          </a:xfrm>
          <a:custGeom>
            <a:rect b="b" l="l" r="r" t="t"/>
            <a:pathLst>
              <a:path extrusionOk="0" h="1511" w="151">
                <a:moveTo>
                  <a:pt x="53" y="1"/>
                </a:moveTo>
                <a:lnTo>
                  <a:pt x="1" y="1511"/>
                </a:lnTo>
                <a:lnTo>
                  <a:pt x="150" y="1511"/>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5" name="Google Shape;1065;p44"/>
          <p:cNvSpPr/>
          <p:nvPr/>
        </p:nvSpPr>
        <p:spPr>
          <a:xfrm>
            <a:off x="9696229" y="4867346"/>
            <a:ext cx="86795" cy="127863"/>
          </a:xfrm>
          <a:custGeom>
            <a:rect b="b" l="l" r="r" t="t"/>
            <a:pathLst>
              <a:path extrusionOk="0" h="568" w="312">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6" name="Google Shape;1066;p44"/>
          <p:cNvSpPr/>
          <p:nvPr/>
        </p:nvSpPr>
        <p:spPr>
          <a:xfrm>
            <a:off x="9752146" y="4945909"/>
            <a:ext cx="102095" cy="61680"/>
          </a:xfrm>
          <a:custGeom>
            <a:rect b="b" l="l" r="r" t="t"/>
            <a:pathLst>
              <a:path extrusionOk="0" h="274" w="367">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7" name="Google Shape;1067;p44"/>
          <p:cNvSpPr/>
          <p:nvPr/>
        </p:nvSpPr>
        <p:spPr>
          <a:xfrm>
            <a:off x="9647826" y="4930376"/>
            <a:ext cx="55916" cy="52451"/>
          </a:xfrm>
          <a:custGeom>
            <a:rect b="b" l="l" r="r" t="t"/>
            <a:pathLst>
              <a:path extrusionOk="0" h="233" w="201">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8" name="Google Shape;1068;p44"/>
          <p:cNvSpPr/>
          <p:nvPr/>
        </p:nvSpPr>
        <p:spPr>
          <a:xfrm>
            <a:off x="9316782" y="5876067"/>
            <a:ext cx="102095" cy="140244"/>
          </a:xfrm>
          <a:custGeom>
            <a:rect b="b" l="l" r="r" t="t"/>
            <a:pathLst>
              <a:path extrusionOk="0" h="623" w="367">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9" name="Google Shape;1069;p44"/>
          <p:cNvSpPr/>
          <p:nvPr/>
        </p:nvSpPr>
        <p:spPr>
          <a:xfrm>
            <a:off x="9399681" y="5946077"/>
            <a:ext cx="59811" cy="60780"/>
          </a:xfrm>
          <a:custGeom>
            <a:rect b="b" l="l" r="r" t="t"/>
            <a:pathLst>
              <a:path extrusionOk="0" h="270" w="215">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0" name="Google Shape;1070;p44"/>
          <p:cNvSpPr/>
          <p:nvPr/>
        </p:nvSpPr>
        <p:spPr>
          <a:xfrm>
            <a:off x="-2163520" y="574167"/>
            <a:ext cx="4506983" cy="1671989"/>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1" name="Google Shape;1071;p44"/>
          <p:cNvSpPr/>
          <p:nvPr/>
        </p:nvSpPr>
        <p:spPr>
          <a:xfrm>
            <a:off x="10176661" y="-108885"/>
            <a:ext cx="4060024" cy="1862631"/>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1072" name="Google Shape;1072;p44"/>
          <p:cNvGrpSpPr/>
          <p:nvPr/>
        </p:nvGrpSpPr>
        <p:grpSpPr>
          <a:xfrm>
            <a:off x="2160791" y="3794117"/>
            <a:ext cx="1769835" cy="583424"/>
            <a:chOff x="1226000" y="3066700"/>
            <a:chExt cx="377750" cy="124525"/>
          </a:xfrm>
        </p:grpSpPr>
        <p:sp>
          <p:nvSpPr>
            <p:cNvPr id="1073" name="Google Shape;1073;p44"/>
            <p:cNvSpPr/>
            <p:nvPr/>
          </p:nvSpPr>
          <p:spPr>
            <a:xfrm>
              <a:off x="1487550" y="3152425"/>
              <a:ext cx="116200" cy="38800"/>
            </a:xfrm>
            <a:custGeom>
              <a:rect b="b" l="l" r="r" t="t"/>
              <a:pathLst>
                <a:path extrusionOk="0" h="1552" w="4648">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4" name="Google Shape;1074;p44"/>
            <p:cNvSpPr/>
            <p:nvPr/>
          </p:nvSpPr>
          <p:spPr>
            <a:xfrm>
              <a:off x="1226000" y="3154050"/>
              <a:ext cx="114825" cy="37175"/>
            </a:xfrm>
            <a:custGeom>
              <a:rect b="b" l="l" r="r" t="t"/>
              <a:pathLst>
                <a:path extrusionOk="0" h="1487" w="4593">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5" name="Google Shape;1075;p44"/>
            <p:cNvSpPr/>
            <p:nvPr/>
          </p:nvSpPr>
          <p:spPr>
            <a:xfrm>
              <a:off x="1445775" y="3080225"/>
              <a:ext cx="60350" cy="67500"/>
            </a:xfrm>
            <a:custGeom>
              <a:rect b="b" l="l" r="r" t="t"/>
              <a:pathLst>
                <a:path extrusionOk="0" h="2700" w="2414">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6" name="Google Shape;1076;p44"/>
            <p:cNvSpPr/>
            <p:nvPr/>
          </p:nvSpPr>
          <p:spPr>
            <a:xfrm>
              <a:off x="1490325" y="3138950"/>
              <a:ext cx="15800" cy="8775"/>
            </a:xfrm>
            <a:custGeom>
              <a:rect b="b" l="l" r="r" t="t"/>
              <a:pathLst>
                <a:path extrusionOk="0" h="351" w="632">
                  <a:moveTo>
                    <a:pt x="0" y="1"/>
                  </a:moveTo>
                  <a:lnTo>
                    <a:pt x="0" y="351"/>
                  </a:lnTo>
                  <a:lnTo>
                    <a:pt x="632" y="351"/>
                  </a:lnTo>
                  <a:lnTo>
                    <a:pt x="308"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7" name="Google Shape;1077;p44"/>
            <p:cNvSpPr/>
            <p:nvPr/>
          </p:nvSpPr>
          <p:spPr>
            <a:xfrm>
              <a:off x="1401225" y="3080875"/>
              <a:ext cx="93800" cy="110350"/>
            </a:xfrm>
            <a:custGeom>
              <a:rect b="b" l="l" r="r" t="t"/>
              <a:pathLst>
                <a:path extrusionOk="0" h="4414" w="3752">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8" name="Google Shape;1078;p44"/>
            <p:cNvSpPr/>
            <p:nvPr/>
          </p:nvSpPr>
          <p:spPr>
            <a:xfrm>
              <a:off x="1328950" y="3137900"/>
              <a:ext cx="74950" cy="53325"/>
            </a:xfrm>
            <a:custGeom>
              <a:rect b="b" l="l" r="r" t="t"/>
              <a:pathLst>
                <a:path extrusionOk="0" h="2133" w="2998">
                  <a:moveTo>
                    <a:pt x="1" y="1"/>
                  </a:moveTo>
                  <a:lnTo>
                    <a:pt x="1" y="2133"/>
                  </a:lnTo>
                  <a:lnTo>
                    <a:pt x="2998" y="2133"/>
                  </a:lnTo>
                  <a:lnTo>
                    <a:pt x="299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9" name="Google Shape;1079;p44"/>
            <p:cNvSpPr/>
            <p:nvPr/>
          </p:nvSpPr>
          <p:spPr>
            <a:xfrm>
              <a:off x="1327900" y="3106875"/>
              <a:ext cx="83800" cy="31050"/>
            </a:xfrm>
            <a:custGeom>
              <a:rect b="b" l="l" r="r" t="t"/>
              <a:pathLst>
                <a:path extrusionOk="0" h="1242" w="3352">
                  <a:moveTo>
                    <a:pt x="299" y="1"/>
                  </a:moveTo>
                  <a:lnTo>
                    <a:pt x="1" y="1242"/>
                  </a:lnTo>
                  <a:lnTo>
                    <a:pt x="3040" y="1242"/>
                  </a:lnTo>
                  <a:lnTo>
                    <a:pt x="3351"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0" name="Google Shape;1080;p44"/>
            <p:cNvSpPr/>
            <p:nvPr/>
          </p:nvSpPr>
          <p:spPr>
            <a:xfrm>
              <a:off x="1335350" y="3080225"/>
              <a:ext cx="115125" cy="26675"/>
            </a:xfrm>
            <a:custGeom>
              <a:rect b="b" l="l" r="r" t="t"/>
              <a:pathLst>
                <a:path extrusionOk="0" h="1067" w="4605">
                  <a:moveTo>
                    <a:pt x="1566" y="1"/>
                  </a:moveTo>
                  <a:lnTo>
                    <a:pt x="1" y="1067"/>
                  </a:lnTo>
                  <a:lnTo>
                    <a:pt x="3053" y="1067"/>
                  </a:lnTo>
                  <a:lnTo>
                    <a:pt x="460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1" name="Google Shape;1081;p44"/>
            <p:cNvSpPr/>
            <p:nvPr/>
          </p:nvSpPr>
          <p:spPr>
            <a:xfrm>
              <a:off x="1318525" y="3137900"/>
              <a:ext cx="85375" cy="9825"/>
            </a:xfrm>
            <a:custGeom>
              <a:rect b="b" l="l" r="r" t="t"/>
              <a:pathLst>
                <a:path extrusionOk="0" h="393" w="3415">
                  <a:moveTo>
                    <a:pt x="376" y="1"/>
                  </a:moveTo>
                  <a:lnTo>
                    <a:pt x="0" y="393"/>
                  </a:lnTo>
                  <a:lnTo>
                    <a:pt x="3036" y="393"/>
                  </a:lnTo>
                  <a:lnTo>
                    <a:pt x="341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2" name="Google Shape;1082;p44"/>
            <p:cNvSpPr/>
            <p:nvPr/>
          </p:nvSpPr>
          <p:spPr>
            <a:xfrm>
              <a:off x="1394400" y="3080225"/>
              <a:ext cx="60775" cy="67500"/>
            </a:xfrm>
            <a:custGeom>
              <a:rect b="b" l="l" r="r" t="t"/>
              <a:pathLst>
                <a:path extrusionOk="0" h="2700" w="2431">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3" name="Google Shape;1083;p44"/>
            <p:cNvSpPr/>
            <p:nvPr/>
          </p:nvSpPr>
          <p:spPr>
            <a:xfrm>
              <a:off x="1450450" y="3080225"/>
              <a:ext cx="60475" cy="67500"/>
            </a:xfrm>
            <a:custGeom>
              <a:rect b="b" l="l" r="r" t="t"/>
              <a:pathLst>
                <a:path extrusionOk="0" h="2700" w="2419">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4" name="Google Shape;1084;p44"/>
            <p:cNvSpPr/>
            <p:nvPr/>
          </p:nvSpPr>
          <p:spPr>
            <a:xfrm>
              <a:off x="1450450" y="3081850"/>
              <a:ext cx="40225" cy="28050"/>
            </a:xfrm>
            <a:custGeom>
              <a:rect b="b" l="l" r="r" t="t"/>
              <a:pathLst>
                <a:path extrusionOk="0" h="1122" w="1609">
                  <a:moveTo>
                    <a:pt x="95" y="1"/>
                  </a:moveTo>
                  <a:lnTo>
                    <a:pt x="1" y="69"/>
                  </a:lnTo>
                  <a:lnTo>
                    <a:pt x="1514" y="1122"/>
                  </a:lnTo>
                  <a:lnTo>
                    <a:pt x="1608" y="1041"/>
                  </a:lnTo>
                  <a:lnTo>
                    <a:pt x="95"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5" name="Google Shape;1085;p44"/>
            <p:cNvSpPr/>
            <p:nvPr/>
          </p:nvSpPr>
          <p:spPr>
            <a:xfrm>
              <a:off x="1412950" y="3073425"/>
              <a:ext cx="2050" cy="1725"/>
            </a:xfrm>
            <a:custGeom>
              <a:rect b="b" l="l" r="r" t="t"/>
              <a:pathLst>
                <a:path extrusionOk="0" h="69" w="82">
                  <a:moveTo>
                    <a:pt x="1" y="1"/>
                  </a:moveTo>
                  <a:lnTo>
                    <a:pt x="1" y="69"/>
                  </a:lnTo>
                  <a:lnTo>
                    <a:pt x="82" y="69"/>
                  </a:lnTo>
                  <a:lnTo>
                    <a:pt x="1"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6" name="Google Shape;1086;p44"/>
            <p:cNvSpPr/>
            <p:nvPr/>
          </p:nvSpPr>
          <p:spPr>
            <a:xfrm>
              <a:off x="1384275" y="3072450"/>
              <a:ext cx="15900" cy="13150"/>
            </a:xfrm>
            <a:custGeom>
              <a:rect b="b" l="l" r="r" t="t"/>
              <a:pathLst>
                <a:path extrusionOk="0" h="526" w="636">
                  <a:moveTo>
                    <a:pt x="1" y="1"/>
                  </a:moveTo>
                  <a:lnTo>
                    <a:pt x="1" y="526"/>
                  </a:lnTo>
                  <a:lnTo>
                    <a:pt x="636" y="526"/>
                  </a:lnTo>
                  <a:lnTo>
                    <a:pt x="6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7" name="Google Shape;1087;p44"/>
            <p:cNvSpPr/>
            <p:nvPr/>
          </p:nvSpPr>
          <p:spPr>
            <a:xfrm>
              <a:off x="1400150" y="3066700"/>
              <a:ext cx="12825" cy="18900"/>
            </a:xfrm>
            <a:custGeom>
              <a:rect b="b" l="l" r="r" t="t"/>
              <a:pathLst>
                <a:path extrusionOk="0" h="756" w="513">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8" name="Google Shape;1088;p44"/>
            <p:cNvSpPr/>
            <p:nvPr/>
          </p:nvSpPr>
          <p:spPr>
            <a:xfrm>
              <a:off x="1380225" y="3066700"/>
              <a:ext cx="26350" cy="7475"/>
            </a:xfrm>
            <a:custGeom>
              <a:rect b="b" l="l" r="r" t="t"/>
              <a:pathLst>
                <a:path extrusionOk="0" h="299" w="1054">
                  <a:moveTo>
                    <a:pt x="338" y="1"/>
                  </a:moveTo>
                  <a:lnTo>
                    <a:pt x="1" y="299"/>
                  </a:lnTo>
                  <a:lnTo>
                    <a:pt x="717" y="299"/>
                  </a:lnTo>
                  <a:lnTo>
                    <a:pt x="1054"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9" name="Google Shape;1089;p44"/>
            <p:cNvSpPr/>
            <p:nvPr/>
          </p:nvSpPr>
          <p:spPr>
            <a:xfrm>
              <a:off x="1380225" y="3074150"/>
              <a:ext cx="17925" cy="1000"/>
            </a:xfrm>
            <a:custGeom>
              <a:rect b="b" l="l" r="r" t="t"/>
              <a:pathLst>
                <a:path extrusionOk="0" h="40" w="717">
                  <a:moveTo>
                    <a:pt x="1" y="1"/>
                  </a:moveTo>
                  <a:lnTo>
                    <a:pt x="1" y="40"/>
                  </a:lnTo>
                  <a:lnTo>
                    <a:pt x="717" y="40"/>
                  </a:lnTo>
                  <a:lnTo>
                    <a:pt x="717"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0" name="Google Shape;1090;p44"/>
            <p:cNvSpPr/>
            <p:nvPr/>
          </p:nvSpPr>
          <p:spPr>
            <a:xfrm>
              <a:off x="1398125" y="3066700"/>
              <a:ext cx="8450" cy="8450"/>
            </a:xfrm>
            <a:custGeom>
              <a:rect b="b" l="l" r="r" t="t"/>
              <a:pathLst>
                <a:path extrusionOk="0" h="338" w="338">
                  <a:moveTo>
                    <a:pt x="338" y="1"/>
                  </a:moveTo>
                  <a:lnTo>
                    <a:pt x="1" y="299"/>
                  </a:lnTo>
                  <a:lnTo>
                    <a:pt x="1" y="338"/>
                  </a:lnTo>
                  <a:lnTo>
                    <a:pt x="338" y="40"/>
                  </a:lnTo>
                  <a:lnTo>
                    <a:pt x="33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1" name="Google Shape;1091;p44"/>
            <p:cNvSpPr/>
            <p:nvPr/>
          </p:nvSpPr>
          <p:spPr>
            <a:xfrm>
              <a:off x="1406550" y="3066700"/>
              <a:ext cx="8450" cy="8450"/>
            </a:xfrm>
            <a:custGeom>
              <a:rect b="b" l="l" r="r" t="t"/>
              <a:pathLst>
                <a:path extrusionOk="0" h="338" w="338">
                  <a:moveTo>
                    <a:pt x="1" y="1"/>
                  </a:moveTo>
                  <a:lnTo>
                    <a:pt x="1" y="40"/>
                  </a:lnTo>
                  <a:lnTo>
                    <a:pt x="338" y="338"/>
                  </a:lnTo>
                  <a:lnTo>
                    <a:pt x="338" y="299"/>
                  </a:lnTo>
                  <a:lnTo>
                    <a:pt x="1"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2" name="Google Shape;1092;p44"/>
            <p:cNvSpPr/>
            <p:nvPr/>
          </p:nvSpPr>
          <p:spPr>
            <a:xfrm>
              <a:off x="1431175" y="3150700"/>
              <a:ext cx="35825" cy="40525"/>
            </a:xfrm>
            <a:custGeom>
              <a:rect b="b" l="l" r="r" t="t"/>
              <a:pathLst>
                <a:path extrusionOk="0" h="1621" w="1433">
                  <a:moveTo>
                    <a:pt x="1" y="1"/>
                  </a:moveTo>
                  <a:lnTo>
                    <a:pt x="1" y="1621"/>
                  </a:lnTo>
                  <a:lnTo>
                    <a:pt x="1433" y="1621"/>
                  </a:lnTo>
                  <a:lnTo>
                    <a:pt x="143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3" name="Google Shape;1093;p44"/>
            <p:cNvSpPr/>
            <p:nvPr/>
          </p:nvSpPr>
          <p:spPr>
            <a:xfrm>
              <a:off x="1429900" y="3151750"/>
              <a:ext cx="2350" cy="39475"/>
            </a:xfrm>
            <a:custGeom>
              <a:rect b="b" l="l" r="r" t="t"/>
              <a:pathLst>
                <a:path extrusionOk="0" h="1579" w="94">
                  <a:moveTo>
                    <a:pt x="0" y="1"/>
                  </a:moveTo>
                  <a:lnTo>
                    <a:pt x="0" y="1579"/>
                  </a:lnTo>
                  <a:lnTo>
                    <a:pt x="94" y="1579"/>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4" name="Google Shape;1094;p44"/>
            <p:cNvSpPr/>
            <p:nvPr/>
          </p:nvSpPr>
          <p:spPr>
            <a:xfrm>
              <a:off x="1463575" y="3151750"/>
              <a:ext cx="2475" cy="39475"/>
            </a:xfrm>
            <a:custGeom>
              <a:rect b="b" l="l" r="r" t="t"/>
              <a:pathLst>
                <a:path extrusionOk="0" h="1579" w="99">
                  <a:moveTo>
                    <a:pt x="1" y="1"/>
                  </a:moveTo>
                  <a:lnTo>
                    <a:pt x="1" y="1579"/>
                  </a:lnTo>
                  <a:lnTo>
                    <a:pt x="98" y="1579"/>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5" name="Google Shape;1095;p44"/>
            <p:cNvSpPr/>
            <p:nvPr/>
          </p:nvSpPr>
          <p:spPr>
            <a:xfrm>
              <a:off x="1446725" y="3151750"/>
              <a:ext cx="2375" cy="39475"/>
            </a:xfrm>
            <a:custGeom>
              <a:rect b="b" l="l" r="r" t="t"/>
              <a:pathLst>
                <a:path extrusionOk="0" h="1579" w="95">
                  <a:moveTo>
                    <a:pt x="1" y="1"/>
                  </a:moveTo>
                  <a:lnTo>
                    <a:pt x="1" y="1579"/>
                  </a:lnTo>
                  <a:lnTo>
                    <a:pt x="95" y="1579"/>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6" name="Google Shape;1096;p44"/>
            <p:cNvSpPr/>
            <p:nvPr/>
          </p:nvSpPr>
          <p:spPr>
            <a:xfrm>
              <a:off x="1429900" y="3151750"/>
              <a:ext cx="36150" cy="2375"/>
            </a:xfrm>
            <a:custGeom>
              <a:rect b="b" l="l" r="r" t="t"/>
              <a:pathLst>
                <a:path extrusionOk="0" h="95" w="1446">
                  <a:moveTo>
                    <a:pt x="0" y="1"/>
                  </a:moveTo>
                  <a:lnTo>
                    <a:pt x="0" y="95"/>
                  </a:lnTo>
                  <a:lnTo>
                    <a:pt x="1445" y="95"/>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7" name="Google Shape;1097;p44"/>
            <p:cNvSpPr/>
            <p:nvPr/>
          </p:nvSpPr>
          <p:spPr>
            <a:xfrm>
              <a:off x="1429900" y="3170950"/>
              <a:ext cx="36150" cy="2450"/>
            </a:xfrm>
            <a:custGeom>
              <a:rect b="b" l="l" r="r" t="t"/>
              <a:pathLst>
                <a:path extrusionOk="0" h="98" w="1446">
                  <a:moveTo>
                    <a:pt x="0" y="1"/>
                  </a:moveTo>
                  <a:lnTo>
                    <a:pt x="0" y="98"/>
                  </a:lnTo>
                  <a:lnTo>
                    <a:pt x="1445" y="98"/>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8" name="Google Shape;1098;p44"/>
            <p:cNvSpPr/>
            <p:nvPr/>
          </p:nvSpPr>
          <p:spPr>
            <a:xfrm>
              <a:off x="1446725" y="3151750"/>
              <a:ext cx="19325" cy="20600"/>
            </a:xfrm>
            <a:custGeom>
              <a:rect b="b" l="l" r="r" t="t"/>
              <a:pathLst>
                <a:path extrusionOk="0" h="824" w="773">
                  <a:moveTo>
                    <a:pt x="675" y="1"/>
                  </a:moveTo>
                  <a:lnTo>
                    <a:pt x="1" y="824"/>
                  </a:lnTo>
                  <a:lnTo>
                    <a:pt x="95" y="824"/>
                  </a:lnTo>
                  <a:lnTo>
                    <a:pt x="772"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9" name="Google Shape;1099;p44"/>
            <p:cNvSpPr/>
            <p:nvPr/>
          </p:nvSpPr>
          <p:spPr>
            <a:xfrm>
              <a:off x="1429900" y="3151750"/>
              <a:ext cx="19200" cy="20600"/>
            </a:xfrm>
            <a:custGeom>
              <a:rect b="b" l="l" r="r" t="t"/>
              <a:pathLst>
                <a:path extrusionOk="0" h="824" w="768">
                  <a:moveTo>
                    <a:pt x="0" y="1"/>
                  </a:moveTo>
                  <a:lnTo>
                    <a:pt x="674" y="824"/>
                  </a:lnTo>
                  <a:lnTo>
                    <a:pt x="768" y="824"/>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0" name="Google Shape;1100;p44"/>
            <p:cNvSpPr/>
            <p:nvPr/>
          </p:nvSpPr>
          <p:spPr>
            <a:xfrm>
              <a:off x="1446725" y="3172325"/>
              <a:ext cx="18250" cy="18900"/>
            </a:xfrm>
            <a:custGeom>
              <a:rect b="b" l="l" r="r" t="t"/>
              <a:pathLst>
                <a:path extrusionOk="0" h="756" w="730">
                  <a:moveTo>
                    <a:pt x="1" y="1"/>
                  </a:moveTo>
                  <a:lnTo>
                    <a:pt x="636" y="756"/>
                  </a:lnTo>
                  <a:lnTo>
                    <a:pt x="730" y="756"/>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1" name="Google Shape;1101;p44"/>
            <p:cNvSpPr/>
            <p:nvPr/>
          </p:nvSpPr>
          <p:spPr>
            <a:xfrm>
              <a:off x="1430850" y="3172325"/>
              <a:ext cx="18250" cy="18900"/>
            </a:xfrm>
            <a:custGeom>
              <a:rect b="b" l="l" r="r" t="t"/>
              <a:pathLst>
                <a:path extrusionOk="0" h="756" w="730">
                  <a:moveTo>
                    <a:pt x="636" y="1"/>
                  </a:moveTo>
                  <a:lnTo>
                    <a:pt x="1" y="756"/>
                  </a:lnTo>
                  <a:lnTo>
                    <a:pt x="95" y="756"/>
                  </a:lnTo>
                  <a:lnTo>
                    <a:pt x="73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2" name="Google Shape;1102;p44"/>
            <p:cNvSpPr/>
            <p:nvPr/>
          </p:nvSpPr>
          <p:spPr>
            <a:xfrm>
              <a:off x="1431175" y="3150700"/>
              <a:ext cx="2475" cy="40525"/>
            </a:xfrm>
            <a:custGeom>
              <a:rect b="b" l="l" r="r" t="t"/>
              <a:pathLst>
                <a:path extrusionOk="0" h="1621" w="99">
                  <a:moveTo>
                    <a:pt x="1" y="1"/>
                  </a:moveTo>
                  <a:lnTo>
                    <a:pt x="1" y="1621"/>
                  </a:lnTo>
                  <a:lnTo>
                    <a:pt x="98" y="162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3" name="Google Shape;1103;p44"/>
            <p:cNvSpPr/>
            <p:nvPr/>
          </p:nvSpPr>
          <p:spPr>
            <a:xfrm>
              <a:off x="1464625" y="3150700"/>
              <a:ext cx="2375" cy="40525"/>
            </a:xfrm>
            <a:custGeom>
              <a:rect b="b" l="l" r="r" t="t"/>
              <a:pathLst>
                <a:path extrusionOk="0" h="1621" w="95">
                  <a:moveTo>
                    <a:pt x="1" y="1"/>
                  </a:moveTo>
                  <a:lnTo>
                    <a:pt x="1" y="1621"/>
                  </a:lnTo>
                  <a:lnTo>
                    <a:pt x="95" y="1621"/>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4" name="Google Shape;1104;p44"/>
            <p:cNvSpPr/>
            <p:nvPr/>
          </p:nvSpPr>
          <p:spPr>
            <a:xfrm>
              <a:off x="1448125" y="3150700"/>
              <a:ext cx="2050" cy="40525"/>
            </a:xfrm>
            <a:custGeom>
              <a:rect b="b" l="l" r="r" t="t"/>
              <a:pathLst>
                <a:path extrusionOk="0" h="1621" w="82">
                  <a:moveTo>
                    <a:pt x="0" y="1"/>
                  </a:moveTo>
                  <a:lnTo>
                    <a:pt x="0" y="1621"/>
                  </a:lnTo>
                  <a:lnTo>
                    <a:pt x="81" y="162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5" name="Google Shape;1105;p44"/>
            <p:cNvSpPr/>
            <p:nvPr/>
          </p:nvSpPr>
          <p:spPr>
            <a:xfrm>
              <a:off x="1431175" y="3150700"/>
              <a:ext cx="35825" cy="2450"/>
            </a:xfrm>
            <a:custGeom>
              <a:rect b="b" l="l" r="r" t="t"/>
              <a:pathLst>
                <a:path extrusionOk="0" h="98" w="1433">
                  <a:moveTo>
                    <a:pt x="1" y="1"/>
                  </a:moveTo>
                  <a:lnTo>
                    <a:pt x="1" y="98"/>
                  </a:lnTo>
                  <a:lnTo>
                    <a:pt x="1433" y="98"/>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6" name="Google Shape;1106;p44"/>
            <p:cNvSpPr/>
            <p:nvPr/>
          </p:nvSpPr>
          <p:spPr>
            <a:xfrm>
              <a:off x="1431175" y="3169975"/>
              <a:ext cx="35825" cy="2375"/>
            </a:xfrm>
            <a:custGeom>
              <a:rect b="b" l="l" r="r" t="t"/>
              <a:pathLst>
                <a:path extrusionOk="0" h="95" w="1433">
                  <a:moveTo>
                    <a:pt x="1" y="1"/>
                  </a:moveTo>
                  <a:lnTo>
                    <a:pt x="1" y="95"/>
                  </a:lnTo>
                  <a:lnTo>
                    <a:pt x="1433" y="95"/>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7" name="Google Shape;1107;p44"/>
            <p:cNvSpPr/>
            <p:nvPr/>
          </p:nvSpPr>
          <p:spPr>
            <a:xfrm>
              <a:off x="1448125" y="3150700"/>
              <a:ext cx="18875" cy="20275"/>
            </a:xfrm>
            <a:custGeom>
              <a:rect b="b" l="l" r="r" t="t"/>
              <a:pathLst>
                <a:path extrusionOk="0" h="811" w="755">
                  <a:moveTo>
                    <a:pt x="661" y="1"/>
                  </a:moveTo>
                  <a:lnTo>
                    <a:pt x="0" y="811"/>
                  </a:lnTo>
                  <a:lnTo>
                    <a:pt x="81" y="811"/>
                  </a:lnTo>
                  <a:lnTo>
                    <a:pt x="75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8" name="Google Shape;1108;p44"/>
            <p:cNvSpPr/>
            <p:nvPr/>
          </p:nvSpPr>
          <p:spPr>
            <a:xfrm>
              <a:off x="1431175" y="3150700"/>
              <a:ext cx="19000" cy="20275"/>
            </a:xfrm>
            <a:custGeom>
              <a:rect b="b" l="l" r="r" t="t"/>
              <a:pathLst>
                <a:path extrusionOk="0" h="811" w="760">
                  <a:moveTo>
                    <a:pt x="1" y="1"/>
                  </a:moveTo>
                  <a:lnTo>
                    <a:pt x="678" y="811"/>
                  </a:lnTo>
                  <a:lnTo>
                    <a:pt x="759" y="81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9" name="Google Shape;1109;p44"/>
            <p:cNvSpPr/>
            <p:nvPr/>
          </p:nvSpPr>
          <p:spPr>
            <a:xfrm>
              <a:off x="1448125" y="3170950"/>
              <a:ext cx="18875" cy="20275"/>
            </a:xfrm>
            <a:custGeom>
              <a:rect b="b" l="l" r="r" t="t"/>
              <a:pathLst>
                <a:path extrusionOk="0" h="811" w="755">
                  <a:moveTo>
                    <a:pt x="0" y="1"/>
                  </a:moveTo>
                  <a:lnTo>
                    <a:pt x="661" y="811"/>
                  </a:lnTo>
                  <a:lnTo>
                    <a:pt x="755" y="81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0" name="Google Shape;1110;p44"/>
            <p:cNvSpPr/>
            <p:nvPr/>
          </p:nvSpPr>
          <p:spPr>
            <a:xfrm>
              <a:off x="1431175" y="3170950"/>
              <a:ext cx="19000" cy="20275"/>
            </a:xfrm>
            <a:custGeom>
              <a:rect b="b" l="l" r="r" t="t"/>
              <a:pathLst>
                <a:path extrusionOk="0" h="811" w="760">
                  <a:moveTo>
                    <a:pt x="678" y="1"/>
                  </a:moveTo>
                  <a:lnTo>
                    <a:pt x="1" y="811"/>
                  </a:lnTo>
                  <a:lnTo>
                    <a:pt x="98" y="811"/>
                  </a:lnTo>
                  <a:lnTo>
                    <a:pt x="75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1" name="Google Shape;1111;p44"/>
            <p:cNvSpPr/>
            <p:nvPr/>
          </p:nvSpPr>
          <p:spPr>
            <a:xfrm>
              <a:off x="1438300" y="3111575"/>
              <a:ext cx="21675" cy="24000"/>
            </a:xfrm>
            <a:custGeom>
              <a:rect b="b" l="l" r="r" t="t"/>
              <a:pathLst>
                <a:path extrusionOk="0" h="960" w="867">
                  <a:moveTo>
                    <a:pt x="1" y="1"/>
                  </a:moveTo>
                  <a:lnTo>
                    <a:pt x="1" y="960"/>
                  </a:lnTo>
                  <a:lnTo>
                    <a:pt x="866" y="960"/>
                  </a:lnTo>
                  <a:lnTo>
                    <a:pt x="8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2" name="Google Shape;1112;p44"/>
            <p:cNvSpPr/>
            <p:nvPr/>
          </p:nvSpPr>
          <p:spPr>
            <a:xfrm>
              <a:off x="1437250" y="3134175"/>
              <a:ext cx="21650" cy="2050"/>
            </a:xfrm>
            <a:custGeom>
              <a:rect b="b" l="l" r="r" t="t"/>
              <a:pathLst>
                <a:path extrusionOk="0" h="82" w="866">
                  <a:moveTo>
                    <a:pt x="1" y="1"/>
                  </a:moveTo>
                  <a:lnTo>
                    <a:pt x="1" y="82"/>
                  </a:lnTo>
                  <a:lnTo>
                    <a:pt x="866" y="82"/>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3" name="Google Shape;1113;p44"/>
            <p:cNvSpPr/>
            <p:nvPr/>
          </p:nvSpPr>
          <p:spPr>
            <a:xfrm>
              <a:off x="1437250" y="3112625"/>
              <a:ext cx="21650" cy="2375"/>
            </a:xfrm>
            <a:custGeom>
              <a:rect b="b" l="l" r="r" t="t"/>
              <a:pathLst>
                <a:path extrusionOk="0" h="95" w="866">
                  <a:moveTo>
                    <a:pt x="1" y="1"/>
                  </a:moveTo>
                  <a:lnTo>
                    <a:pt x="1" y="95"/>
                  </a:lnTo>
                  <a:lnTo>
                    <a:pt x="866" y="95"/>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4" name="Google Shape;1114;p44"/>
            <p:cNvSpPr/>
            <p:nvPr/>
          </p:nvSpPr>
          <p:spPr>
            <a:xfrm>
              <a:off x="1437250" y="3112625"/>
              <a:ext cx="2475" cy="23600"/>
            </a:xfrm>
            <a:custGeom>
              <a:rect b="b" l="l" r="r" t="t"/>
              <a:pathLst>
                <a:path extrusionOk="0" h="944" w="99">
                  <a:moveTo>
                    <a:pt x="1" y="1"/>
                  </a:moveTo>
                  <a:lnTo>
                    <a:pt x="1" y="944"/>
                  </a:lnTo>
                  <a:lnTo>
                    <a:pt x="98" y="944"/>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5" name="Google Shape;1115;p44"/>
            <p:cNvSpPr/>
            <p:nvPr/>
          </p:nvSpPr>
          <p:spPr>
            <a:xfrm>
              <a:off x="1456525" y="3112625"/>
              <a:ext cx="2375" cy="23600"/>
            </a:xfrm>
            <a:custGeom>
              <a:rect b="b" l="l" r="r" t="t"/>
              <a:pathLst>
                <a:path extrusionOk="0" h="944" w="95">
                  <a:moveTo>
                    <a:pt x="1" y="1"/>
                  </a:moveTo>
                  <a:lnTo>
                    <a:pt x="1" y="944"/>
                  </a:lnTo>
                  <a:lnTo>
                    <a:pt x="95" y="944"/>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6" name="Google Shape;1116;p44"/>
            <p:cNvSpPr/>
            <p:nvPr/>
          </p:nvSpPr>
          <p:spPr>
            <a:xfrm>
              <a:off x="1439700" y="3112625"/>
              <a:ext cx="16850" cy="23600"/>
            </a:xfrm>
            <a:custGeom>
              <a:rect b="b" l="l" r="r" t="t"/>
              <a:pathLst>
                <a:path extrusionOk="0" h="944" w="674">
                  <a:moveTo>
                    <a:pt x="0" y="1"/>
                  </a:moveTo>
                  <a:lnTo>
                    <a:pt x="0" y="95"/>
                  </a:lnTo>
                  <a:lnTo>
                    <a:pt x="674" y="944"/>
                  </a:lnTo>
                  <a:lnTo>
                    <a:pt x="674" y="863"/>
                  </a:lnTo>
                  <a:lnTo>
                    <a:pt x="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7" name="Google Shape;1117;p44"/>
            <p:cNvSpPr/>
            <p:nvPr/>
          </p:nvSpPr>
          <p:spPr>
            <a:xfrm>
              <a:off x="1439700" y="3112625"/>
              <a:ext cx="16850" cy="23600"/>
            </a:xfrm>
            <a:custGeom>
              <a:rect b="b" l="l" r="r" t="t"/>
              <a:pathLst>
                <a:path extrusionOk="0" h="944" w="674">
                  <a:moveTo>
                    <a:pt x="674" y="1"/>
                  </a:moveTo>
                  <a:lnTo>
                    <a:pt x="0" y="863"/>
                  </a:lnTo>
                  <a:lnTo>
                    <a:pt x="0" y="944"/>
                  </a:lnTo>
                  <a:lnTo>
                    <a:pt x="674" y="95"/>
                  </a:lnTo>
                  <a:lnTo>
                    <a:pt x="67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8" name="Google Shape;1118;p44"/>
            <p:cNvSpPr/>
            <p:nvPr/>
          </p:nvSpPr>
          <p:spPr>
            <a:xfrm>
              <a:off x="1438300" y="3133200"/>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9" name="Google Shape;1119;p44"/>
            <p:cNvSpPr/>
            <p:nvPr/>
          </p:nvSpPr>
          <p:spPr>
            <a:xfrm>
              <a:off x="1438300" y="3111575"/>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0" name="Google Shape;1120;p44"/>
            <p:cNvSpPr/>
            <p:nvPr/>
          </p:nvSpPr>
          <p:spPr>
            <a:xfrm>
              <a:off x="1438300" y="3111575"/>
              <a:ext cx="2375" cy="24000"/>
            </a:xfrm>
            <a:custGeom>
              <a:rect b="b" l="l" r="r" t="t"/>
              <a:pathLst>
                <a:path extrusionOk="0" h="960" w="95">
                  <a:moveTo>
                    <a:pt x="1" y="1"/>
                  </a:moveTo>
                  <a:lnTo>
                    <a:pt x="1" y="960"/>
                  </a:lnTo>
                  <a:lnTo>
                    <a:pt x="95" y="960"/>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1" name="Google Shape;1121;p44"/>
            <p:cNvSpPr/>
            <p:nvPr/>
          </p:nvSpPr>
          <p:spPr>
            <a:xfrm>
              <a:off x="1457500" y="3111575"/>
              <a:ext cx="2475" cy="24000"/>
            </a:xfrm>
            <a:custGeom>
              <a:rect b="b" l="l" r="r" t="t"/>
              <a:pathLst>
                <a:path extrusionOk="0" h="960" w="99">
                  <a:moveTo>
                    <a:pt x="1" y="1"/>
                  </a:moveTo>
                  <a:lnTo>
                    <a:pt x="1" y="960"/>
                  </a:lnTo>
                  <a:lnTo>
                    <a:pt x="98" y="960"/>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2" name="Google Shape;1122;p44"/>
            <p:cNvSpPr/>
            <p:nvPr/>
          </p:nvSpPr>
          <p:spPr>
            <a:xfrm>
              <a:off x="1440650" y="3111575"/>
              <a:ext cx="16875" cy="24000"/>
            </a:xfrm>
            <a:custGeom>
              <a:rect b="b" l="l" r="r" t="t"/>
              <a:pathLst>
                <a:path extrusionOk="0" h="960" w="675">
                  <a:moveTo>
                    <a:pt x="1" y="1"/>
                  </a:moveTo>
                  <a:lnTo>
                    <a:pt x="1" y="95"/>
                  </a:lnTo>
                  <a:lnTo>
                    <a:pt x="675" y="960"/>
                  </a:lnTo>
                  <a:lnTo>
                    <a:pt x="675" y="866"/>
                  </a:lnTo>
                  <a:lnTo>
                    <a:pt x="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3" name="Google Shape;1123;p44"/>
            <p:cNvSpPr/>
            <p:nvPr/>
          </p:nvSpPr>
          <p:spPr>
            <a:xfrm>
              <a:off x="1440650" y="3111575"/>
              <a:ext cx="16875" cy="24000"/>
            </a:xfrm>
            <a:custGeom>
              <a:rect b="b" l="l" r="r" t="t"/>
              <a:pathLst>
                <a:path extrusionOk="0" h="960" w="675">
                  <a:moveTo>
                    <a:pt x="675" y="1"/>
                  </a:moveTo>
                  <a:lnTo>
                    <a:pt x="1" y="866"/>
                  </a:lnTo>
                  <a:lnTo>
                    <a:pt x="1" y="960"/>
                  </a:lnTo>
                  <a:lnTo>
                    <a:pt x="675" y="95"/>
                  </a:lnTo>
                  <a:lnTo>
                    <a:pt x="67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4" name="Google Shape;1124;p44"/>
            <p:cNvSpPr/>
            <p:nvPr/>
          </p:nvSpPr>
          <p:spPr>
            <a:xfrm>
              <a:off x="1347825" y="3161875"/>
              <a:ext cx="14525" cy="15175"/>
            </a:xfrm>
            <a:custGeom>
              <a:rect b="b" l="l" r="r" t="t"/>
              <a:pathLst>
                <a:path extrusionOk="0" h="607" w="581">
                  <a:moveTo>
                    <a:pt x="1" y="1"/>
                  </a:moveTo>
                  <a:lnTo>
                    <a:pt x="1" y="607"/>
                  </a:lnTo>
                  <a:lnTo>
                    <a:pt x="581" y="607"/>
                  </a:lnTo>
                  <a:lnTo>
                    <a:pt x="581"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5" name="Google Shape;1125;p44"/>
            <p:cNvSpPr/>
            <p:nvPr/>
          </p:nvSpPr>
          <p:spPr>
            <a:xfrm>
              <a:off x="1347175" y="3176050"/>
              <a:ext cx="14525" cy="1725"/>
            </a:xfrm>
            <a:custGeom>
              <a:rect b="b" l="l" r="r" t="t"/>
              <a:pathLst>
                <a:path extrusionOk="0" h="69" w="581">
                  <a:moveTo>
                    <a:pt x="1" y="1"/>
                  </a:moveTo>
                  <a:lnTo>
                    <a:pt x="1" y="69"/>
                  </a:lnTo>
                  <a:lnTo>
                    <a:pt x="581" y="69"/>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6" name="Google Shape;1126;p44"/>
            <p:cNvSpPr/>
            <p:nvPr/>
          </p:nvSpPr>
          <p:spPr>
            <a:xfrm>
              <a:off x="1347175" y="3162525"/>
              <a:ext cx="14525" cy="2050"/>
            </a:xfrm>
            <a:custGeom>
              <a:rect b="b" l="l" r="r" t="t"/>
              <a:pathLst>
                <a:path extrusionOk="0" h="82" w="581">
                  <a:moveTo>
                    <a:pt x="1" y="1"/>
                  </a:moveTo>
                  <a:lnTo>
                    <a:pt x="1" y="82"/>
                  </a:lnTo>
                  <a:lnTo>
                    <a:pt x="581" y="82"/>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7" name="Google Shape;1127;p44"/>
            <p:cNvSpPr/>
            <p:nvPr/>
          </p:nvSpPr>
          <p:spPr>
            <a:xfrm>
              <a:off x="1347175" y="3162525"/>
              <a:ext cx="1750" cy="15250"/>
            </a:xfrm>
            <a:custGeom>
              <a:rect b="b" l="l" r="r" t="t"/>
              <a:pathLst>
                <a:path extrusionOk="0" h="610" w="70">
                  <a:moveTo>
                    <a:pt x="1" y="1"/>
                  </a:moveTo>
                  <a:lnTo>
                    <a:pt x="1" y="610"/>
                  </a:lnTo>
                  <a:lnTo>
                    <a:pt x="69" y="610"/>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8" name="Google Shape;1128;p44"/>
            <p:cNvSpPr/>
            <p:nvPr/>
          </p:nvSpPr>
          <p:spPr>
            <a:xfrm>
              <a:off x="1359975" y="3163575"/>
              <a:ext cx="1725" cy="14200"/>
            </a:xfrm>
            <a:custGeom>
              <a:rect b="b" l="l" r="r" t="t"/>
              <a:pathLst>
                <a:path extrusionOk="0" h="568" w="69">
                  <a:moveTo>
                    <a:pt x="1" y="1"/>
                  </a:moveTo>
                  <a:lnTo>
                    <a:pt x="1" y="568"/>
                  </a:lnTo>
                  <a:lnTo>
                    <a:pt x="69" y="568"/>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9" name="Google Shape;1129;p44"/>
            <p:cNvSpPr/>
            <p:nvPr/>
          </p:nvSpPr>
          <p:spPr>
            <a:xfrm>
              <a:off x="1347825" y="3175400"/>
              <a:ext cx="14525" cy="1650"/>
            </a:xfrm>
            <a:custGeom>
              <a:rect b="b" l="l" r="r" t="t"/>
              <a:pathLst>
                <a:path extrusionOk="0" h="66" w="581">
                  <a:moveTo>
                    <a:pt x="1" y="1"/>
                  </a:moveTo>
                  <a:lnTo>
                    <a:pt x="1" y="66"/>
                  </a:lnTo>
                  <a:lnTo>
                    <a:pt x="581" y="66"/>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0" name="Google Shape;1130;p44"/>
            <p:cNvSpPr/>
            <p:nvPr/>
          </p:nvSpPr>
          <p:spPr>
            <a:xfrm>
              <a:off x="1347825" y="3161875"/>
              <a:ext cx="14525" cy="1725"/>
            </a:xfrm>
            <a:custGeom>
              <a:rect b="b" l="l" r="r" t="t"/>
              <a:pathLst>
                <a:path extrusionOk="0" h="69" w="581">
                  <a:moveTo>
                    <a:pt x="1" y="1"/>
                  </a:moveTo>
                  <a:lnTo>
                    <a:pt x="1" y="69"/>
                  </a:lnTo>
                  <a:lnTo>
                    <a:pt x="581" y="69"/>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1" name="Google Shape;1131;p44"/>
            <p:cNvSpPr/>
            <p:nvPr/>
          </p:nvSpPr>
          <p:spPr>
            <a:xfrm>
              <a:off x="1347825" y="3161875"/>
              <a:ext cx="1725" cy="15175"/>
            </a:xfrm>
            <a:custGeom>
              <a:rect b="b" l="l" r="r" t="t"/>
              <a:pathLst>
                <a:path extrusionOk="0" h="607" w="69">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2" name="Google Shape;1132;p44"/>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3" name="Google Shape;1133;p44"/>
            <p:cNvSpPr/>
            <p:nvPr/>
          </p:nvSpPr>
          <p:spPr>
            <a:xfrm>
              <a:off x="1360725" y="3161875"/>
              <a:ext cx="14525" cy="15175"/>
            </a:xfrm>
            <a:custGeom>
              <a:rect b="b" l="l" r="r" t="t"/>
              <a:pathLst>
                <a:path extrusionOk="0" h="607" w="581">
                  <a:moveTo>
                    <a:pt x="0" y="1"/>
                  </a:moveTo>
                  <a:lnTo>
                    <a:pt x="0" y="607"/>
                  </a:lnTo>
                  <a:lnTo>
                    <a:pt x="580" y="607"/>
                  </a:lnTo>
                  <a:lnTo>
                    <a:pt x="580"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4" name="Google Shape;1134;p44"/>
            <p:cNvSpPr/>
            <p:nvPr/>
          </p:nvSpPr>
          <p:spPr>
            <a:xfrm>
              <a:off x="1360725" y="3176050"/>
              <a:ext cx="13775" cy="1725"/>
            </a:xfrm>
            <a:custGeom>
              <a:rect b="b" l="l" r="r" t="t"/>
              <a:pathLst>
                <a:path extrusionOk="0" h="69" w="551">
                  <a:moveTo>
                    <a:pt x="0" y="1"/>
                  </a:moveTo>
                  <a:lnTo>
                    <a:pt x="0" y="69"/>
                  </a:lnTo>
                  <a:lnTo>
                    <a:pt x="551" y="69"/>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5" name="Google Shape;1135;p44"/>
            <p:cNvSpPr/>
            <p:nvPr/>
          </p:nvSpPr>
          <p:spPr>
            <a:xfrm>
              <a:off x="1360725" y="3162525"/>
              <a:ext cx="13775" cy="2050"/>
            </a:xfrm>
            <a:custGeom>
              <a:rect b="b" l="l" r="r" t="t"/>
              <a:pathLst>
                <a:path extrusionOk="0" h="82" w="551">
                  <a:moveTo>
                    <a:pt x="0" y="1"/>
                  </a:moveTo>
                  <a:lnTo>
                    <a:pt x="0" y="82"/>
                  </a:lnTo>
                  <a:lnTo>
                    <a:pt x="551" y="82"/>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6" name="Google Shape;1136;p44"/>
            <p:cNvSpPr/>
            <p:nvPr/>
          </p:nvSpPr>
          <p:spPr>
            <a:xfrm>
              <a:off x="1372875" y="3162525"/>
              <a:ext cx="1625" cy="15250"/>
            </a:xfrm>
            <a:custGeom>
              <a:rect b="b" l="l" r="r" t="t"/>
              <a:pathLst>
                <a:path extrusionOk="0" h="610" w="65">
                  <a:moveTo>
                    <a:pt x="0" y="1"/>
                  </a:moveTo>
                  <a:lnTo>
                    <a:pt x="0" y="610"/>
                  </a:lnTo>
                  <a:lnTo>
                    <a:pt x="65" y="610"/>
                  </a:lnTo>
                  <a:lnTo>
                    <a:pt x="6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7" name="Google Shape;1137;p44"/>
            <p:cNvSpPr/>
            <p:nvPr/>
          </p:nvSpPr>
          <p:spPr>
            <a:xfrm>
              <a:off x="1360725" y="3175400"/>
              <a:ext cx="14525" cy="1650"/>
            </a:xfrm>
            <a:custGeom>
              <a:rect b="b" l="l" r="r" t="t"/>
              <a:pathLst>
                <a:path extrusionOk="0" h="66" w="581">
                  <a:moveTo>
                    <a:pt x="0" y="1"/>
                  </a:moveTo>
                  <a:lnTo>
                    <a:pt x="0" y="66"/>
                  </a:lnTo>
                  <a:lnTo>
                    <a:pt x="580" y="66"/>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8" name="Google Shape;1138;p44"/>
            <p:cNvSpPr/>
            <p:nvPr/>
          </p:nvSpPr>
          <p:spPr>
            <a:xfrm>
              <a:off x="1360725" y="3161875"/>
              <a:ext cx="14525" cy="1725"/>
            </a:xfrm>
            <a:custGeom>
              <a:rect b="b" l="l" r="r" t="t"/>
              <a:pathLst>
                <a:path extrusionOk="0" h="69" w="581">
                  <a:moveTo>
                    <a:pt x="0" y="1"/>
                  </a:moveTo>
                  <a:lnTo>
                    <a:pt x="0" y="69"/>
                  </a:lnTo>
                  <a:lnTo>
                    <a:pt x="580" y="69"/>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9" name="Google Shape;1139;p44"/>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0" name="Google Shape;1140;p44"/>
            <p:cNvSpPr/>
            <p:nvPr/>
          </p:nvSpPr>
          <p:spPr>
            <a:xfrm>
              <a:off x="1373500" y="3161875"/>
              <a:ext cx="1750" cy="15175"/>
            </a:xfrm>
            <a:custGeom>
              <a:rect b="b" l="l" r="r" t="t"/>
              <a:pathLst>
                <a:path extrusionOk="0" h="607" w="70">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141" name="Google Shape;1141;p44"/>
          <p:cNvGrpSpPr/>
          <p:nvPr/>
        </p:nvGrpSpPr>
        <p:grpSpPr>
          <a:xfrm>
            <a:off x="1877374" y="3335323"/>
            <a:ext cx="227817" cy="1042223"/>
            <a:chOff x="1093750" y="2975250"/>
            <a:chExt cx="48625" cy="222450"/>
          </a:xfrm>
        </p:grpSpPr>
        <p:sp>
          <p:nvSpPr>
            <p:cNvPr id="1142" name="Google Shape;1142;p44"/>
            <p:cNvSpPr/>
            <p:nvPr/>
          </p:nvSpPr>
          <p:spPr>
            <a:xfrm>
              <a:off x="1098125" y="3024825"/>
              <a:ext cx="40200" cy="172150"/>
            </a:xfrm>
            <a:custGeom>
              <a:rect b="b" l="l" r="r" t="t"/>
              <a:pathLst>
                <a:path extrusionOk="0" h="6886" w="1608">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3" name="Google Shape;1143;p44"/>
            <p:cNvSpPr/>
            <p:nvPr/>
          </p:nvSpPr>
          <p:spPr>
            <a:xfrm>
              <a:off x="1097475" y="3024175"/>
              <a:ext cx="41475" cy="173525"/>
            </a:xfrm>
            <a:custGeom>
              <a:rect b="b" l="l" r="r" t="t"/>
              <a:pathLst>
                <a:path extrusionOk="0" h="6941" w="1659">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4" name="Google Shape;1144;p44"/>
            <p:cNvSpPr/>
            <p:nvPr/>
          </p:nvSpPr>
          <p:spPr>
            <a:xfrm>
              <a:off x="1107600" y="3024825"/>
              <a:ext cx="20900" cy="52025"/>
            </a:xfrm>
            <a:custGeom>
              <a:rect b="b" l="l" r="r" t="t"/>
              <a:pathLst>
                <a:path extrusionOk="0" h="2081" w="836">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5" name="Google Shape;1145;p44"/>
            <p:cNvSpPr/>
            <p:nvPr/>
          </p:nvSpPr>
          <p:spPr>
            <a:xfrm>
              <a:off x="1106850" y="3024150"/>
              <a:ext cx="22625" cy="53350"/>
            </a:xfrm>
            <a:custGeom>
              <a:rect b="b" l="l" r="r" t="t"/>
              <a:pathLst>
                <a:path extrusionOk="0" h="2134" w="905">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6" name="Google Shape;1146;p44"/>
            <p:cNvSpPr/>
            <p:nvPr/>
          </p:nvSpPr>
          <p:spPr>
            <a:xfrm>
              <a:off x="1104500" y="3075550"/>
              <a:ext cx="24325" cy="38725"/>
            </a:xfrm>
            <a:custGeom>
              <a:rect b="b" l="l" r="r" t="t"/>
              <a:pathLst>
                <a:path extrusionOk="0" h="1549" w="973">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7" name="Google Shape;1147;p44"/>
            <p:cNvSpPr/>
            <p:nvPr/>
          </p:nvSpPr>
          <p:spPr>
            <a:xfrm>
              <a:off x="1103875" y="3074925"/>
              <a:ext cx="25600" cy="40075"/>
            </a:xfrm>
            <a:custGeom>
              <a:rect b="b" l="l" r="r" t="t"/>
              <a:pathLst>
                <a:path extrusionOk="0" h="1603" w="1024">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8" name="Google Shape;1148;p44"/>
            <p:cNvSpPr/>
            <p:nvPr/>
          </p:nvSpPr>
          <p:spPr>
            <a:xfrm>
              <a:off x="1101100" y="3075550"/>
              <a:ext cx="34125" cy="82625"/>
            </a:xfrm>
            <a:custGeom>
              <a:rect b="b" l="l" r="r" t="t"/>
              <a:pathLst>
                <a:path extrusionOk="0" h="3305" w="1365">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9" name="Google Shape;1149;p44"/>
            <p:cNvSpPr/>
            <p:nvPr/>
          </p:nvSpPr>
          <p:spPr>
            <a:xfrm>
              <a:off x="1100450" y="3074925"/>
              <a:ext cx="35525" cy="83900"/>
            </a:xfrm>
            <a:custGeom>
              <a:rect b="b" l="l" r="r" t="t"/>
              <a:pathLst>
                <a:path extrusionOk="0" h="3356" w="1421">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0" name="Google Shape;1150;p44"/>
            <p:cNvSpPr/>
            <p:nvPr/>
          </p:nvSpPr>
          <p:spPr>
            <a:xfrm>
              <a:off x="1101100" y="3156875"/>
              <a:ext cx="36900" cy="35725"/>
            </a:xfrm>
            <a:custGeom>
              <a:rect b="b" l="l" r="r" t="t"/>
              <a:pathLst>
                <a:path extrusionOk="0" h="1429" w="1476">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1" name="Google Shape;1151;p44"/>
            <p:cNvSpPr/>
            <p:nvPr/>
          </p:nvSpPr>
          <p:spPr>
            <a:xfrm>
              <a:off x="1098425" y="3156875"/>
              <a:ext cx="36800" cy="35725"/>
            </a:xfrm>
            <a:custGeom>
              <a:rect b="b" l="l" r="r" t="t"/>
              <a:pathLst>
                <a:path extrusionOk="0" h="1429" w="1472">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2" name="Google Shape;1152;p44"/>
            <p:cNvSpPr/>
            <p:nvPr/>
          </p:nvSpPr>
          <p:spPr>
            <a:xfrm>
              <a:off x="1104500" y="3046775"/>
              <a:ext cx="27000" cy="3100"/>
            </a:xfrm>
            <a:custGeom>
              <a:rect b="b" l="l" r="r" t="t"/>
              <a:pathLst>
                <a:path extrusionOk="0" h="124" w="108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3" name="Google Shape;1153;p44"/>
            <p:cNvSpPr/>
            <p:nvPr/>
          </p:nvSpPr>
          <p:spPr>
            <a:xfrm>
              <a:off x="1103875" y="3046125"/>
              <a:ext cx="28375" cy="4400"/>
            </a:xfrm>
            <a:custGeom>
              <a:rect b="b" l="l" r="r" t="t"/>
              <a:pathLst>
                <a:path extrusionOk="0" h="176" w="1135">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4" name="Google Shape;1154;p44"/>
            <p:cNvSpPr/>
            <p:nvPr/>
          </p:nvSpPr>
          <p:spPr>
            <a:xfrm>
              <a:off x="1117300" y="3024825"/>
              <a:ext cx="1400" cy="172150"/>
            </a:xfrm>
            <a:custGeom>
              <a:rect b="b" l="l" r="r" t="t"/>
              <a:pathLst>
                <a:path extrusionOk="0" h="6886" w="56">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5" name="Google Shape;1155;p44"/>
            <p:cNvSpPr/>
            <p:nvPr/>
          </p:nvSpPr>
          <p:spPr>
            <a:xfrm>
              <a:off x="1116650" y="3024175"/>
              <a:ext cx="2700" cy="173525"/>
            </a:xfrm>
            <a:custGeom>
              <a:rect b="b" l="l" r="r" t="t"/>
              <a:pathLst>
                <a:path extrusionOk="0" h="6941" w="108">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6" name="Google Shape;1156;p44"/>
            <p:cNvSpPr/>
            <p:nvPr/>
          </p:nvSpPr>
          <p:spPr>
            <a:xfrm>
              <a:off x="1115700" y="2996800"/>
              <a:ext cx="5025" cy="5125"/>
            </a:xfrm>
            <a:custGeom>
              <a:rect b="b" l="l" r="r" t="t"/>
              <a:pathLst>
                <a:path extrusionOk="0" h="205" w="201">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7" name="Google Shape;1157;p44"/>
            <p:cNvSpPr/>
            <p:nvPr/>
          </p:nvSpPr>
          <p:spPr>
            <a:xfrm>
              <a:off x="1114950" y="2996150"/>
              <a:ext cx="6425" cy="6425"/>
            </a:xfrm>
            <a:custGeom>
              <a:rect b="b" l="l" r="r" t="t"/>
              <a:pathLst>
                <a:path extrusionOk="0" h="257" w="257">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8" name="Google Shape;1158;p44"/>
            <p:cNvSpPr/>
            <p:nvPr/>
          </p:nvSpPr>
          <p:spPr>
            <a:xfrm>
              <a:off x="1114000" y="2975925"/>
              <a:ext cx="7050" cy="17250"/>
            </a:xfrm>
            <a:custGeom>
              <a:rect b="b" l="l" r="r" t="t"/>
              <a:pathLst>
                <a:path extrusionOk="0" h="690" w="282">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9" name="Google Shape;1159;p44"/>
            <p:cNvSpPr/>
            <p:nvPr/>
          </p:nvSpPr>
          <p:spPr>
            <a:xfrm>
              <a:off x="1113250" y="2975250"/>
              <a:ext cx="8550" cy="19950"/>
            </a:xfrm>
            <a:custGeom>
              <a:rect b="b" l="l" r="r" t="t"/>
              <a:pathLst>
                <a:path extrusionOk="0" h="798" w="342">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0" name="Google Shape;1160;p44"/>
            <p:cNvSpPr/>
            <p:nvPr/>
          </p:nvSpPr>
          <p:spPr>
            <a:xfrm>
              <a:off x="1104600" y="2979350"/>
              <a:ext cx="9725" cy="15125"/>
            </a:xfrm>
            <a:custGeom>
              <a:rect b="b" l="l" r="r" t="t"/>
              <a:pathLst>
                <a:path extrusionOk="0" h="605" w="389">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1" name="Google Shape;1161;p44"/>
            <p:cNvSpPr/>
            <p:nvPr/>
          </p:nvSpPr>
          <p:spPr>
            <a:xfrm>
              <a:off x="1103875" y="2978575"/>
              <a:ext cx="11850" cy="17275"/>
            </a:xfrm>
            <a:custGeom>
              <a:rect b="b" l="l" r="r" t="t"/>
              <a:pathLst>
                <a:path extrusionOk="0" h="691" w="474">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2" name="Google Shape;1162;p44"/>
            <p:cNvSpPr/>
            <p:nvPr/>
          </p:nvSpPr>
          <p:spPr>
            <a:xfrm>
              <a:off x="1095175" y="2990075"/>
              <a:ext cx="16825" cy="7800"/>
            </a:xfrm>
            <a:custGeom>
              <a:rect b="b" l="l" r="r" t="t"/>
              <a:pathLst>
                <a:path extrusionOk="0" h="312" w="673">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3" name="Google Shape;1163;p44"/>
            <p:cNvSpPr/>
            <p:nvPr/>
          </p:nvSpPr>
          <p:spPr>
            <a:xfrm>
              <a:off x="1095025" y="2989425"/>
              <a:ext cx="19000" cy="9100"/>
            </a:xfrm>
            <a:custGeom>
              <a:rect b="b" l="l" r="r" t="t"/>
              <a:pathLst>
                <a:path extrusionOk="0" h="364" w="76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4" name="Google Shape;1164;p44"/>
            <p:cNvSpPr/>
            <p:nvPr/>
          </p:nvSpPr>
          <p:spPr>
            <a:xfrm>
              <a:off x="1093750" y="3001575"/>
              <a:ext cx="18250" cy="6125"/>
            </a:xfrm>
            <a:custGeom>
              <a:rect b="b" l="l" r="r" t="t"/>
              <a:pathLst>
                <a:path extrusionOk="0" h="245" w="73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5" name="Google Shape;1165;p44"/>
            <p:cNvSpPr/>
            <p:nvPr/>
          </p:nvSpPr>
          <p:spPr>
            <a:xfrm>
              <a:off x="1094375" y="3000525"/>
              <a:ext cx="19650" cy="7800"/>
            </a:xfrm>
            <a:custGeom>
              <a:rect b="b" l="l" r="r" t="t"/>
              <a:pathLst>
                <a:path extrusionOk="0" h="312" w="786">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6" name="Google Shape;1166;p44"/>
            <p:cNvSpPr/>
            <p:nvPr/>
          </p:nvSpPr>
          <p:spPr>
            <a:xfrm>
              <a:off x="1102225" y="3004575"/>
              <a:ext cx="12100" cy="13100"/>
            </a:xfrm>
            <a:custGeom>
              <a:rect b="b" l="l" r="r" t="t"/>
              <a:pathLst>
                <a:path extrusionOk="0" h="524" w="484">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7" name="Google Shape;1167;p44"/>
            <p:cNvSpPr/>
            <p:nvPr/>
          </p:nvSpPr>
          <p:spPr>
            <a:xfrm>
              <a:off x="1101850" y="3002875"/>
              <a:ext cx="13450" cy="15575"/>
            </a:xfrm>
            <a:custGeom>
              <a:rect b="b" l="l" r="r" t="t"/>
              <a:pathLst>
                <a:path extrusionOk="0" h="623" w="538">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8" name="Google Shape;1168;p44"/>
            <p:cNvSpPr/>
            <p:nvPr/>
          </p:nvSpPr>
          <p:spPr>
            <a:xfrm>
              <a:off x="1114950" y="3005950"/>
              <a:ext cx="7475" cy="17075"/>
            </a:xfrm>
            <a:custGeom>
              <a:rect b="b" l="l" r="r" t="t"/>
              <a:pathLst>
                <a:path extrusionOk="0" h="683" w="299">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9" name="Google Shape;1169;p44"/>
            <p:cNvSpPr/>
            <p:nvPr/>
          </p:nvSpPr>
          <p:spPr>
            <a:xfrm>
              <a:off x="1114325" y="3003925"/>
              <a:ext cx="8750" cy="19625"/>
            </a:xfrm>
            <a:custGeom>
              <a:rect b="b" l="l" r="r" t="t"/>
              <a:pathLst>
                <a:path extrusionOk="0" h="785" w="35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0" name="Google Shape;1170;p44"/>
            <p:cNvSpPr/>
            <p:nvPr/>
          </p:nvSpPr>
          <p:spPr>
            <a:xfrm>
              <a:off x="1121775" y="3004575"/>
              <a:ext cx="10000" cy="15175"/>
            </a:xfrm>
            <a:custGeom>
              <a:rect b="b" l="l" r="r" t="t"/>
              <a:pathLst>
                <a:path extrusionOk="0" h="607" w="40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1" name="Google Shape;1171;p44"/>
            <p:cNvSpPr/>
            <p:nvPr/>
          </p:nvSpPr>
          <p:spPr>
            <a:xfrm>
              <a:off x="1120375" y="3003275"/>
              <a:ext cx="11875" cy="17200"/>
            </a:xfrm>
            <a:custGeom>
              <a:rect b="b" l="l" r="r" t="t"/>
              <a:pathLst>
                <a:path extrusionOk="0" h="688" w="475">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2" name="Google Shape;1172;p44"/>
            <p:cNvSpPr/>
            <p:nvPr/>
          </p:nvSpPr>
          <p:spPr>
            <a:xfrm>
              <a:off x="1124125" y="3001050"/>
              <a:ext cx="16850" cy="7925"/>
            </a:xfrm>
            <a:custGeom>
              <a:rect b="b" l="l" r="r" t="t"/>
              <a:pathLst>
                <a:path extrusionOk="0" h="317" w="674">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3" name="Google Shape;1173;p44"/>
            <p:cNvSpPr/>
            <p:nvPr/>
          </p:nvSpPr>
          <p:spPr>
            <a:xfrm>
              <a:off x="1122100" y="3000200"/>
              <a:ext cx="18875" cy="9500"/>
            </a:xfrm>
            <a:custGeom>
              <a:rect b="b" l="l" r="r" t="t"/>
              <a:pathLst>
                <a:path extrusionOk="0" h="380" w="755">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4" name="Google Shape;1174;p44"/>
            <p:cNvSpPr/>
            <p:nvPr/>
          </p:nvSpPr>
          <p:spPr>
            <a:xfrm>
              <a:off x="1124125" y="2991450"/>
              <a:ext cx="18250" cy="6100"/>
            </a:xfrm>
            <a:custGeom>
              <a:rect b="b" l="l" r="r" t="t"/>
              <a:pathLst>
                <a:path extrusionOk="0" h="244" w="73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5" name="Google Shape;1175;p44"/>
            <p:cNvSpPr/>
            <p:nvPr/>
          </p:nvSpPr>
          <p:spPr>
            <a:xfrm>
              <a:off x="1122400" y="2990725"/>
              <a:ext cx="19650" cy="7800"/>
            </a:xfrm>
            <a:custGeom>
              <a:rect b="b" l="l" r="r" t="t"/>
              <a:pathLst>
                <a:path extrusionOk="0" h="312" w="786">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6" name="Google Shape;1176;p44"/>
            <p:cNvSpPr/>
            <p:nvPr/>
          </p:nvSpPr>
          <p:spPr>
            <a:xfrm>
              <a:off x="1121775" y="2981275"/>
              <a:ext cx="12050" cy="13200"/>
            </a:xfrm>
            <a:custGeom>
              <a:rect b="b" l="l" r="r" t="t"/>
              <a:pathLst>
                <a:path extrusionOk="0" h="528" w="482">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7" name="Google Shape;1177;p44"/>
            <p:cNvSpPr/>
            <p:nvPr/>
          </p:nvSpPr>
          <p:spPr>
            <a:xfrm>
              <a:off x="1120700" y="2980600"/>
              <a:ext cx="13875" cy="15575"/>
            </a:xfrm>
            <a:custGeom>
              <a:rect b="b" l="l" r="r" t="t"/>
              <a:pathLst>
                <a:path extrusionOk="0" h="623" w="555">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178" name="Google Shape;1178;p44"/>
          <p:cNvGrpSpPr/>
          <p:nvPr/>
        </p:nvGrpSpPr>
        <p:grpSpPr>
          <a:xfrm>
            <a:off x="3500931" y="4608749"/>
            <a:ext cx="1856791" cy="372004"/>
            <a:chOff x="547325" y="3326225"/>
            <a:chExt cx="215625" cy="43200"/>
          </a:xfrm>
        </p:grpSpPr>
        <p:sp>
          <p:nvSpPr>
            <p:cNvPr id="1179" name="Google Shape;1179;p44"/>
            <p:cNvSpPr/>
            <p:nvPr/>
          </p:nvSpPr>
          <p:spPr>
            <a:xfrm>
              <a:off x="644825" y="3347850"/>
              <a:ext cx="28700" cy="18250"/>
            </a:xfrm>
            <a:custGeom>
              <a:rect b="b" l="l" r="r" t="t"/>
              <a:pathLst>
                <a:path extrusionOk="0" h="730" w="1148">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0" name="Google Shape;1180;p44"/>
            <p:cNvSpPr/>
            <p:nvPr/>
          </p:nvSpPr>
          <p:spPr>
            <a:xfrm>
              <a:off x="689700" y="3342425"/>
              <a:ext cx="25725" cy="17925"/>
            </a:xfrm>
            <a:custGeom>
              <a:rect b="b" l="l" r="r" t="t"/>
              <a:pathLst>
                <a:path extrusionOk="0" h="717" w="1029">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1" name="Google Shape;1181;p44"/>
            <p:cNvSpPr/>
            <p:nvPr/>
          </p:nvSpPr>
          <p:spPr>
            <a:xfrm>
              <a:off x="731900" y="3330925"/>
              <a:ext cx="31050" cy="22300"/>
            </a:xfrm>
            <a:custGeom>
              <a:rect b="b" l="l" r="r" t="t"/>
              <a:pathLst>
                <a:path extrusionOk="0" h="892" w="1242">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2" name="Google Shape;1182;p44"/>
            <p:cNvSpPr/>
            <p:nvPr/>
          </p:nvSpPr>
          <p:spPr>
            <a:xfrm>
              <a:off x="547325" y="3326225"/>
              <a:ext cx="31025" cy="22300"/>
            </a:xfrm>
            <a:custGeom>
              <a:rect b="b" l="l" r="r" t="t"/>
              <a:pathLst>
                <a:path extrusionOk="0" h="892" w="1241">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3" name="Google Shape;1183;p44"/>
            <p:cNvSpPr/>
            <p:nvPr/>
          </p:nvSpPr>
          <p:spPr>
            <a:xfrm>
              <a:off x="581750" y="3348175"/>
              <a:ext cx="35075" cy="21250"/>
            </a:xfrm>
            <a:custGeom>
              <a:rect b="b" l="l" r="r" t="t"/>
              <a:pathLst>
                <a:path extrusionOk="0" h="850" w="1403">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184" name="Google Shape;1184;p44"/>
          <p:cNvGrpSpPr/>
          <p:nvPr/>
        </p:nvGrpSpPr>
        <p:grpSpPr>
          <a:xfrm>
            <a:off x="3327847" y="5251605"/>
            <a:ext cx="6440259" cy="1606399"/>
            <a:chOff x="1578025" y="3447725"/>
            <a:chExt cx="680750" cy="169800"/>
          </a:xfrm>
        </p:grpSpPr>
        <p:sp>
          <p:nvSpPr>
            <p:cNvPr id="1185" name="Google Shape;1185;p44"/>
            <p:cNvSpPr/>
            <p:nvPr/>
          </p:nvSpPr>
          <p:spPr>
            <a:xfrm>
              <a:off x="1597975" y="3447725"/>
              <a:ext cx="13875" cy="73575"/>
            </a:xfrm>
            <a:custGeom>
              <a:rect b="b" l="l" r="r" t="t"/>
              <a:pathLst>
                <a:path extrusionOk="0" h="2943" w="555">
                  <a:moveTo>
                    <a:pt x="0" y="1"/>
                  </a:moveTo>
                  <a:lnTo>
                    <a:pt x="282" y="2862"/>
                  </a:lnTo>
                  <a:lnTo>
                    <a:pt x="554" y="2943"/>
                  </a:lnTo>
                  <a:lnTo>
                    <a:pt x="47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6" name="Google Shape;1186;p44"/>
            <p:cNvSpPr/>
            <p:nvPr/>
          </p:nvSpPr>
          <p:spPr>
            <a:xfrm>
              <a:off x="1597975" y="3447725"/>
              <a:ext cx="8425" cy="30725"/>
            </a:xfrm>
            <a:custGeom>
              <a:rect b="b" l="l" r="r" t="t"/>
              <a:pathLst>
                <a:path extrusionOk="0" h="1229" w="337">
                  <a:moveTo>
                    <a:pt x="0" y="1"/>
                  </a:moveTo>
                  <a:lnTo>
                    <a:pt x="120" y="1229"/>
                  </a:lnTo>
                  <a:lnTo>
                    <a:pt x="81" y="56"/>
                  </a:lnTo>
                  <a:lnTo>
                    <a:pt x="3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7" name="Google Shape;1187;p44"/>
            <p:cNvSpPr/>
            <p:nvPr/>
          </p:nvSpPr>
          <p:spPr>
            <a:xfrm>
              <a:off x="1606375" y="3447725"/>
              <a:ext cx="5475" cy="73575"/>
            </a:xfrm>
            <a:custGeom>
              <a:rect b="b" l="l" r="r" t="t"/>
              <a:pathLst>
                <a:path extrusionOk="0" h="2943" w="219">
                  <a:moveTo>
                    <a:pt x="1" y="1"/>
                  </a:moveTo>
                  <a:lnTo>
                    <a:pt x="40" y="2891"/>
                  </a:lnTo>
                  <a:lnTo>
                    <a:pt x="218" y="2943"/>
                  </a:lnTo>
                  <a:lnTo>
                    <a:pt x="1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8" name="Google Shape;1188;p44"/>
            <p:cNvSpPr/>
            <p:nvPr/>
          </p:nvSpPr>
          <p:spPr>
            <a:xfrm>
              <a:off x="1714025" y="3459875"/>
              <a:ext cx="12500" cy="92850"/>
            </a:xfrm>
            <a:custGeom>
              <a:rect b="b" l="l" r="r" t="t"/>
              <a:pathLst>
                <a:path extrusionOk="0" h="3714" w="500">
                  <a:moveTo>
                    <a:pt x="1" y="1"/>
                  </a:moveTo>
                  <a:lnTo>
                    <a:pt x="231" y="3646"/>
                  </a:lnTo>
                  <a:lnTo>
                    <a:pt x="500" y="3714"/>
                  </a:lnTo>
                  <a:lnTo>
                    <a:pt x="500"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9" name="Google Shape;1189;p44"/>
            <p:cNvSpPr/>
            <p:nvPr/>
          </p:nvSpPr>
          <p:spPr>
            <a:xfrm>
              <a:off x="1714025" y="3459875"/>
              <a:ext cx="8125" cy="57375"/>
            </a:xfrm>
            <a:custGeom>
              <a:rect b="b" l="l" r="r" t="t"/>
              <a:pathLst>
                <a:path extrusionOk="0" h="2295" w="325">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0" name="Google Shape;1190;p44"/>
            <p:cNvSpPr/>
            <p:nvPr/>
          </p:nvSpPr>
          <p:spPr>
            <a:xfrm>
              <a:off x="1722125" y="3460925"/>
              <a:ext cx="4400" cy="91800"/>
            </a:xfrm>
            <a:custGeom>
              <a:rect b="b" l="l" r="r" t="t"/>
              <a:pathLst>
                <a:path extrusionOk="0" h="3672" w="176">
                  <a:moveTo>
                    <a:pt x="1" y="1"/>
                  </a:moveTo>
                  <a:lnTo>
                    <a:pt x="56" y="3630"/>
                  </a:lnTo>
                  <a:lnTo>
                    <a:pt x="176" y="3672"/>
                  </a:lnTo>
                  <a:lnTo>
                    <a:pt x="176" y="14"/>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1" name="Google Shape;1191;p44"/>
            <p:cNvSpPr/>
            <p:nvPr/>
          </p:nvSpPr>
          <p:spPr>
            <a:xfrm>
              <a:off x="1838625" y="3482800"/>
              <a:ext cx="14200" cy="114475"/>
            </a:xfrm>
            <a:custGeom>
              <a:rect b="b" l="l" r="r" t="t"/>
              <a:pathLst>
                <a:path extrusionOk="0" h="4579" w="568">
                  <a:moveTo>
                    <a:pt x="0" y="1"/>
                  </a:moveTo>
                  <a:lnTo>
                    <a:pt x="282" y="4485"/>
                  </a:lnTo>
                  <a:lnTo>
                    <a:pt x="567" y="4579"/>
                  </a:lnTo>
                  <a:lnTo>
                    <a:pt x="567" y="69"/>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2" name="Google Shape;1192;p44"/>
            <p:cNvSpPr/>
            <p:nvPr/>
          </p:nvSpPr>
          <p:spPr>
            <a:xfrm>
              <a:off x="1838625" y="3482800"/>
              <a:ext cx="10150" cy="71300"/>
            </a:xfrm>
            <a:custGeom>
              <a:rect b="b" l="l" r="r" t="t"/>
              <a:pathLst>
                <a:path extrusionOk="0" h="2852" w="406">
                  <a:moveTo>
                    <a:pt x="0" y="1"/>
                  </a:moveTo>
                  <a:lnTo>
                    <a:pt x="175" y="2852"/>
                  </a:lnTo>
                  <a:lnTo>
                    <a:pt x="81" y="82"/>
                  </a:lnTo>
                  <a:lnTo>
                    <a:pt x="405" y="56"/>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3" name="Google Shape;1193;p44"/>
            <p:cNvSpPr/>
            <p:nvPr/>
          </p:nvSpPr>
          <p:spPr>
            <a:xfrm>
              <a:off x="1848750" y="3484175"/>
              <a:ext cx="4075" cy="113100"/>
            </a:xfrm>
            <a:custGeom>
              <a:rect b="b" l="l" r="r" t="t"/>
              <a:pathLst>
                <a:path extrusionOk="0" h="4524" w="163">
                  <a:moveTo>
                    <a:pt x="0" y="1"/>
                  </a:moveTo>
                  <a:lnTo>
                    <a:pt x="26" y="4482"/>
                  </a:lnTo>
                  <a:lnTo>
                    <a:pt x="162" y="4524"/>
                  </a:lnTo>
                  <a:lnTo>
                    <a:pt x="162" y="14"/>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4" name="Google Shape;1194;p44"/>
            <p:cNvSpPr/>
            <p:nvPr/>
          </p:nvSpPr>
          <p:spPr>
            <a:xfrm>
              <a:off x="1974300" y="3511550"/>
              <a:ext cx="17825" cy="105975"/>
            </a:xfrm>
            <a:custGeom>
              <a:rect b="b" l="l" r="r" t="t"/>
              <a:pathLst>
                <a:path extrusionOk="0" h="4239" w="713">
                  <a:moveTo>
                    <a:pt x="0" y="1"/>
                  </a:moveTo>
                  <a:lnTo>
                    <a:pt x="282" y="4239"/>
                  </a:lnTo>
                  <a:lnTo>
                    <a:pt x="713" y="4239"/>
                  </a:lnTo>
                  <a:lnTo>
                    <a:pt x="713" y="147"/>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5" name="Google Shape;1195;p44"/>
            <p:cNvSpPr/>
            <p:nvPr/>
          </p:nvSpPr>
          <p:spPr>
            <a:xfrm>
              <a:off x="1974300" y="3511550"/>
              <a:ext cx="11750" cy="84350"/>
            </a:xfrm>
            <a:custGeom>
              <a:rect b="b" l="l" r="r" t="t"/>
              <a:pathLst>
                <a:path extrusionOk="0" h="3374" w="470">
                  <a:moveTo>
                    <a:pt x="0" y="1"/>
                  </a:moveTo>
                  <a:lnTo>
                    <a:pt x="227" y="3374"/>
                  </a:lnTo>
                  <a:lnTo>
                    <a:pt x="94" y="95"/>
                  </a:lnTo>
                  <a:lnTo>
                    <a:pt x="470" y="95"/>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6" name="Google Shape;1196;p44"/>
            <p:cNvSpPr/>
            <p:nvPr/>
          </p:nvSpPr>
          <p:spPr>
            <a:xfrm>
              <a:off x="1986025" y="3513900"/>
              <a:ext cx="6100" cy="103625"/>
            </a:xfrm>
            <a:custGeom>
              <a:rect b="b" l="l" r="r" t="t"/>
              <a:pathLst>
                <a:path extrusionOk="0" h="4145" w="244">
                  <a:moveTo>
                    <a:pt x="1" y="1"/>
                  </a:moveTo>
                  <a:lnTo>
                    <a:pt x="30" y="4145"/>
                  </a:lnTo>
                  <a:lnTo>
                    <a:pt x="244" y="4145"/>
                  </a:lnTo>
                  <a:lnTo>
                    <a:pt x="244" y="53"/>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7" name="Google Shape;1197;p44"/>
            <p:cNvSpPr/>
            <p:nvPr/>
          </p:nvSpPr>
          <p:spPr>
            <a:xfrm>
              <a:off x="2118375" y="3544925"/>
              <a:ext cx="17925" cy="72600"/>
            </a:xfrm>
            <a:custGeom>
              <a:rect b="b" l="l" r="r" t="t"/>
              <a:pathLst>
                <a:path extrusionOk="0" h="2904" w="717">
                  <a:moveTo>
                    <a:pt x="1" y="1"/>
                  </a:moveTo>
                  <a:lnTo>
                    <a:pt x="69" y="2904"/>
                  </a:lnTo>
                  <a:lnTo>
                    <a:pt x="581" y="2904"/>
                  </a:lnTo>
                  <a:lnTo>
                    <a:pt x="717" y="137"/>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8" name="Google Shape;1198;p44"/>
            <p:cNvSpPr/>
            <p:nvPr/>
          </p:nvSpPr>
          <p:spPr>
            <a:xfrm>
              <a:off x="2118375" y="3544925"/>
              <a:ext cx="10475" cy="70575"/>
            </a:xfrm>
            <a:custGeom>
              <a:rect b="b" l="l" r="r" t="t"/>
              <a:pathLst>
                <a:path extrusionOk="0" h="2823" w="419">
                  <a:moveTo>
                    <a:pt x="1" y="1"/>
                  </a:moveTo>
                  <a:lnTo>
                    <a:pt x="69" y="2823"/>
                  </a:lnTo>
                  <a:lnTo>
                    <a:pt x="95" y="95"/>
                  </a:lnTo>
                  <a:lnTo>
                    <a:pt x="419" y="82"/>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9" name="Google Shape;1199;p44"/>
            <p:cNvSpPr/>
            <p:nvPr/>
          </p:nvSpPr>
          <p:spPr>
            <a:xfrm>
              <a:off x="2128825" y="3546950"/>
              <a:ext cx="7475" cy="70575"/>
            </a:xfrm>
            <a:custGeom>
              <a:rect b="b" l="l" r="r" t="t"/>
              <a:pathLst>
                <a:path extrusionOk="0" h="2823" w="299">
                  <a:moveTo>
                    <a:pt x="1" y="1"/>
                  </a:moveTo>
                  <a:lnTo>
                    <a:pt x="1" y="2823"/>
                  </a:lnTo>
                  <a:lnTo>
                    <a:pt x="163" y="2823"/>
                  </a:lnTo>
                  <a:lnTo>
                    <a:pt x="299"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00" name="Google Shape;1200;p44"/>
            <p:cNvSpPr/>
            <p:nvPr/>
          </p:nvSpPr>
          <p:spPr>
            <a:xfrm>
              <a:off x="1578025" y="3457850"/>
              <a:ext cx="680750" cy="159675"/>
            </a:xfrm>
            <a:custGeom>
              <a:rect b="b" l="l" r="r" t="t"/>
              <a:pathLst>
                <a:path extrusionOk="0" h="6387" w="2723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01" name="Google Shape;1201;p44"/>
            <p:cNvSpPr/>
            <p:nvPr/>
          </p:nvSpPr>
          <p:spPr>
            <a:xfrm>
              <a:off x="1578025" y="3460200"/>
              <a:ext cx="663575" cy="157325"/>
            </a:xfrm>
            <a:custGeom>
              <a:rect b="b" l="l" r="r" t="t"/>
              <a:pathLst>
                <a:path extrusionOk="0" h="6293" w="26543">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02" name="Google Shape;1202;p44"/>
            <p:cNvSpPr/>
            <p:nvPr/>
          </p:nvSpPr>
          <p:spPr>
            <a:xfrm>
              <a:off x="1578025" y="3460200"/>
              <a:ext cx="663575" cy="157325"/>
            </a:xfrm>
            <a:custGeom>
              <a:rect b="b" l="l" r="r" t="t"/>
              <a:pathLst>
                <a:path extrusionOk="0" h="6293" w="26543">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03" name="Google Shape;1203;p44"/>
            <p:cNvSpPr/>
            <p:nvPr/>
          </p:nvSpPr>
          <p:spPr>
            <a:xfrm>
              <a:off x="1578025" y="3479475"/>
              <a:ext cx="527925" cy="138050"/>
            </a:xfrm>
            <a:custGeom>
              <a:rect b="b" l="l" r="r" t="t"/>
              <a:pathLst>
                <a:path extrusionOk="0" h="5522" w="21117">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04" name="Google Shape;1204;p44"/>
            <p:cNvSpPr/>
            <p:nvPr/>
          </p:nvSpPr>
          <p:spPr>
            <a:xfrm>
              <a:off x="1578025" y="3481500"/>
              <a:ext cx="510975" cy="136025"/>
            </a:xfrm>
            <a:custGeom>
              <a:rect b="b" l="l" r="r" t="t"/>
              <a:pathLst>
                <a:path extrusionOk="0" h="5441" w="20439">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05" name="Google Shape;1205;p44"/>
            <p:cNvSpPr/>
            <p:nvPr/>
          </p:nvSpPr>
          <p:spPr>
            <a:xfrm>
              <a:off x="1578025" y="3481500"/>
              <a:ext cx="510975" cy="136025"/>
            </a:xfrm>
            <a:custGeom>
              <a:rect b="b" l="l" r="r" t="t"/>
              <a:pathLst>
                <a:path extrusionOk="0" h="5441" w="20439">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1206" name="Google Shape;1206;p44"/>
          <p:cNvSpPr txBox="1"/>
          <p:nvPr>
            <p:ph type="ctrTitle"/>
          </p:nvPr>
        </p:nvSpPr>
        <p:spPr>
          <a:xfrm>
            <a:off x="1572433" y="955967"/>
            <a:ext cx="9047200" cy="16324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9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9pPr>
          </a:lstStyle>
          <a:p/>
        </p:txBody>
      </p:sp>
      <p:sp>
        <p:nvSpPr>
          <p:cNvPr id="1207" name="Google Shape;1207;p44"/>
          <p:cNvSpPr txBox="1"/>
          <p:nvPr>
            <p:ph idx="1" type="subTitle"/>
          </p:nvPr>
        </p:nvSpPr>
        <p:spPr>
          <a:xfrm>
            <a:off x="3248600" y="2543368"/>
            <a:ext cx="5694800" cy="72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2133"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5">
    <p:spTree>
      <p:nvGrpSpPr>
        <p:cNvPr id="1208" name="Shape 1208"/>
        <p:cNvGrpSpPr/>
        <p:nvPr/>
      </p:nvGrpSpPr>
      <p:grpSpPr>
        <a:xfrm>
          <a:off x="0" y="0"/>
          <a:ext cx="0" cy="0"/>
          <a:chOff x="0" y="0"/>
          <a:chExt cx="0" cy="0"/>
        </a:xfrm>
      </p:grpSpPr>
      <p:sp>
        <p:nvSpPr>
          <p:cNvPr id="1209" name="Google Shape;1209;p45"/>
          <p:cNvSpPr/>
          <p:nvPr/>
        </p:nvSpPr>
        <p:spPr>
          <a:xfrm>
            <a:off x="13" y="1423695"/>
            <a:ext cx="2963304" cy="190154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0" name="Google Shape;1210;p45"/>
          <p:cNvSpPr/>
          <p:nvPr/>
        </p:nvSpPr>
        <p:spPr>
          <a:xfrm>
            <a:off x="7285281" y="1963665"/>
            <a:ext cx="7655759" cy="2362495"/>
          </a:xfrm>
          <a:custGeom>
            <a:rect b="b" l="l" r="r" t="t"/>
            <a:pathLst>
              <a:path extrusionOk="0" h="7770" w="25179">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1" name="Google Shape;1211;p45"/>
          <p:cNvSpPr/>
          <p:nvPr/>
        </p:nvSpPr>
        <p:spPr>
          <a:xfrm>
            <a:off x="1880827" y="3335466"/>
            <a:ext cx="10320447" cy="1055091"/>
          </a:xfrm>
          <a:custGeom>
            <a:rect b="b" l="l" r="r" t="t"/>
            <a:pathLst>
              <a:path extrusionOk="0" h="4687" w="37099">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2" name="Google Shape;1212;p45"/>
          <p:cNvSpPr/>
          <p:nvPr/>
        </p:nvSpPr>
        <p:spPr>
          <a:xfrm>
            <a:off x="6195517" y="3335467"/>
            <a:ext cx="6227487" cy="548593"/>
          </a:xfrm>
          <a:custGeom>
            <a:rect b="b" l="l" r="r" t="t"/>
            <a:pathLst>
              <a:path extrusionOk="0" h="2437" w="22386">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3" name="Google Shape;1213;p45"/>
          <p:cNvSpPr/>
          <p:nvPr/>
        </p:nvSpPr>
        <p:spPr>
          <a:xfrm>
            <a:off x="4393696" y="3408629"/>
            <a:ext cx="8231265" cy="979004"/>
          </a:xfrm>
          <a:custGeom>
            <a:rect b="b" l="l" r="r" t="t"/>
            <a:pathLst>
              <a:path extrusionOk="0" h="4349" w="29589">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4" name="Google Shape;1214;p45"/>
          <p:cNvSpPr/>
          <p:nvPr/>
        </p:nvSpPr>
        <p:spPr>
          <a:xfrm>
            <a:off x="0" y="3354602"/>
            <a:ext cx="6339040" cy="1033029"/>
          </a:xfrm>
          <a:custGeom>
            <a:rect b="b" l="l" r="r" t="t"/>
            <a:pathLst>
              <a:path extrusionOk="0" h="4589" w="22787">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5" name="Google Shape;1215;p45"/>
          <p:cNvSpPr/>
          <p:nvPr/>
        </p:nvSpPr>
        <p:spPr>
          <a:xfrm>
            <a:off x="0" y="3354602"/>
            <a:ext cx="6339040" cy="1033029"/>
          </a:xfrm>
          <a:custGeom>
            <a:rect b="b" l="l" r="r" t="t"/>
            <a:pathLst>
              <a:path extrusionOk="0" h="4589" w="22787">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6" name="Google Shape;1216;p45"/>
          <p:cNvSpPr/>
          <p:nvPr/>
        </p:nvSpPr>
        <p:spPr>
          <a:xfrm>
            <a:off x="0" y="3769029"/>
            <a:ext cx="6339040" cy="618603"/>
          </a:xfrm>
          <a:custGeom>
            <a:rect b="b" l="l" r="r" t="t"/>
            <a:pathLst>
              <a:path extrusionOk="0" h="2748" w="22787">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7" name="Google Shape;1217;p45"/>
          <p:cNvSpPr/>
          <p:nvPr/>
        </p:nvSpPr>
        <p:spPr>
          <a:xfrm>
            <a:off x="11514186" y="3635539"/>
            <a:ext cx="687121" cy="643364"/>
          </a:xfrm>
          <a:custGeom>
            <a:rect b="b" l="l" r="r" t="t"/>
            <a:pathLst>
              <a:path extrusionOk="0" h="2858" w="247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8" name="Google Shape;1218;p45"/>
          <p:cNvSpPr/>
          <p:nvPr/>
        </p:nvSpPr>
        <p:spPr>
          <a:xfrm>
            <a:off x="11096905" y="3827560"/>
            <a:ext cx="1104401" cy="560073"/>
          </a:xfrm>
          <a:custGeom>
            <a:rect b="b" l="l" r="r" t="t"/>
            <a:pathLst>
              <a:path extrusionOk="0" h="2488" w="397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9" name="Google Shape;1219;p45"/>
          <p:cNvSpPr/>
          <p:nvPr/>
        </p:nvSpPr>
        <p:spPr>
          <a:xfrm>
            <a:off x="0" y="4387635"/>
            <a:ext cx="12201267" cy="2470357"/>
          </a:xfrm>
          <a:custGeom>
            <a:rect b="b" l="l" r="r" t="t"/>
            <a:pathLst>
              <a:path extrusionOk="0" h="10974" w="43860">
                <a:moveTo>
                  <a:pt x="0" y="0"/>
                </a:moveTo>
                <a:lnTo>
                  <a:pt x="0" y="10974"/>
                </a:lnTo>
                <a:lnTo>
                  <a:pt x="43860" y="10974"/>
                </a:lnTo>
                <a:lnTo>
                  <a:pt x="43860"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0" name="Google Shape;1220;p45"/>
          <p:cNvSpPr/>
          <p:nvPr/>
        </p:nvSpPr>
        <p:spPr>
          <a:xfrm>
            <a:off x="0" y="4387636"/>
            <a:ext cx="12201267" cy="561649"/>
          </a:xfrm>
          <a:custGeom>
            <a:rect b="b" l="l" r="r" t="t"/>
            <a:pathLst>
              <a:path extrusionOk="0" h="2495" w="43860">
                <a:moveTo>
                  <a:pt x="0" y="0"/>
                </a:moveTo>
                <a:lnTo>
                  <a:pt x="0" y="512"/>
                </a:lnTo>
                <a:cubicBezTo>
                  <a:pt x="18857" y="538"/>
                  <a:pt x="31655" y="810"/>
                  <a:pt x="43860" y="2495"/>
                </a:cubicBezTo>
                <a:lnTo>
                  <a:pt x="43860"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1" name="Google Shape;1221;p45"/>
          <p:cNvSpPr/>
          <p:nvPr/>
        </p:nvSpPr>
        <p:spPr>
          <a:xfrm>
            <a:off x="0" y="5002187"/>
            <a:ext cx="12201267" cy="1855807"/>
          </a:xfrm>
          <a:custGeom>
            <a:rect b="b" l="l" r="r" t="t"/>
            <a:pathLst>
              <a:path extrusionOk="0" h="8244" w="4386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2" name="Google Shape;1222;p45"/>
          <p:cNvSpPr/>
          <p:nvPr/>
        </p:nvSpPr>
        <p:spPr>
          <a:xfrm>
            <a:off x="4607343" y="4387635"/>
            <a:ext cx="6651165" cy="2470357"/>
          </a:xfrm>
          <a:custGeom>
            <a:rect b="b" l="l" r="r" t="t"/>
            <a:pathLst>
              <a:path extrusionOk="0" h="10974" w="23909">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3" name="Google Shape;1223;p45"/>
          <p:cNvSpPr/>
          <p:nvPr/>
        </p:nvSpPr>
        <p:spPr>
          <a:xfrm>
            <a:off x="7807058" y="4387635"/>
            <a:ext cx="2178757" cy="358151"/>
          </a:xfrm>
          <a:custGeom>
            <a:rect b="b" l="l" r="r" t="t"/>
            <a:pathLst>
              <a:path extrusionOk="0" h="1591" w="7832">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4" name="Google Shape;1224;p45"/>
          <p:cNvSpPr/>
          <p:nvPr/>
        </p:nvSpPr>
        <p:spPr>
          <a:xfrm>
            <a:off x="0" y="3635539"/>
            <a:ext cx="634544" cy="643364"/>
          </a:xfrm>
          <a:custGeom>
            <a:rect b="b" l="l" r="r" t="t"/>
            <a:pathLst>
              <a:path extrusionOk="0" h="2858" w="2281">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5" name="Google Shape;1225;p45"/>
          <p:cNvSpPr/>
          <p:nvPr/>
        </p:nvSpPr>
        <p:spPr>
          <a:xfrm>
            <a:off x="0" y="3827560"/>
            <a:ext cx="1021223" cy="560073"/>
          </a:xfrm>
          <a:custGeom>
            <a:rect b="b" l="l" r="r" t="t"/>
            <a:pathLst>
              <a:path extrusionOk="0" h="2488" w="3671">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6" name="Google Shape;1226;p45"/>
          <p:cNvSpPr/>
          <p:nvPr/>
        </p:nvSpPr>
        <p:spPr>
          <a:xfrm>
            <a:off x="8862502" y="5910734"/>
            <a:ext cx="3338796" cy="947263"/>
          </a:xfrm>
          <a:custGeom>
            <a:rect b="b" l="l" r="r" t="t"/>
            <a:pathLst>
              <a:path extrusionOk="0" h="4208" w="12002">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7" name="Google Shape;1227;p45"/>
          <p:cNvSpPr/>
          <p:nvPr/>
        </p:nvSpPr>
        <p:spPr>
          <a:xfrm>
            <a:off x="10176660" y="6383017"/>
            <a:ext cx="2024643" cy="474983"/>
          </a:xfrm>
          <a:custGeom>
            <a:rect b="b" l="l" r="r" t="t"/>
            <a:pathLst>
              <a:path extrusionOk="0" h="2110" w="7278">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8" name="Google Shape;1228;p45"/>
          <p:cNvSpPr/>
          <p:nvPr/>
        </p:nvSpPr>
        <p:spPr>
          <a:xfrm>
            <a:off x="0" y="4755015"/>
            <a:ext cx="1298853" cy="844837"/>
          </a:xfrm>
          <a:custGeom>
            <a:rect b="b" l="l" r="r" t="t"/>
            <a:pathLst>
              <a:path extrusionOk="0" h="3753" w="4669">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9" name="Google Shape;1229;p45"/>
          <p:cNvSpPr/>
          <p:nvPr/>
        </p:nvSpPr>
        <p:spPr>
          <a:xfrm>
            <a:off x="0" y="5091782"/>
            <a:ext cx="859875" cy="474532"/>
          </a:xfrm>
          <a:custGeom>
            <a:rect b="b" l="l" r="r" t="t"/>
            <a:pathLst>
              <a:path extrusionOk="0" h="2108" w="3091">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0" name="Google Shape;1230;p45"/>
          <p:cNvSpPr/>
          <p:nvPr/>
        </p:nvSpPr>
        <p:spPr>
          <a:xfrm>
            <a:off x="0" y="5522868"/>
            <a:ext cx="6489539" cy="1335128"/>
          </a:xfrm>
          <a:custGeom>
            <a:rect b="b" l="l" r="r" t="t"/>
            <a:pathLst>
              <a:path extrusionOk="0" h="5931" w="23328">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1" name="Google Shape;1231;p45"/>
          <p:cNvSpPr/>
          <p:nvPr/>
        </p:nvSpPr>
        <p:spPr>
          <a:xfrm>
            <a:off x="0" y="5522868"/>
            <a:ext cx="6489539" cy="1335128"/>
          </a:xfrm>
          <a:custGeom>
            <a:rect b="b" l="l" r="r" t="t"/>
            <a:pathLst>
              <a:path extrusionOk="0" h="5931" w="23328">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2" name="Google Shape;1232;p45"/>
          <p:cNvSpPr/>
          <p:nvPr/>
        </p:nvSpPr>
        <p:spPr>
          <a:xfrm>
            <a:off x="0" y="6164885"/>
            <a:ext cx="3473717" cy="693113"/>
          </a:xfrm>
          <a:custGeom>
            <a:rect b="b" l="l" r="r" t="t"/>
            <a:pathLst>
              <a:path extrusionOk="0" h="3079" w="12487">
                <a:moveTo>
                  <a:pt x="0" y="1"/>
                </a:moveTo>
                <a:lnTo>
                  <a:pt x="0" y="3079"/>
                </a:lnTo>
                <a:lnTo>
                  <a:pt x="12487" y="3079"/>
                </a:lnTo>
                <a:cubicBezTo>
                  <a:pt x="9516" y="1796"/>
                  <a:pt x="2644" y="95"/>
                  <a:pt x="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3" name="Google Shape;1233;p45"/>
          <p:cNvSpPr/>
          <p:nvPr/>
        </p:nvSpPr>
        <p:spPr>
          <a:xfrm>
            <a:off x="1" y="5657260"/>
            <a:ext cx="2801340" cy="1200737"/>
          </a:xfrm>
          <a:custGeom>
            <a:rect b="b" l="l" r="r" t="t"/>
            <a:pathLst>
              <a:path extrusionOk="0" h="5334" w="1007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4" name="Google Shape;1234;p45"/>
          <p:cNvSpPr/>
          <p:nvPr/>
        </p:nvSpPr>
        <p:spPr>
          <a:xfrm>
            <a:off x="1644924" y="5657260"/>
            <a:ext cx="1156421" cy="173785"/>
          </a:xfrm>
          <a:custGeom>
            <a:rect b="b" l="l" r="r" t="t"/>
            <a:pathLst>
              <a:path extrusionOk="0" h="772" w="4157">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5" name="Google Shape;1235;p45"/>
          <p:cNvSpPr/>
          <p:nvPr/>
        </p:nvSpPr>
        <p:spPr>
          <a:xfrm>
            <a:off x="1" y="6201352"/>
            <a:ext cx="1772049" cy="656645"/>
          </a:xfrm>
          <a:custGeom>
            <a:rect b="b" l="l" r="r" t="t"/>
            <a:pathLst>
              <a:path extrusionOk="0" h="2917" w="637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6" name="Google Shape;1236;p45"/>
          <p:cNvSpPr/>
          <p:nvPr/>
        </p:nvSpPr>
        <p:spPr>
          <a:xfrm>
            <a:off x="4836292" y="6559503"/>
            <a:ext cx="116560" cy="85541"/>
          </a:xfrm>
          <a:custGeom>
            <a:rect b="b" l="l" r="r" t="t"/>
            <a:pathLst>
              <a:path extrusionOk="0" h="380" w="419">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7" name="Google Shape;1237;p45"/>
          <p:cNvSpPr/>
          <p:nvPr/>
        </p:nvSpPr>
        <p:spPr>
          <a:xfrm>
            <a:off x="4881359" y="6576162"/>
            <a:ext cx="139093" cy="72485"/>
          </a:xfrm>
          <a:custGeom>
            <a:rect b="b" l="l" r="r" t="t"/>
            <a:pathLst>
              <a:path extrusionOk="0" h="322" w="50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8" name="Google Shape;1238;p45"/>
          <p:cNvSpPr/>
          <p:nvPr/>
        </p:nvSpPr>
        <p:spPr>
          <a:xfrm>
            <a:off x="4915575" y="6623436"/>
            <a:ext cx="112944" cy="31065"/>
          </a:xfrm>
          <a:custGeom>
            <a:rect b="b" l="l" r="r" t="t"/>
            <a:pathLst>
              <a:path extrusionOk="0" h="138" w="406">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9" name="Google Shape;1239;p45"/>
          <p:cNvSpPr/>
          <p:nvPr/>
        </p:nvSpPr>
        <p:spPr>
          <a:xfrm>
            <a:off x="3612267" y="6446497"/>
            <a:ext cx="139093" cy="56728"/>
          </a:xfrm>
          <a:custGeom>
            <a:rect b="b" l="l" r="r" t="t"/>
            <a:pathLst>
              <a:path extrusionOk="0" h="252" w="50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0" name="Google Shape;1240;p45"/>
          <p:cNvSpPr/>
          <p:nvPr/>
        </p:nvSpPr>
        <p:spPr>
          <a:xfrm>
            <a:off x="3567200" y="6403727"/>
            <a:ext cx="158011" cy="99048"/>
          </a:xfrm>
          <a:custGeom>
            <a:rect b="b" l="l" r="r" t="t"/>
            <a:pathLst>
              <a:path extrusionOk="0" h="440" w="568">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1" name="Google Shape;1241;p45"/>
          <p:cNvSpPr/>
          <p:nvPr/>
        </p:nvSpPr>
        <p:spPr>
          <a:xfrm>
            <a:off x="319360" y="5890474"/>
            <a:ext cx="100704" cy="65281"/>
          </a:xfrm>
          <a:custGeom>
            <a:rect b="b" l="l" r="r" t="t"/>
            <a:pathLst>
              <a:path extrusionOk="0" h="290" w="362">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2" name="Google Shape;1242;p45"/>
          <p:cNvSpPr/>
          <p:nvPr/>
        </p:nvSpPr>
        <p:spPr>
          <a:xfrm>
            <a:off x="367486" y="5872465"/>
            <a:ext cx="176927" cy="83291"/>
          </a:xfrm>
          <a:custGeom>
            <a:rect b="b" l="l" r="r" t="t"/>
            <a:pathLst>
              <a:path extrusionOk="0" h="370" w="636">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3" name="Google Shape;1243;p45"/>
          <p:cNvSpPr/>
          <p:nvPr/>
        </p:nvSpPr>
        <p:spPr>
          <a:xfrm>
            <a:off x="408937" y="5930994"/>
            <a:ext cx="127409" cy="33541"/>
          </a:xfrm>
          <a:custGeom>
            <a:rect b="b" l="l" r="r" t="t"/>
            <a:pathLst>
              <a:path extrusionOk="0" h="149" w="458">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4" name="Google Shape;1244;p45"/>
          <p:cNvSpPr/>
          <p:nvPr/>
        </p:nvSpPr>
        <p:spPr>
          <a:xfrm>
            <a:off x="3473451" y="6338444"/>
            <a:ext cx="131860" cy="164331"/>
          </a:xfrm>
          <a:custGeom>
            <a:rect b="b" l="l" r="r" t="t"/>
            <a:pathLst>
              <a:path extrusionOk="0" h="730" w="474">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5" name="Google Shape;1245;p45"/>
          <p:cNvSpPr/>
          <p:nvPr/>
        </p:nvSpPr>
        <p:spPr>
          <a:xfrm>
            <a:off x="3596965" y="6383692"/>
            <a:ext cx="86795" cy="119083"/>
          </a:xfrm>
          <a:custGeom>
            <a:rect b="b" l="l" r="r" t="t"/>
            <a:pathLst>
              <a:path extrusionOk="0" h="529" w="312">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6" name="Google Shape;1246;p45"/>
          <p:cNvSpPr/>
          <p:nvPr/>
        </p:nvSpPr>
        <p:spPr>
          <a:xfrm>
            <a:off x="3435618" y="6458879"/>
            <a:ext cx="102095" cy="40295"/>
          </a:xfrm>
          <a:custGeom>
            <a:rect b="b" l="l" r="r" t="t"/>
            <a:pathLst>
              <a:path extrusionOk="0" h="179" w="367">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7" name="Google Shape;1247;p45"/>
          <p:cNvSpPr/>
          <p:nvPr/>
        </p:nvSpPr>
        <p:spPr>
          <a:xfrm>
            <a:off x="3645649" y="5821365"/>
            <a:ext cx="109328" cy="170859"/>
          </a:xfrm>
          <a:custGeom>
            <a:rect b="b" l="l" r="r" t="t"/>
            <a:pathLst>
              <a:path extrusionOk="0" h="759" w="393">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8" name="Google Shape;1248;p45"/>
          <p:cNvSpPr/>
          <p:nvPr/>
        </p:nvSpPr>
        <p:spPr>
          <a:xfrm>
            <a:off x="3717977" y="5924015"/>
            <a:ext cx="127131" cy="79915"/>
          </a:xfrm>
          <a:custGeom>
            <a:rect b="b" l="l" r="r" t="t"/>
            <a:pathLst>
              <a:path extrusionOk="0" h="355" w="457">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9" name="Google Shape;1249;p45"/>
          <p:cNvSpPr/>
          <p:nvPr/>
        </p:nvSpPr>
        <p:spPr>
          <a:xfrm>
            <a:off x="3590290" y="5902405"/>
            <a:ext cx="67321" cy="67983"/>
          </a:xfrm>
          <a:custGeom>
            <a:rect b="b" l="l" r="r" t="t"/>
            <a:pathLst>
              <a:path extrusionOk="0" h="302" w="242">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0" name="Google Shape;1250;p45"/>
          <p:cNvSpPr/>
          <p:nvPr/>
        </p:nvSpPr>
        <p:spPr>
          <a:xfrm>
            <a:off x="4847977" y="6511330"/>
            <a:ext cx="97644" cy="137317"/>
          </a:xfrm>
          <a:custGeom>
            <a:rect b="b" l="l" r="r" t="t"/>
            <a:pathLst>
              <a:path extrusionOk="0" h="610" w="351">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1" name="Google Shape;1251;p45"/>
          <p:cNvSpPr/>
          <p:nvPr/>
        </p:nvSpPr>
        <p:spPr>
          <a:xfrm>
            <a:off x="4794842" y="6535417"/>
            <a:ext cx="60645" cy="113231"/>
          </a:xfrm>
          <a:custGeom>
            <a:rect b="b" l="l" r="r" t="t"/>
            <a:pathLst>
              <a:path extrusionOk="0" h="503" w="218">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2" name="Google Shape;1252;p45"/>
          <p:cNvSpPr/>
          <p:nvPr/>
        </p:nvSpPr>
        <p:spPr>
          <a:xfrm>
            <a:off x="4915575" y="6607452"/>
            <a:ext cx="86795" cy="41195"/>
          </a:xfrm>
          <a:custGeom>
            <a:rect b="b" l="l" r="r" t="t"/>
            <a:pathLst>
              <a:path extrusionOk="0" h="183" w="312">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3" name="Google Shape;1253;p45"/>
          <p:cNvSpPr/>
          <p:nvPr/>
        </p:nvSpPr>
        <p:spPr>
          <a:xfrm>
            <a:off x="344952" y="5794353"/>
            <a:ext cx="128523" cy="161404"/>
          </a:xfrm>
          <a:custGeom>
            <a:rect b="b" l="l" r="r" t="t"/>
            <a:pathLst>
              <a:path extrusionOk="0" h="717" w="462">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4" name="Google Shape;1254;p45"/>
          <p:cNvSpPr/>
          <p:nvPr/>
        </p:nvSpPr>
        <p:spPr>
          <a:xfrm>
            <a:off x="251204" y="5824291"/>
            <a:ext cx="87072" cy="113231"/>
          </a:xfrm>
          <a:custGeom>
            <a:rect b="b" l="l" r="r" t="t"/>
            <a:pathLst>
              <a:path extrusionOk="0" h="503" w="313">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5" name="Google Shape;1255;p45"/>
          <p:cNvSpPr/>
          <p:nvPr/>
        </p:nvSpPr>
        <p:spPr>
          <a:xfrm>
            <a:off x="408937" y="5911859"/>
            <a:ext cx="101260" cy="40295"/>
          </a:xfrm>
          <a:custGeom>
            <a:rect b="b" l="l" r="r" t="t"/>
            <a:pathLst>
              <a:path extrusionOk="0" h="179" w="364">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6" name="Google Shape;1256;p45"/>
          <p:cNvSpPr/>
          <p:nvPr/>
        </p:nvSpPr>
        <p:spPr>
          <a:xfrm>
            <a:off x="216987" y="5906682"/>
            <a:ext cx="105711" cy="49975"/>
          </a:xfrm>
          <a:custGeom>
            <a:rect b="b" l="l" r="r" t="t"/>
            <a:pathLst>
              <a:path extrusionOk="0" h="222" w="38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7" name="Google Shape;1257;p45"/>
          <p:cNvSpPr/>
          <p:nvPr/>
        </p:nvSpPr>
        <p:spPr>
          <a:xfrm>
            <a:off x="1336413" y="5404910"/>
            <a:ext cx="120176" cy="186165"/>
          </a:xfrm>
          <a:custGeom>
            <a:rect b="b" l="l" r="r" t="t"/>
            <a:pathLst>
              <a:path extrusionOk="0" h="827" w="432">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8" name="Google Shape;1258;p45"/>
          <p:cNvSpPr/>
          <p:nvPr/>
        </p:nvSpPr>
        <p:spPr>
          <a:xfrm>
            <a:off x="1284392" y="5496080"/>
            <a:ext cx="74832" cy="82616"/>
          </a:xfrm>
          <a:custGeom>
            <a:rect b="b" l="l" r="r" t="t"/>
            <a:pathLst>
              <a:path extrusionOk="0" h="367" w="269">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9" name="Google Shape;1259;p45"/>
          <p:cNvSpPr/>
          <p:nvPr/>
        </p:nvSpPr>
        <p:spPr>
          <a:xfrm>
            <a:off x="11311387" y="4769872"/>
            <a:ext cx="112944" cy="40520"/>
          </a:xfrm>
          <a:custGeom>
            <a:rect b="b" l="l" r="r" t="t"/>
            <a:pathLst>
              <a:path extrusionOk="0" h="180" w="406">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0" name="Google Shape;1260;p45"/>
          <p:cNvSpPr/>
          <p:nvPr/>
        </p:nvSpPr>
        <p:spPr>
          <a:xfrm>
            <a:off x="11277170" y="4736331"/>
            <a:ext cx="124628" cy="73611"/>
          </a:xfrm>
          <a:custGeom>
            <a:rect b="b" l="l" r="r" t="t"/>
            <a:pathLst>
              <a:path extrusionOk="0" h="327" w="448">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1" name="Google Shape;1261;p45"/>
          <p:cNvSpPr/>
          <p:nvPr/>
        </p:nvSpPr>
        <p:spPr>
          <a:xfrm>
            <a:off x="11202338" y="4687933"/>
            <a:ext cx="101260" cy="122009"/>
          </a:xfrm>
          <a:custGeom>
            <a:rect b="b" l="l" r="r" t="t"/>
            <a:pathLst>
              <a:path extrusionOk="0" h="542" w="364">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2" name="Google Shape;1262;p45"/>
          <p:cNvSpPr/>
          <p:nvPr/>
        </p:nvSpPr>
        <p:spPr>
          <a:xfrm>
            <a:off x="11299703" y="4721474"/>
            <a:ext cx="71493" cy="88468"/>
          </a:xfrm>
          <a:custGeom>
            <a:rect b="b" l="l" r="r" t="t"/>
            <a:pathLst>
              <a:path extrusionOk="0" h="393" w="257">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3" name="Google Shape;1263;p45"/>
          <p:cNvSpPr/>
          <p:nvPr/>
        </p:nvSpPr>
        <p:spPr>
          <a:xfrm>
            <a:off x="11168121" y="4775951"/>
            <a:ext cx="83177" cy="33992"/>
          </a:xfrm>
          <a:custGeom>
            <a:rect b="b" l="l" r="r" t="t"/>
            <a:pathLst>
              <a:path extrusionOk="0" h="151" w="299">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4" name="Google Shape;1264;p45"/>
          <p:cNvSpPr/>
          <p:nvPr/>
        </p:nvSpPr>
        <p:spPr>
          <a:xfrm>
            <a:off x="11299703" y="5754057"/>
            <a:ext cx="97644" cy="64607"/>
          </a:xfrm>
          <a:custGeom>
            <a:rect b="b" l="l" r="r" t="t"/>
            <a:pathLst>
              <a:path extrusionOk="0" h="287" w="351">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5" name="Google Shape;1265;p45"/>
          <p:cNvSpPr/>
          <p:nvPr/>
        </p:nvSpPr>
        <p:spPr>
          <a:xfrm>
            <a:off x="11337536" y="5767114"/>
            <a:ext cx="112944" cy="51551"/>
          </a:xfrm>
          <a:custGeom>
            <a:rect b="b" l="l" r="r" t="t"/>
            <a:pathLst>
              <a:path extrusionOk="0" h="229" w="406">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6" name="Google Shape;1266;p45"/>
          <p:cNvSpPr/>
          <p:nvPr/>
        </p:nvSpPr>
        <p:spPr>
          <a:xfrm>
            <a:off x="11363685" y="5800204"/>
            <a:ext cx="94027" cy="24312"/>
          </a:xfrm>
          <a:custGeom>
            <a:rect b="b" l="l" r="r" t="t"/>
            <a:pathLst>
              <a:path extrusionOk="0" h="108" w="338">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7" name="Google Shape;1267;p45"/>
          <p:cNvSpPr/>
          <p:nvPr/>
        </p:nvSpPr>
        <p:spPr>
          <a:xfrm>
            <a:off x="11306937" y="5718490"/>
            <a:ext cx="79561" cy="100173"/>
          </a:xfrm>
          <a:custGeom>
            <a:rect b="b" l="l" r="r" t="t"/>
            <a:pathLst>
              <a:path extrusionOk="0" h="445" w="286">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8" name="Google Shape;1268;p45"/>
          <p:cNvSpPr/>
          <p:nvPr/>
        </p:nvSpPr>
        <p:spPr>
          <a:xfrm>
            <a:off x="11266321" y="5736723"/>
            <a:ext cx="48961" cy="81940"/>
          </a:xfrm>
          <a:custGeom>
            <a:rect b="b" l="l" r="r" t="t"/>
            <a:pathLst>
              <a:path extrusionOk="0" h="364" w="176">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9" name="Google Shape;1269;p45"/>
          <p:cNvSpPr/>
          <p:nvPr/>
        </p:nvSpPr>
        <p:spPr>
          <a:xfrm>
            <a:off x="11363686" y="5790749"/>
            <a:ext cx="70937" cy="28139"/>
          </a:xfrm>
          <a:custGeom>
            <a:rect b="b" l="l" r="r" t="t"/>
            <a:pathLst>
              <a:path extrusionOk="0" h="125" w="255">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0" name="Google Shape;1270;p45"/>
          <p:cNvSpPr/>
          <p:nvPr/>
        </p:nvSpPr>
        <p:spPr>
          <a:xfrm>
            <a:off x="2591318" y="4878827"/>
            <a:ext cx="93749" cy="64607"/>
          </a:xfrm>
          <a:custGeom>
            <a:rect b="b" l="l" r="r" t="t"/>
            <a:pathLst>
              <a:path extrusionOk="0" h="287" w="337">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1" name="Google Shape;1271;p45"/>
          <p:cNvSpPr/>
          <p:nvPr/>
        </p:nvSpPr>
        <p:spPr>
          <a:xfrm>
            <a:off x="2628039" y="4893009"/>
            <a:ext cx="112944" cy="53351"/>
          </a:xfrm>
          <a:custGeom>
            <a:rect b="b" l="l" r="r" t="t"/>
            <a:pathLst>
              <a:path extrusionOk="0" h="237" w="406">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2" name="Google Shape;1272;p45"/>
          <p:cNvSpPr/>
          <p:nvPr/>
        </p:nvSpPr>
        <p:spPr>
          <a:xfrm>
            <a:off x="2654188" y="4927675"/>
            <a:ext cx="94861" cy="21611"/>
          </a:xfrm>
          <a:custGeom>
            <a:rect b="b" l="l" r="r" t="t"/>
            <a:pathLst>
              <a:path extrusionOk="0" h="96" w="341">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3" name="Google Shape;1273;p45"/>
          <p:cNvSpPr/>
          <p:nvPr/>
        </p:nvSpPr>
        <p:spPr>
          <a:xfrm>
            <a:off x="2598273" y="4843259"/>
            <a:ext cx="78727" cy="103100"/>
          </a:xfrm>
          <a:custGeom>
            <a:rect b="b" l="l" r="r" t="t"/>
            <a:pathLst>
              <a:path extrusionOk="0" h="458" w="283">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4" name="Google Shape;1274;p45"/>
          <p:cNvSpPr/>
          <p:nvPr/>
        </p:nvSpPr>
        <p:spPr>
          <a:xfrm>
            <a:off x="2556824" y="4861492"/>
            <a:ext cx="48961" cy="84867"/>
          </a:xfrm>
          <a:custGeom>
            <a:rect b="b" l="l" r="r" t="t"/>
            <a:pathLst>
              <a:path extrusionOk="0" h="377" w="176">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5" name="Google Shape;1275;p45"/>
          <p:cNvSpPr/>
          <p:nvPr/>
        </p:nvSpPr>
        <p:spPr>
          <a:xfrm>
            <a:off x="2654188" y="4915519"/>
            <a:ext cx="72328" cy="30840"/>
          </a:xfrm>
          <a:custGeom>
            <a:rect b="b" l="l" r="r" t="t"/>
            <a:pathLst>
              <a:path extrusionOk="0" h="137" w="26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6" name="Google Shape;1276;p45"/>
          <p:cNvSpPr/>
          <p:nvPr/>
        </p:nvSpPr>
        <p:spPr>
          <a:xfrm>
            <a:off x="5779348" y="5098310"/>
            <a:ext cx="67600" cy="39844"/>
          </a:xfrm>
          <a:custGeom>
            <a:rect b="b" l="l" r="r" t="t"/>
            <a:pathLst>
              <a:path extrusionOk="0" h="177" w="243">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7" name="Google Shape;1277;p45"/>
          <p:cNvSpPr/>
          <p:nvPr/>
        </p:nvSpPr>
        <p:spPr>
          <a:xfrm>
            <a:off x="5813287" y="5088179"/>
            <a:ext cx="112944" cy="49975"/>
          </a:xfrm>
          <a:custGeom>
            <a:rect b="b" l="l" r="r" t="t"/>
            <a:pathLst>
              <a:path extrusionOk="0" h="222" w="406">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8" name="Google Shape;1278;p45"/>
          <p:cNvSpPr/>
          <p:nvPr/>
        </p:nvSpPr>
        <p:spPr>
          <a:xfrm>
            <a:off x="5839437" y="5123072"/>
            <a:ext cx="82343" cy="18009"/>
          </a:xfrm>
          <a:custGeom>
            <a:rect b="b" l="l" r="r" t="t"/>
            <a:pathLst>
              <a:path extrusionOk="0" h="80" w="296">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9" name="Google Shape;1279;p45"/>
          <p:cNvSpPr/>
          <p:nvPr/>
        </p:nvSpPr>
        <p:spPr>
          <a:xfrm>
            <a:off x="5797988" y="5040231"/>
            <a:ext cx="83177" cy="97923"/>
          </a:xfrm>
          <a:custGeom>
            <a:rect b="b" l="l" r="r" t="t"/>
            <a:pathLst>
              <a:path extrusionOk="0" h="435" w="299">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0" name="Google Shape;1280;p45"/>
          <p:cNvSpPr/>
          <p:nvPr/>
        </p:nvSpPr>
        <p:spPr>
          <a:xfrm>
            <a:off x="5737621" y="5058465"/>
            <a:ext cx="57028" cy="67308"/>
          </a:xfrm>
          <a:custGeom>
            <a:rect b="b" l="l" r="r" t="t"/>
            <a:pathLst>
              <a:path extrusionOk="0" h="299" w="205">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1" name="Google Shape;1281;p45"/>
          <p:cNvSpPr/>
          <p:nvPr/>
        </p:nvSpPr>
        <p:spPr>
          <a:xfrm>
            <a:off x="5839436" y="5110015"/>
            <a:ext cx="67877" cy="25212"/>
          </a:xfrm>
          <a:custGeom>
            <a:rect b="b" l="l" r="r" t="t"/>
            <a:pathLst>
              <a:path extrusionOk="0" h="112" w="244">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2" name="Google Shape;1282;p45"/>
          <p:cNvSpPr/>
          <p:nvPr/>
        </p:nvSpPr>
        <p:spPr>
          <a:xfrm>
            <a:off x="5715087" y="5107313"/>
            <a:ext cx="67877" cy="31291"/>
          </a:xfrm>
          <a:custGeom>
            <a:rect b="b" l="l" r="r" t="t"/>
            <a:pathLst>
              <a:path extrusionOk="0" h="139" w="244">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3" name="Google Shape;1283;p45"/>
          <p:cNvSpPr/>
          <p:nvPr/>
        </p:nvSpPr>
        <p:spPr>
          <a:xfrm>
            <a:off x="667929" y="4642010"/>
            <a:ext cx="86516" cy="49073"/>
          </a:xfrm>
          <a:custGeom>
            <a:rect b="b" l="l" r="r" t="t"/>
            <a:pathLst>
              <a:path extrusionOk="0" h="218" w="311">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4" name="Google Shape;1284;p45"/>
          <p:cNvSpPr/>
          <p:nvPr/>
        </p:nvSpPr>
        <p:spPr>
          <a:xfrm>
            <a:off x="709100" y="4627828"/>
            <a:ext cx="142709" cy="63256"/>
          </a:xfrm>
          <a:custGeom>
            <a:rect b="b" l="l" r="r" t="t"/>
            <a:pathLst>
              <a:path extrusionOk="0" h="281" w="513">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5" name="Google Shape;1285;p45"/>
          <p:cNvSpPr/>
          <p:nvPr/>
        </p:nvSpPr>
        <p:spPr>
          <a:xfrm>
            <a:off x="743597" y="4672401"/>
            <a:ext cx="104599" cy="25212"/>
          </a:xfrm>
          <a:custGeom>
            <a:rect b="b" l="l" r="r" t="t"/>
            <a:pathLst>
              <a:path extrusionOk="0" h="112" w="376">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6" name="Google Shape;1286;p45"/>
          <p:cNvSpPr/>
          <p:nvPr/>
        </p:nvSpPr>
        <p:spPr>
          <a:xfrm>
            <a:off x="690185" y="4569750"/>
            <a:ext cx="105711" cy="121335"/>
          </a:xfrm>
          <a:custGeom>
            <a:rect b="b" l="l" r="r" t="t"/>
            <a:pathLst>
              <a:path extrusionOk="0" h="539" w="38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7" name="Google Shape;1287;p45"/>
          <p:cNvSpPr/>
          <p:nvPr/>
        </p:nvSpPr>
        <p:spPr>
          <a:xfrm>
            <a:off x="615351" y="4593837"/>
            <a:ext cx="71493" cy="81940"/>
          </a:xfrm>
          <a:custGeom>
            <a:rect b="b" l="l" r="r" t="t"/>
            <a:pathLst>
              <a:path extrusionOk="0" h="364" w="257">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8" name="Google Shape;1288;p45"/>
          <p:cNvSpPr/>
          <p:nvPr/>
        </p:nvSpPr>
        <p:spPr>
          <a:xfrm>
            <a:off x="743597" y="4657093"/>
            <a:ext cx="82065" cy="31065"/>
          </a:xfrm>
          <a:custGeom>
            <a:rect b="b" l="l" r="r" t="t"/>
            <a:pathLst>
              <a:path extrusionOk="0" h="138" w="295">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9" name="Google Shape;1289;p45"/>
          <p:cNvSpPr/>
          <p:nvPr/>
        </p:nvSpPr>
        <p:spPr>
          <a:xfrm>
            <a:off x="585864" y="4654391"/>
            <a:ext cx="85681" cy="36919"/>
          </a:xfrm>
          <a:custGeom>
            <a:rect b="b" l="l" r="r" t="t"/>
            <a:pathLst>
              <a:path extrusionOk="0" h="164" w="308">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0" name="Google Shape;1290;p45"/>
          <p:cNvSpPr/>
          <p:nvPr/>
        </p:nvSpPr>
        <p:spPr>
          <a:xfrm>
            <a:off x="5846670" y="4520901"/>
            <a:ext cx="322975" cy="498393"/>
          </a:xfrm>
          <a:custGeom>
            <a:rect b="b" l="l" r="r" t="t"/>
            <a:pathLst>
              <a:path extrusionOk="0" h="2214" w="1161">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1" name="Google Shape;1291;p45"/>
          <p:cNvSpPr/>
          <p:nvPr/>
        </p:nvSpPr>
        <p:spPr>
          <a:xfrm>
            <a:off x="5997168" y="4794409"/>
            <a:ext cx="41728" cy="340816"/>
          </a:xfrm>
          <a:custGeom>
            <a:rect b="b" l="l" r="r" t="t"/>
            <a:pathLst>
              <a:path extrusionOk="0" h="1514" w="150">
                <a:moveTo>
                  <a:pt x="53" y="1"/>
                </a:moveTo>
                <a:lnTo>
                  <a:pt x="1" y="1514"/>
                </a:lnTo>
                <a:lnTo>
                  <a:pt x="150" y="1514"/>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2" name="Google Shape;1292;p45"/>
          <p:cNvSpPr/>
          <p:nvPr/>
        </p:nvSpPr>
        <p:spPr>
          <a:xfrm>
            <a:off x="10034229" y="3952720"/>
            <a:ext cx="225609" cy="352523"/>
          </a:xfrm>
          <a:custGeom>
            <a:rect b="b" l="l" r="r" t="t"/>
            <a:pathLst>
              <a:path extrusionOk="0" h="1566" w="811">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3" name="Google Shape;1293;p45"/>
          <p:cNvSpPr/>
          <p:nvPr/>
        </p:nvSpPr>
        <p:spPr>
          <a:xfrm>
            <a:off x="10135210" y="4146766"/>
            <a:ext cx="30879" cy="240868"/>
          </a:xfrm>
          <a:custGeom>
            <a:rect b="b" l="l" r="r" t="t"/>
            <a:pathLst>
              <a:path extrusionOk="0" h="1070" w="111">
                <a:moveTo>
                  <a:pt x="56" y="1"/>
                </a:moveTo>
                <a:lnTo>
                  <a:pt x="1" y="1070"/>
                </a:lnTo>
                <a:lnTo>
                  <a:pt x="111" y="1070"/>
                </a:lnTo>
                <a:lnTo>
                  <a:pt x="56"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4" name="Google Shape;1294;p45"/>
          <p:cNvSpPr/>
          <p:nvPr/>
        </p:nvSpPr>
        <p:spPr>
          <a:xfrm>
            <a:off x="10180277" y="3773308"/>
            <a:ext cx="320193" cy="498393"/>
          </a:xfrm>
          <a:custGeom>
            <a:rect b="b" l="l" r="r" t="t"/>
            <a:pathLst>
              <a:path extrusionOk="0" h="2214" w="1151">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5" name="Google Shape;1295;p45"/>
          <p:cNvSpPr/>
          <p:nvPr/>
        </p:nvSpPr>
        <p:spPr>
          <a:xfrm>
            <a:off x="10327159" y="4046816"/>
            <a:ext cx="41728" cy="340816"/>
          </a:xfrm>
          <a:custGeom>
            <a:rect b="b" l="l" r="r" t="t"/>
            <a:pathLst>
              <a:path extrusionOk="0" h="1514" w="150">
                <a:moveTo>
                  <a:pt x="69" y="1"/>
                </a:moveTo>
                <a:lnTo>
                  <a:pt x="1" y="1514"/>
                </a:lnTo>
                <a:lnTo>
                  <a:pt x="150"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6" name="Google Shape;1296;p45"/>
          <p:cNvSpPr/>
          <p:nvPr/>
        </p:nvSpPr>
        <p:spPr>
          <a:xfrm>
            <a:off x="2343452" y="4326179"/>
            <a:ext cx="322696" cy="501995"/>
          </a:xfrm>
          <a:custGeom>
            <a:rect b="b" l="l" r="r" t="t"/>
            <a:pathLst>
              <a:path extrusionOk="0" h="2230" w="116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7" name="Google Shape;1297;p45"/>
          <p:cNvSpPr/>
          <p:nvPr/>
        </p:nvSpPr>
        <p:spPr>
          <a:xfrm>
            <a:off x="2489223" y="4602615"/>
            <a:ext cx="45344" cy="340816"/>
          </a:xfrm>
          <a:custGeom>
            <a:rect b="b" l="l" r="r" t="t"/>
            <a:pathLst>
              <a:path extrusionOk="0" h="1514" w="163">
                <a:moveTo>
                  <a:pt x="69" y="1"/>
                </a:moveTo>
                <a:lnTo>
                  <a:pt x="1" y="1514"/>
                </a:lnTo>
                <a:lnTo>
                  <a:pt x="163"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8" name="Google Shape;1298;p45"/>
          <p:cNvSpPr/>
          <p:nvPr/>
        </p:nvSpPr>
        <p:spPr>
          <a:xfrm>
            <a:off x="2128693" y="4259997"/>
            <a:ext cx="322975" cy="501095"/>
          </a:xfrm>
          <a:custGeom>
            <a:rect b="b" l="l" r="r" t="t"/>
            <a:pathLst>
              <a:path extrusionOk="0" h="2226" w="1161">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9" name="Google Shape;1299;p45"/>
          <p:cNvSpPr/>
          <p:nvPr/>
        </p:nvSpPr>
        <p:spPr>
          <a:xfrm>
            <a:off x="2279191" y="4536208"/>
            <a:ext cx="42007" cy="340141"/>
          </a:xfrm>
          <a:custGeom>
            <a:rect b="b" l="l" r="r" t="t"/>
            <a:pathLst>
              <a:path extrusionOk="0" h="1511" w="151">
                <a:moveTo>
                  <a:pt x="53" y="1"/>
                </a:moveTo>
                <a:lnTo>
                  <a:pt x="1" y="1511"/>
                </a:lnTo>
                <a:lnTo>
                  <a:pt x="150" y="1511"/>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0" name="Google Shape;1300;p45"/>
          <p:cNvSpPr/>
          <p:nvPr/>
        </p:nvSpPr>
        <p:spPr>
          <a:xfrm>
            <a:off x="9696229" y="4867346"/>
            <a:ext cx="86795" cy="127863"/>
          </a:xfrm>
          <a:custGeom>
            <a:rect b="b" l="l" r="r" t="t"/>
            <a:pathLst>
              <a:path extrusionOk="0" h="568" w="312">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1" name="Google Shape;1301;p45"/>
          <p:cNvSpPr/>
          <p:nvPr/>
        </p:nvSpPr>
        <p:spPr>
          <a:xfrm>
            <a:off x="9752146" y="4945909"/>
            <a:ext cx="102095" cy="61680"/>
          </a:xfrm>
          <a:custGeom>
            <a:rect b="b" l="l" r="r" t="t"/>
            <a:pathLst>
              <a:path extrusionOk="0" h="274" w="367">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2" name="Google Shape;1302;p45"/>
          <p:cNvSpPr/>
          <p:nvPr/>
        </p:nvSpPr>
        <p:spPr>
          <a:xfrm>
            <a:off x="9647826" y="4930376"/>
            <a:ext cx="55916" cy="52451"/>
          </a:xfrm>
          <a:custGeom>
            <a:rect b="b" l="l" r="r" t="t"/>
            <a:pathLst>
              <a:path extrusionOk="0" h="233" w="201">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3" name="Google Shape;1303;p45"/>
          <p:cNvSpPr/>
          <p:nvPr/>
        </p:nvSpPr>
        <p:spPr>
          <a:xfrm>
            <a:off x="9316782" y="5876067"/>
            <a:ext cx="102095" cy="140244"/>
          </a:xfrm>
          <a:custGeom>
            <a:rect b="b" l="l" r="r" t="t"/>
            <a:pathLst>
              <a:path extrusionOk="0" h="623" w="367">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4" name="Google Shape;1304;p45"/>
          <p:cNvSpPr/>
          <p:nvPr/>
        </p:nvSpPr>
        <p:spPr>
          <a:xfrm>
            <a:off x="9399681" y="5946077"/>
            <a:ext cx="59811" cy="60780"/>
          </a:xfrm>
          <a:custGeom>
            <a:rect b="b" l="l" r="r" t="t"/>
            <a:pathLst>
              <a:path extrusionOk="0" h="270" w="215">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5" name="Google Shape;1305;p45"/>
          <p:cNvSpPr/>
          <p:nvPr/>
        </p:nvSpPr>
        <p:spPr>
          <a:xfrm>
            <a:off x="-2163520" y="574167"/>
            <a:ext cx="4506983" cy="1671989"/>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6" name="Google Shape;1306;p45"/>
          <p:cNvSpPr/>
          <p:nvPr/>
        </p:nvSpPr>
        <p:spPr>
          <a:xfrm>
            <a:off x="10176661" y="-108885"/>
            <a:ext cx="4060024" cy="1862631"/>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1307" name="Google Shape;1307;p45"/>
          <p:cNvGrpSpPr/>
          <p:nvPr/>
        </p:nvGrpSpPr>
        <p:grpSpPr>
          <a:xfrm>
            <a:off x="2160791" y="3794117"/>
            <a:ext cx="1769835" cy="583424"/>
            <a:chOff x="1226000" y="3066700"/>
            <a:chExt cx="377750" cy="124525"/>
          </a:xfrm>
        </p:grpSpPr>
        <p:sp>
          <p:nvSpPr>
            <p:cNvPr id="1308" name="Google Shape;1308;p45"/>
            <p:cNvSpPr/>
            <p:nvPr/>
          </p:nvSpPr>
          <p:spPr>
            <a:xfrm>
              <a:off x="1487550" y="3152425"/>
              <a:ext cx="116200" cy="38800"/>
            </a:xfrm>
            <a:custGeom>
              <a:rect b="b" l="l" r="r" t="t"/>
              <a:pathLst>
                <a:path extrusionOk="0" h="1552" w="4648">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9" name="Google Shape;1309;p45"/>
            <p:cNvSpPr/>
            <p:nvPr/>
          </p:nvSpPr>
          <p:spPr>
            <a:xfrm>
              <a:off x="1226000" y="3154050"/>
              <a:ext cx="114825" cy="37175"/>
            </a:xfrm>
            <a:custGeom>
              <a:rect b="b" l="l" r="r" t="t"/>
              <a:pathLst>
                <a:path extrusionOk="0" h="1487" w="4593">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0" name="Google Shape;1310;p45"/>
            <p:cNvSpPr/>
            <p:nvPr/>
          </p:nvSpPr>
          <p:spPr>
            <a:xfrm>
              <a:off x="1445775" y="3080225"/>
              <a:ext cx="60350" cy="67500"/>
            </a:xfrm>
            <a:custGeom>
              <a:rect b="b" l="l" r="r" t="t"/>
              <a:pathLst>
                <a:path extrusionOk="0" h="2700" w="2414">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1" name="Google Shape;1311;p45"/>
            <p:cNvSpPr/>
            <p:nvPr/>
          </p:nvSpPr>
          <p:spPr>
            <a:xfrm>
              <a:off x="1490325" y="3138950"/>
              <a:ext cx="15800" cy="8775"/>
            </a:xfrm>
            <a:custGeom>
              <a:rect b="b" l="l" r="r" t="t"/>
              <a:pathLst>
                <a:path extrusionOk="0" h="351" w="632">
                  <a:moveTo>
                    <a:pt x="0" y="1"/>
                  </a:moveTo>
                  <a:lnTo>
                    <a:pt x="0" y="351"/>
                  </a:lnTo>
                  <a:lnTo>
                    <a:pt x="632" y="351"/>
                  </a:lnTo>
                  <a:lnTo>
                    <a:pt x="308"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2" name="Google Shape;1312;p45"/>
            <p:cNvSpPr/>
            <p:nvPr/>
          </p:nvSpPr>
          <p:spPr>
            <a:xfrm>
              <a:off x="1401225" y="3080875"/>
              <a:ext cx="93800" cy="110350"/>
            </a:xfrm>
            <a:custGeom>
              <a:rect b="b" l="l" r="r" t="t"/>
              <a:pathLst>
                <a:path extrusionOk="0" h="4414" w="3752">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3" name="Google Shape;1313;p45"/>
            <p:cNvSpPr/>
            <p:nvPr/>
          </p:nvSpPr>
          <p:spPr>
            <a:xfrm>
              <a:off x="1328950" y="3137900"/>
              <a:ext cx="74950" cy="53325"/>
            </a:xfrm>
            <a:custGeom>
              <a:rect b="b" l="l" r="r" t="t"/>
              <a:pathLst>
                <a:path extrusionOk="0" h="2133" w="2998">
                  <a:moveTo>
                    <a:pt x="1" y="1"/>
                  </a:moveTo>
                  <a:lnTo>
                    <a:pt x="1" y="2133"/>
                  </a:lnTo>
                  <a:lnTo>
                    <a:pt x="2998" y="2133"/>
                  </a:lnTo>
                  <a:lnTo>
                    <a:pt x="299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4" name="Google Shape;1314;p45"/>
            <p:cNvSpPr/>
            <p:nvPr/>
          </p:nvSpPr>
          <p:spPr>
            <a:xfrm>
              <a:off x="1327900" y="3106875"/>
              <a:ext cx="83800" cy="31050"/>
            </a:xfrm>
            <a:custGeom>
              <a:rect b="b" l="l" r="r" t="t"/>
              <a:pathLst>
                <a:path extrusionOk="0" h="1242" w="3352">
                  <a:moveTo>
                    <a:pt x="299" y="1"/>
                  </a:moveTo>
                  <a:lnTo>
                    <a:pt x="1" y="1242"/>
                  </a:lnTo>
                  <a:lnTo>
                    <a:pt x="3040" y="1242"/>
                  </a:lnTo>
                  <a:lnTo>
                    <a:pt x="3351"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5" name="Google Shape;1315;p45"/>
            <p:cNvSpPr/>
            <p:nvPr/>
          </p:nvSpPr>
          <p:spPr>
            <a:xfrm>
              <a:off x="1335350" y="3080225"/>
              <a:ext cx="115125" cy="26675"/>
            </a:xfrm>
            <a:custGeom>
              <a:rect b="b" l="l" r="r" t="t"/>
              <a:pathLst>
                <a:path extrusionOk="0" h="1067" w="4605">
                  <a:moveTo>
                    <a:pt x="1566" y="1"/>
                  </a:moveTo>
                  <a:lnTo>
                    <a:pt x="1" y="1067"/>
                  </a:lnTo>
                  <a:lnTo>
                    <a:pt x="3053" y="1067"/>
                  </a:lnTo>
                  <a:lnTo>
                    <a:pt x="460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6" name="Google Shape;1316;p45"/>
            <p:cNvSpPr/>
            <p:nvPr/>
          </p:nvSpPr>
          <p:spPr>
            <a:xfrm>
              <a:off x="1318525" y="3137900"/>
              <a:ext cx="85375" cy="9825"/>
            </a:xfrm>
            <a:custGeom>
              <a:rect b="b" l="l" r="r" t="t"/>
              <a:pathLst>
                <a:path extrusionOk="0" h="393" w="3415">
                  <a:moveTo>
                    <a:pt x="376" y="1"/>
                  </a:moveTo>
                  <a:lnTo>
                    <a:pt x="0" y="393"/>
                  </a:lnTo>
                  <a:lnTo>
                    <a:pt x="3036" y="393"/>
                  </a:lnTo>
                  <a:lnTo>
                    <a:pt x="341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7" name="Google Shape;1317;p45"/>
            <p:cNvSpPr/>
            <p:nvPr/>
          </p:nvSpPr>
          <p:spPr>
            <a:xfrm>
              <a:off x="1394400" y="3080225"/>
              <a:ext cx="60775" cy="67500"/>
            </a:xfrm>
            <a:custGeom>
              <a:rect b="b" l="l" r="r" t="t"/>
              <a:pathLst>
                <a:path extrusionOk="0" h="2700" w="2431">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8" name="Google Shape;1318;p45"/>
            <p:cNvSpPr/>
            <p:nvPr/>
          </p:nvSpPr>
          <p:spPr>
            <a:xfrm>
              <a:off x="1450450" y="3080225"/>
              <a:ext cx="60475" cy="67500"/>
            </a:xfrm>
            <a:custGeom>
              <a:rect b="b" l="l" r="r" t="t"/>
              <a:pathLst>
                <a:path extrusionOk="0" h="2700" w="2419">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9" name="Google Shape;1319;p45"/>
            <p:cNvSpPr/>
            <p:nvPr/>
          </p:nvSpPr>
          <p:spPr>
            <a:xfrm>
              <a:off x="1450450" y="3081850"/>
              <a:ext cx="40225" cy="28050"/>
            </a:xfrm>
            <a:custGeom>
              <a:rect b="b" l="l" r="r" t="t"/>
              <a:pathLst>
                <a:path extrusionOk="0" h="1122" w="1609">
                  <a:moveTo>
                    <a:pt x="95" y="1"/>
                  </a:moveTo>
                  <a:lnTo>
                    <a:pt x="1" y="69"/>
                  </a:lnTo>
                  <a:lnTo>
                    <a:pt x="1514" y="1122"/>
                  </a:lnTo>
                  <a:lnTo>
                    <a:pt x="1608" y="1041"/>
                  </a:lnTo>
                  <a:lnTo>
                    <a:pt x="95"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0" name="Google Shape;1320;p45"/>
            <p:cNvSpPr/>
            <p:nvPr/>
          </p:nvSpPr>
          <p:spPr>
            <a:xfrm>
              <a:off x="1412950" y="3073425"/>
              <a:ext cx="2050" cy="1725"/>
            </a:xfrm>
            <a:custGeom>
              <a:rect b="b" l="l" r="r" t="t"/>
              <a:pathLst>
                <a:path extrusionOk="0" h="69" w="82">
                  <a:moveTo>
                    <a:pt x="1" y="1"/>
                  </a:moveTo>
                  <a:lnTo>
                    <a:pt x="1" y="69"/>
                  </a:lnTo>
                  <a:lnTo>
                    <a:pt x="82" y="69"/>
                  </a:lnTo>
                  <a:lnTo>
                    <a:pt x="1"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1" name="Google Shape;1321;p45"/>
            <p:cNvSpPr/>
            <p:nvPr/>
          </p:nvSpPr>
          <p:spPr>
            <a:xfrm>
              <a:off x="1384275" y="3072450"/>
              <a:ext cx="15900" cy="13150"/>
            </a:xfrm>
            <a:custGeom>
              <a:rect b="b" l="l" r="r" t="t"/>
              <a:pathLst>
                <a:path extrusionOk="0" h="526" w="636">
                  <a:moveTo>
                    <a:pt x="1" y="1"/>
                  </a:moveTo>
                  <a:lnTo>
                    <a:pt x="1" y="526"/>
                  </a:lnTo>
                  <a:lnTo>
                    <a:pt x="636" y="526"/>
                  </a:lnTo>
                  <a:lnTo>
                    <a:pt x="6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2" name="Google Shape;1322;p45"/>
            <p:cNvSpPr/>
            <p:nvPr/>
          </p:nvSpPr>
          <p:spPr>
            <a:xfrm>
              <a:off x="1400150" y="3066700"/>
              <a:ext cx="12825" cy="18900"/>
            </a:xfrm>
            <a:custGeom>
              <a:rect b="b" l="l" r="r" t="t"/>
              <a:pathLst>
                <a:path extrusionOk="0" h="756" w="513">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3" name="Google Shape;1323;p45"/>
            <p:cNvSpPr/>
            <p:nvPr/>
          </p:nvSpPr>
          <p:spPr>
            <a:xfrm>
              <a:off x="1380225" y="3066700"/>
              <a:ext cx="26350" cy="7475"/>
            </a:xfrm>
            <a:custGeom>
              <a:rect b="b" l="l" r="r" t="t"/>
              <a:pathLst>
                <a:path extrusionOk="0" h="299" w="1054">
                  <a:moveTo>
                    <a:pt x="338" y="1"/>
                  </a:moveTo>
                  <a:lnTo>
                    <a:pt x="1" y="299"/>
                  </a:lnTo>
                  <a:lnTo>
                    <a:pt x="717" y="299"/>
                  </a:lnTo>
                  <a:lnTo>
                    <a:pt x="1054"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4" name="Google Shape;1324;p45"/>
            <p:cNvSpPr/>
            <p:nvPr/>
          </p:nvSpPr>
          <p:spPr>
            <a:xfrm>
              <a:off x="1380225" y="3074150"/>
              <a:ext cx="17925" cy="1000"/>
            </a:xfrm>
            <a:custGeom>
              <a:rect b="b" l="l" r="r" t="t"/>
              <a:pathLst>
                <a:path extrusionOk="0" h="40" w="717">
                  <a:moveTo>
                    <a:pt x="1" y="1"/>
                  </a:moveTo>
                  <a:lnTo>
                    <a:pt x="1" y="40"/>
                  </a:lnTo>
                  <a:lnTo>
                    <a:pt x="717" y="40"/>
                  </a:lnTo>
                  <a:lnTo>
                    <a:pt x="717"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5" name="Google Shape;1325;p45"/>
            <p:cNvSpPr/>
            <p:nvPr/>
          </p:nvSpPr>
          <p:spPr>
            <a:xfrm>
              <a:off x="1398125" y="3066700"/>
              <a:ext cx="8450" cy="8450"/>
            </a:xfrm>
            <a:custGeom>
              <a:rect b="b" l="l" r="r" t="t"/>
              <a:pathLst>
                <a:path extrusionOk="0" h="338" w="338">
                  <a:moveTo>
                    <a:pt x="338" y="1"/>
                  </a:moveTo>
                  <a:lnTo>
                    <a:pt x="1" y="299"/>
                  </a:lnTo>
                  <a:lnTo>
                    <a:pt x="1" y="338"/>
                  </a:lnTo>
                  <a:lnTo>
                    <a:pt x="338" y="40"/>
                  </a:lnTo>
                  <a:lnTo>
                    <a:pt x="33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6" name="Google Shape;1326;p45"/>
            <p:cNvSpPr/>
            <p:nvPr/>
          </p:nvSpPr>
          <p:spPr>
            <a:xfrm>
              <a:off x="1406550" y="3066700"/>
              <a:ext cx="8450" cy="8450"/>
            </a:xfrm>
            <a:custGeom>
              <a:rect b="b" l="l" r="r" t="t"/>
              <a:pathLst>
                <a:path extrusionOk="0" h="338" w="338">
                  <a:moveTo>
                    <a:pt x="1" y="1"/>
                  </a:moveTo>
                  <a:lnTo>
                    <a:pt x="1" y="40"/>
                  </a:lnTo>
                  <a:lnTo>
                    <a:pt x="338" y="338"/>
                  </a:lnTo>
                  <a:lnTo>
                    <a:pt x="338" y="299"/>
                  </a:lnTo>
                  <a:lnTo>
                    <a:pt x="1"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7" name="Google Shape;1327;p45"/>
            <p:cNvSpPr/>
            <p:nvPr/>
          </p:nvSpPr>
          <p:spPr>
            <a:xfrm>
              <a:off x="1431175" y="3150700"/>
              <a:ext cx="35825" cy="40525"/>
            </a:xfrm>
            <a:custGeom>
              <a:rect b="b" l="l" r="r" t="t"/>
              <a:pathLst>
                <a:path extrusionOk="0" h="1621" w="1433">
                  <a:moveTo>
                    <a:pt x="1" y="1"/>
                  </a:moveTo>
                  <a:lnTo>
                    <a:pt x="1" y="1621"/>
                  </a:lnTo>
                  <a:lnTo>
                    <a:pt x="1433" y="1621"/>
                  </a:lnTo>
                  <a:lnTo>
                    <a:pt x="143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8" name="Google Shape;1328;p45"/>
            <p:cNvSpPr/>
            <p:nvPr/>
          </p:nvSpPr>
          <p:spPr>
            <a:xfrm>
              <a:off x="1429900" y="3151750"/>
              <a:ext cx="2350" cy="39475"/>
            </a:xfrm>
            <a:custGeom>
              <a:rect b="b" l="l" r="r" t="t"/>
              <a:pathLst>
                <a:path extrusionOk="0" h="1579" w="94">
                  <a:moveTo>
                    <a:pt x="0" y="1"/>
                  </a:moveTo>
                  <a:lnTo>
                    <a:pt x="0" y="1579"/>
                  </a:lnTo>
                  <a:lnTo>
                    <a:pt x="94" y="1579"/>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29" name="Google Shape;1329;p45"/>
            <p:cNvSpPr/>
            <p:nvPr/>
          </p:nvSpPr>
          <p:spPr>
            <a:xfrm>
              <a:off x="1463575" y="3151750"/>
              <a:ext cx="2475" cy="39475"/>
            </a:xfrm>
            <a:custGeom>
              <a:rect b="b" l="l" r="r" t="t"/>
              <a:pathLst>
                <a:path extrusionOk="0" h="1579" w="99">
                  <a:moveTo>
                    <a:pt x="1" y="1"/>
                  </a:moveTo>
                  <a:lnTo>
                    <a:pt x="1" y="1579"/>
                  </a:lnTo>
                  <a:lnTo>
                    <a:pt x="98" y="1579"/>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0" name="Google Shape;1330;p45"/>
            <p:cNvSpPr/>
            <p:nvPr/>
          </p:nvSpPr>
          <p:spPr>
            <a:xfrm>
              <a:off x="1446725" y="3151750"/>
              <a:ext cx="2375" cy="39475"/>
            </a:xfrm>
            <a:custGeom>
              <a:rect b="b" l="l" r="r" t="t"/>
              <a:pathLst>
                <a:path extrusionOk="0" h="1579" w="95">
                  <a:moveTo>
                    <a:pt x="1" y="1"/>
                  </a:moveTo>
                  <a:lnTo>
                    <a:pt x="1" y="1579"/>
                  </a:lnTo>
                  <a:lnTo>
                    <a:pt x="95" y="1579"/>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1" name="Google Shape;1331;p45"/>
            <p:cNvSpPr/>
            <p:nvPr/>
          </p:nvSpPr>
          <p:spPr>
            <a:xfrm>
              <a:off x="1429900" y="3151750"/>
              <a:ext cx="36150" cy="2375"/>
            </a:xfrm>
            <a:custGeom>
              <a:rect b="b" l="l" r="r" t="t"/>
              <a:pathLst>
                <a:path extrusionOk="0" h="95" w="1446">
                  <a:moveTo>
                    <a:pt x="0" y="1"/>
                  </a:moveTo>
                  <a:lnTo>
                    <a:pt x="0" y="95"/>
                  </a:lnTo>
                  <a:lnTo>
                    <a:pt x="1445" y="95"/>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2" name="Google Shape;1332;p45"/>
            <p:cNvSpPr/>
            <p:nvPr/>
          </p:nvSpPr>
          <p:spPr>
            <a:xfrm>
              <a:off x="1429900" y="3170950"/>
              <a:ext cx="36150" cy="2450"/>
            </a:xfrm>
            <a:custGeom>
              <a:rect b="b" l="l" r="r" t="t"/>
              <a:pathLst>
                <a:path extrusionOk="0" h="98" w="1446">
                  <a:moveTo>
                    <a:pt x="0" y="1"/>
                  </a:moveTo>
                  <a:lnTo>
                    <a:pt x="0" y="98"/>
                  </a:lnTo>
                  <a:lnTo>
                    <a:pt x="1445" y="98"/>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3" name="Google Shape;1333;p45"/>
            <p:cNvSpPr/>
            <p:nvPr/>
          </p:nvSpPr>
          <p:spPr>
            <a:xfrm>
              <a:off x="1446725" y="3151750"/>
              <a:ext cx="19325" cy="20600"/>
            </a:xfrm>
            <a:custGeom>
              <a:rect b="b" l="l" r="r" t="t"/>
              <a:pathLst>
                <a:path extrusionOk="0" h="824" w="773">
                  <a:moveTo>
                    <a:pt x="675" y="1"/>
                  </a:moveTo>
                  <a:lnTo>
                    <a:pt x="1" y="824"/>
                  </a:lnTo>
                  <a:lnTo>
                    <a:pt x="95" y="824"/>
                  </a:lnTo>
                  <a:lnTo>
                    <a:pt x="772"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4" name="Google Shape;1334;p45"/>
            <p:cNvSpPr/>
            <p:nvPr/>
          </p:nvSpPr>
          <p:spPr>
            <a:xfrm>
              <a:off x="1429900" y="3151750"/>
              <a:ext cx="19200" cy="20600"/>
            </a:xfrm>
            <a:custGeom>
              <a:rect b="b" l="l" r="r" t="t"/>
              <a:pathLst>
                <a:path extrusionOk="0" h="824" w="768">
                  <a:moveTo>
                    <a:pt x="0" y="1"/>
                  </a:moveTo>
                  <a:lnTo>
                    <a:pt x="674" y="824"/>
                  </a:lnTo>
                  <a:lnTo>
                    <a:pt x="768" y="824"/>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5" name="Google Shape;1335;p45"/>
            <p:cNvSpPr/>
            <p:nvPr/>
          </p:nvSpPr>
          <p:spPr>
            <a:xfrm>
              <a:off x="1446725" y="3172325"/>
              <a:ext cx="18250" cy="18900"/>
            </a:xfrm>
            <a:custGeom>
              <a:rect b="b" l="l" r="r" t="t"/>
              <a:pathLst>
                <a:path extrusionOk="0" h="756" w="730">
                  <a:moveTo>
                    <a:pt x="1" y="1"/>
                  </a:moveTo>
                  <a:lnTo>
                    <a:pt x="636" y="756"/>
                  </a:lnTo>
                  <a:lnTo>
                    <a:pt x="730" y="756"/>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6" name="Google Shape;1336;p45"/>
            <p:cNvSpPr/>
            <p:nvPr/>
          </p:nvSpPr>
          <p:spPr>
            <a:xfrm>
              <a:off x="1430850" y="3172325"/>
              <a:ext cx="18250" cy="18900"/>
            </a:xfrm>
            <a:custGeom>
              <a:rect b="b" l="l" r="r" t="t"/>
              <a:pathLst>
                <a:path extrusionOk="0" h="756" w="730">
                  <a:moveTo>
                    <a:pt x="636" y="1"/>
                  </a:moveTo>
                  <a:lnTo>
                    <a:pt x="1" y="756"/>
                  </a:lnTo>
                  <a:lnTo>
                    <a:pt x="95" y="756"/>
                  </a:lnTo>
                  <a:lnTo>
                    <a:pt x="73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7" name="Google Shape;1337;p45"/>
            <p:cNvSpPr/>
            <p:nvPr/>
          </p:nvSpPr>
          <p:spPr>
            <a:xfrm>
              <a:off x="1431175" y="3150700"/>
              <a:ext cx="2475" cy="40525"/>
            </a:xfrm>
            <a:custGeom>
              <a:rect b="b" l="l" r="r" t="t"/>
              <a:pathLst>
                <a:path extrusionOk="0" h="1621" w="99">
                  <a:moveTo>
                    <a:pt x="1" y="1"/>
                  </a:moveTo>
                  <a:lnTo>
                    <a:pt x="1" y="1621"/>
                  </a:lnTo>
                  <a:lnTo>
                    <a:pt x="98" y="162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8" name="Google Shape;1338;p45"/>
            <p:cNvSpPr/>
            <p:nvPr/>
          </p:nvSpPr>
          <p:spPr>
            <a:xfrm>
              <a:off x="1464625" y="3150700"/>
              <a:ext cx="2375" cy="40525"/>
            </a:xfrm>
            <a:custGeom>
              <a:rect b="b" l="l" r="r" t="t"/>
              <a:pathLst>
                <a:path extrusionOk="0" h="1621" w="95">
                  <a:moveTo>
                    <a:pt x="1" y="1"/>
                  </a:moveTo>
                  <a:lnTo>
                    <a:pt x="1" y="1621"/>
                  </a:lnTo>
                  <a:lnTo>
                    <a:pt x="95" y="1621"/>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39" name="Google Shape;1339;p45"/>
            <p:cNvSpPr/>
            <p:nvPr/>
          </p:nvSpPr>
          <p:spPr>
            <a:xfrm>
              <a:off x="1448125" y="3150700"/>
              <a:ext cx="2050" cy="40525"/>
            </a:xfrm>
            <a:custGeom>
              <a:rect b="b" l="l" r="r" t="t"/>
              <a:pathLst>
                <a:path extrusionOk="0" h="1621" w="82">
                  <a:moveTo>
                    <a:pt x="0" y="1"/>
                  </a:moveTo>
                  <a:lnTo>
                    <a:pt x="0" y="1621"/>
                  </a:lnTo>
                  <a:lnTo>
                    <a:pt x="81" y="162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0" name="Google Shape;1340;p45"/>
            <p:cNvSpPr/>
            <p:nvPr/>
          </p:nvSpPr>
          <p:spPr>
            <a:xfrm>
              <a:off x="1431175" y="3150700"/>
              <a:ext cx="35825" cy="2450"/>
            </a:xfrm>
            <a:custGeom>
              <a:rect b="b" l="l" r="r" t="t"/>
              <a:pathLst>
                <a:path extrusionOk="0" h="98" w="1433">
                  <a:moveTo>
                    <a:pt x="1" y="1"/>
                  </a:moveTo>
                  <a:lnTo>
                    <a:pt x="1" y="98"/>
                  </a:lnTo>
                  <a:lnTo>
                    <a:pt x="1433" y="98"/>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1" name="Google Shape;1341;p45"/>
            <p:cNvSpPr/>
            <p:nvPr/>
          </p:nvSpPr>
          <p:spPr>
            <a:xfrm>
              <a:off x="1431175" y="3169975"/>
              <a:ext cx="35825" cy="2375"/>
            </a:xfrm>
            <a:custGeom>
              <a:rect b="b" l="l" r="r" t="t"/>
              <a:pathLst>
                <a:path extrusionOk="0" h="95" w="1433">
                  <a:moveTo>
                    <a:pt x="1" y="1"/>
                  </a:moveTo>
                  <a:lnTo>
                    <a:pt x="1" y="95"/>
                  </a:lnTo>
                  <a:lnTo>
                    <a:pt x="1433" y="95"/>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2" name="Google Shape;1342;p45"/>
            <p:cNvSpPr/>
            <p:nvPr/>
          </p:nvSpPr>
          <p:spPr>
            <a:xfrm>
              <a:off x="1448125" y="3150700"/>
              <a:ext cx="18875" cy="20275"/>
            </a:xfrm>
            <a:custGeom>
              <a:rect b="b" l="l" r="r" t="t"/>
              <a:pathLst>
                <a:path extrusionOk="0" h="811" w="755">
                  <a:moveTo>
                    <a:pt x="661" y="1"/>
                  </a:moveTo>
                  <a:lnTo>
                    <a:pt x="0" y="811"/>
                  </a:lnTo>
                  <a:lnTo>
                    <a:pt x="81" y="811"/>
                  </a:lnTo>
                  <a:lnTo>
                    <a:pt x="75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3" name="Google Shape;1343;p45"/>
            <p:cNvSpPr/>
            <p:nvPr/>
          </p:nvSpPr>
          <p:spPr>
            <a:xfrm>
              <a:off x="1431175" y="3150700"/>
              <a:ext cx="19000" cy="20275"/>
            </a:xfrm>
            <a:custGeom>
              <a:rect b="b" l="l" r="r" t="t"/>
              <a:pathLst>
                <a:path extrusionOk="0" h="811" w="760">
                  <a:moveTo>
                    <a:pt x="1" y="1"/>
                  </a:moveTo>
                  <a:lnTo>
                    <a:pt x="678" y="811"/>
                  </a:lnTo>
                  <a:lnTo>
                    <a:pt x="759" y="81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4" name="Google Shape;1344;p45"/>
            <p:cNvSpPr/>
            <p:nvPr/>
          </p:nvSpPr>
          <p:spPr>
            <a:xfrm>
              <a:off x="1448125" y="3170950"/>
              <a:ext cx="18875" cy="20275"/>
            </a:xfrm>
            <a:custGeom>
              <a:rect b="b" l="l" r="r" t="t"/>
              <a:pathLst>
                <a:path extrusionOk="0" h="811" w="755">
                  <a:moveTo>
                    <a:pt x="0" y="1"/>
                  </a:moveTo>
                  <a:lnTo>
                    <a:pt x="661" y="811"/>
                  </a:lnTo>
                  <a:lnTo>
                    <a:pt x="755" y="81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5" name="Google Shape;1345;p45"/>
            <p:cNvSpPr/>
            <p:nvPr/>
          </p:nvSpPr>
          <p:spPr>
            <a:xfrm>
              <a:off x="1431175" y="3170950"/>
              <a:ext cx="19000" cy="20275"/>
            </a:xfrm>
            <a:custGeom>
              <a:rect b="b" l="l" r="r" t="t"/>
              <a:pathLst>
                <a:path extrusionOk="0" h="811" w="760">
                  <a:moveTo>
                    <a:pt x="678" y="1"/>
                  </a:moveTo>
                  <a:lnTo>
                    <a:pt x="1" y="811"/>
                  </a:lnTo>
                  <a:lnTo>
                    <a:pt x="98" y="811"/>
                  </a:lnTo>
                  <a:lnTo>
                    <a:pt x="75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6" name="Google Shape;1346;p45"/>
            <p:cNvSpPr/>
            <p:nvPr/>
          </p:nvSpPr>
          <p:spPr>
            <a:xfrm>
              <a:off x="1438300" y="3111575"/>
              <a:ext cx="21675" cy="24000"/>
            </a:xfrm>
            <a:custGeom>
              <a:rect b="b" l="l" r="r" t="t"/>
              <a:pathLst>
                <a:path extrusionOk="0" h="960" w="867">
                  <a:moveTo>
                    <a:pt x="1" y="1"/>
                  </a:moveTo>
                  <a:lnTo>
                    <a:pt x="1" y="960"/>
                  </a:lnTo>
                  <a:lnTo>
                    <a:pt x="866" y="960"/>
                  </a:lnTo>
                  <a:lnTo>
                    <a:pt x="8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7" name="Google Shape;1347;p45"/>
            <p:cNvSpPr/>
            <p:nvPr/>
          </p:nvSpPr>
          <p:spPr>
            <a:xfrm>
              <a:off x="1437250" y="3134175"/>
              <a:ext cx="21650" cy="2050"/>
            </a:xfrm>
            <a:custGeom>
              <a:rect b="b" l="l" r="r" t="t"/>
              <a:pathLst>
                <a:path extrusionOk="0" h="82" w="866">
                  <a:moveTo>
                    <a:pt x="1" y="1"/>
                  </a:moveTo>
                  <a:lnTo>
                    <a:pt x="1" y="82"/>
                  </a:lnTo>
                  <a:lnTo>
                    <a:pt x="866" y="82"/>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8" name="Google Shape;1348;p45"/>
            <p:cNvSpPr/>
            <p:nvPr/>
          </p:nvSpPr>
          <p:spPr>
            <a:xfrm>
              <a:off x="1437250" y="3112625"/>
              <a:ext cx="21650" cy="2375"/>
            </a:xfrm>
            <a:custGeom>
              <a:rect b="b" l="l" r="r" t="t"/>
              <a:pathLst>
                <a:path extrusionOk="0" h="95" w="866">
                  <a:moveTo>
                    <a:pt x="1" y="1"/>
                  </a:moveTo>
                  <a:lnTo>
                    <a:pt x="1" y="95"/>
                  </a:lnTo>
                  <a:lnTo>
                    <a:pt x="866" y="95"/>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9" name="Google Shape;1349;p45"/>
            <p:cNvSpPr/>
            <p:nvPr/>
          </p:nvSpPr>
          <p:spPr>
            <a:xfrm>
              <a:off x="1437250" y="3112625"/>
              <a:ext cx="2475" cy="23600"/>
            </a:xfrm>
            <a:custGeom>
              <a:rect b="b" l="l" r="r" t="t"/>
              <a:pathLst>
                <a:path extrusionOk="0" h="944" w="99">
                  <a:moveTo>
                    <a:pt x="1" y="1"/>
                  </a:moveTo>
                  <a:lnTo>
                    <a:pt x="1" y="944"/>
                  </a:lnTo>
                  <a:lnTo>
                    <a:pt x="98" y="944"/>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0" name="Google Shape;1350;p45"/>
            <p:cNvSpPr/>
            <p:nvPr/>
          </p:nvSpPr>
          <p:spPr>
            <a:xfrm>
              <a:off x="1456525" y="3112625"/>
              <a:ext cx="2375" cy="23600"/>
            </a:xfrm>
            <a:custGeom>
              <a:rect b="b" l="l" r="r" t="t"/>
              <a:pathLst>
                <a:path extrusionOk="0" h="944" w="95">
                  <a:moveTo>
                    <a:pt x="1" y="1"/>
                  </a:moveTo>
                  <a:lnTo>
                    <a:pt x="1" y="944"/>
                  </a:lnTo>
                  <a:lnTo>
                    <a:pt x="95" y="944"/>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1" name="Google Shape;1351;p45"/>
            <p:cNvSpPr/>
            <p:nvPr/>
          </p:nvSpPr>
          <p:spPr>
            <a:xfrm>
              <a:off x="1439700" y="3112625"/>
              <a:ext cx="16850" cy="23600"/>
            </a:xfrm>
            <a:custGeom>
              <a:rect b="b" l="l" r="r" t="t"/>
              <a:pathLst>
                <a:path extrusionOk="0" h="944" w="674">
                  <a:moveTo>
                    <a:pt x="0" y="1"/>
                  </a:moveTo>
                  <a:lnTo>
                    <a:pt x="0" y="95"/>
                  </a:lnTo>
                  <a:lnTo>
                    <a:pt x="674" y="944"/>
                  </a:lnTo>
                  <a:lnTo>
                    <a:pt x="674" y="863"/>
                  </a:lnTo>
                  <a:lnTo>
                    <a:pt x="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2" name="Google Shape;1352;p45"/>
            <p:cNvSpPr/>
            <p:nvPr/>
          </p:nvSpPr>
          <p:spPr>
            <a:xfrm>
              <a:off x="1439700" y="3112625"/>
              <a:ext cx="16850" cy="23600"/>
            </a:xfrm>
            <a:custGeom>
              <a:rect b="b" l="l" r="r" t="t"/>
              <a:pathLst>
                <a:path extrusionOk="0" h="944" w="674">
                  <a:moveTo>
                    <a:pt x="674" y="1"/>
                  </a:moveTo>
                  <a:lnTo>
                    <a:pt x="0" y="863"/>
                  </a:lnTo>
                  <a:lnTo>
                    <a:pt x="0" y="944"/>
                  </a:lnTo>
                  <a:lnTo>
                    <a:pt x="674" y="95"/>
                  </a:lnTo>
                  <a:lnTo>
                    <a:pt x="67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3" name="Google Shape;1353;p45"/>
            <p:cNvSpPr/>
            <p:nvPr/>
          </p:nvSpPr>
          <p:spPr>
            <a:xfrm>
              <a:off x="1438300" y="3133200"/>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4" name="Google Shape;1354;p45"/>
            <p:cNvSpPr/>
            <p:nvPr/>
          </p:nvSpPr>
          <p:spPr>
            <a:xfrm>
              <a:off x="1438300" y="3111575"/>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5" name="Google Shape;1355;p45"/>
            <p:cNvSpPr/>
            <p:nvPr/>
          </p:nvSpPr>
          <p:spPr>
            <a:xfrm>
              <a:off x="1438300" y="3111575"/>
              <a:ext cx="2375" cy="24000"/>
            </a:xfrm>
            <a:custGeom>
              <a:rect b="b" l="l" r="r" t="t"/>
              <a:pathLst>
                <a:path extrusionOk="0" h="960" w="95">
                  <a:moveTo>
                    <a:pt x="1" y="1"/>
                  </a:moveTo>
                  <a:lnTo>
                    <a:pt x="1" y="960"/>
                  </a:lnTo>
                  <a:lnTo>
                    <a:pt x="95" y="960"/>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6" name="Google Shape;1356;p45"/>
            <p:cNvSpPr/>
            <p:nvPr/>
          </p:nvSpPr>
          <p:spPr>
            <a:xfrm>
              <a:off x="1457500" y="3111575"/>
              <a:ext cx="2475" cy="24000"/>
            </a:xfrm>
            <a:custGeom>
              <a:rect b="b" l="l" r="r" t="t"/>
              <a:pathLst>
                <a:path extrusionOk="0" h="960" w="99">
                  <a:moveTo>
                    <a:pt x="1" y="1"/>
                  </a:moveTo>
                  <a:lnTo>
                    <a:pt x="1" y="960"/>
                  </a:lnTo>
                  <a:lnTo>
                    <a:pt x="98" y="960"/>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7" name="Google Shape;1357;p45"/>
            <p:cNvSpPr/>
            <p:nvPr/>
          </p:nvSpPr>
          <p:spPr>
            <a:xfrm>
              <a:off x="1440650" y="3111575"/>
              <a:ext cx="16875" cy="24000"/>
            </a:xfrm>
            <a:custGeom>
              <a:rect b="b" l="l" r="r" t="t"/>
              <a:pathLst>
                <a:path extrusionOk="0" h="960" w="675">
                  <a:moveTo>
                    <a:pt x="1" y="1"/>
                  </a:moveTo>
                  <a:lnTo>
                    <a:pt x="1" y="95"/>
                  </a:lnTo>
                  <a:lnTo>
                    <a:pt x="675" y="960"/>
                  </a:lnTo>
                  <a:lnTo>
                    <a:pt x="675" y="866"/>
                  </a:lnTo>
                  <a:lnTo>
                    <a:pt x="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8" name="Google Shape;1358;p45"/>
            <p:cNvSpPr/>
            <p:nvPr/>
          </p:nvSpPr>
          <p:spPr>
            <a:xfrm>
              <a:off x="1440650" y="3111575"/>
              <a:ext cx="16875" cy="24000"/>
            </a:xfrm>
            <a:custGeom>
              <a:rect b="b" l="l" r="r" t="t"/>
              <a:pathLst>
                <a:path extrusionOk="0" h="960" w="675">
                  <a:moveTo>
                    <a:pt x="675" y="1"/>
                  </a:moveTo>
                  <a:lnTo>
                    <a:pt x="1" y="866"/>
                  </a:lnTo>
                  <a:lnTo>
                    <a:pt x="1" y="960"/>
                  </a:lnTo>
                  <a:lnTo>
                    <a:pt x="675" y="95"/>
                  </a:lnTo>
                  <a:lnTo>
                    <a:pt x="67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9" name="Google Shape;1359;p45"/>
            <p:cNvSpPr/>
            <p:nvPr/>
          </p:nvSpPr>
          <p:spPr>
            <a:xfrm>
              <a:off x="1347825" y="3161875"/>
              <a:ext cx="14525" cy="15175"/>
            </a:xfrm>
            <a:custGeom>
              <a:rect b="b" l="l" r="r" t="t"/>
              <a:pathLst>
                <a:path extrusionOk="0" h="607" w="581">
                  <a:moveTo>
                    <a:pt x="1" y="1"/>
                  </a:moveTo>
                  <a:lnTo>
                    <a:pt x="1" y="607"/>
                  </a:lnTo>
                  <a:lnTo>
                    <a:pt x="581" y="607"/>
                  </a:lnTo>
                  <a:lnTo>
                    <a:pt x="581"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0" name="Google Shape;1360;p45"/>
            <p:cNvSpPr/>
            <p:nvPr/>
          </p:nvSpPr>
          <p:spPr>
            <a:xfrm>
              <a:off x="1347175" y="3176050"/>
              <a:ext cx="14525" cy="1725"/>
            </a:xfrm>
            <a:custGeom>
              <a:rect b="b" l="l" r="r" t="t"/>
              <a:pathLst>
                <a:path extrusionOk="0" h="69" w="581">
                  <a:moveTo>
                    <a:pt x="1" y="1"/>
                  </a:moveTo>
                  <a:lnTo>
                    <a:pt x="1" y="69"/>
                  </a:lnTo>
                  <a:lnTo>
                    <a:pt x="581" y="69"/>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1" name="Google Shape;1361;p45"/>
            <p:cNvSpPr/>
            <p:nvPr/>
          </p:nvSpPr>
          <p:spPr>
            <a:xfrm>
              <a:off x="1347175" y="3162525"/>
              <a:ext cx="14525" cy="2050"/>
            </a:xfrm>
            <a:custGeom>
              <a:rect b="b" l="l" r="r" t="t"/>
              <a:pathLst>
                <a:path extrusionOk="0" h="82" w="581">
                  <a:moveTo>
                    <a:pt x="1" y="1"/>
                  </a:moveTo>
                  <a:lnTo>
                    <a:pt x="1" y="82"/>
                  </a:lnTo>
                  <a:lnTo>
                    <a:pt x="581" y="82"/>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2" name="Google Shape;1362;p45"/>
            <p:cNvSpPr/>
            <p:nvPr/>
          </p:nvSpPr>
          <p:spPr>
            <a:xfrm>
              <a:off x="1347175" y="3162525"/>
              <a:ext cx="1750" cy="15250"/>
            </a:xfrm>
            <a:custGeom>
              <a:rect b="b" l="l" r="r" t="t"/>
              <a:pathLst>
                <a:path extrusionOk="0" h="610" w="70">
                  <a:moveTo>
                    <a:pt x="1" y="1"/>
                  </a:moveTo>
                  <a:lnTo>
                    <a:pt x="1" y="610"/>
                  </a:lnTo>
                  <a:lnTo>
                    <a:pt x="69" y="610"/>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3" name="Google Shape;1363;p45"/>
            <p:cNvSpPr/>
            <p:nvPr/>
          </p:nvSpPr>
          <p:spPr>
            <a:xfrm>
              <a:off x="1359975" y="3163575"/>
              <a:ext cx="1725" cy="14200"/>
            </a:xfrm>
            <a:custGeom>
              <a:rect b="b" l="l" r="r" t="t"/>
              <a:pathLst>
                <a:path extrusionOk="0" h="568" w="69">
                  <a:moveTo>
                    <a:pt x="1" y="1"/>
                  </a:moveTo>
                  <a:lnTo>
                    <a:pt x="1" y="568"/>
                  </a:lnTo>
                  <a:lnTo>
                    <a:pt x="69" y="568"/>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4" name="Google Shape;1364;p45"/>
            <p:cNvSpPr/>
            <p:nvPr/>
          </p:nvSpPr>
          <p:spPr>
            <a:xfrm>
              <a:off x="1347825" y="3175400"/>
              <a:ext cx="14525" cy="1650"/>
            </a:xfrm>
            <a:custGeom>
              <a:rect b="b" l="l" r="r" t="t"/>
              <a:pathLst>
                <a:path extrusionOk="0" h="66" w="581">
                  <a:moveTo>
                    <a:pt x="1" y="1"/>
                  </a:moveTo>
                  <a:lnTo>
                    <a:pt x="1" y="66"/>
                  </a:lnTo>
                  <a:lnTo>
                    <a:pt x="581" y="66"/>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5" name="Google Shape;1365;p45"/>
            <p:cNvSpPr/>
            <p:nvPr/>
          </p:nvSpPr>
          <p:spPr>
            <a:xfrm>
              <a:off x="1347825" y="3161875"/>
              <a:ext cx="14525" cy="1725"/>
            </a:xfrm>
            <a:custGeom>
              <a:rect b="b" l="l" r="r" t="t"/>
              <a:pathLst>
                <a:path extrusionOk="0" h="69" w="581">
                  <a:moveTo>
                    <a:pt x="1" y="1"/>
                  </a:moveTo>
                  <a:lnTo>
                    <a:pt x="1" y="69"/>
                  </a:lnTo>
                  <a:lnTo>
                    <a:pt x="581" y="69"/>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6" name="Google Shape;1366;p45"/>
            <p:cNvSpPr/>
            <p:nvPr/>
          </p:nvSpPr>
          <p:spPr>
            <a:xfrm>
              <a:off x="1347825" y="3161875"/>
              <a:ext cx="1725" cy="15175"/>
            </a:xfrm>
            <a:custGeom>
              <a:rect b="b" l="l" r="r" t="t"/>
              <a:pathLst>
                <a:path extrusionOk="0" h="607" w="69">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7" name="Google Shape;1367;p45"/>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8" name="Google Shape;1368;p45"/>
            <p:cNvSpPr/>
            <p:nvPr/>
          </p:nvSpPr>
          <p:spPr>
            <a:xfrm>
              <a:off x="1360725" y="3161875"/>
              <a:ext cx="14525" cy="15175"/>
            </a:xfrm>
            <a:custGeom>
              <a:rect b="b" l="l" r="r" t="t"/>
              <a:pathLst>
                <a:path extrusionOk="0" h="607" w="581">
                  <a:moveTo>
                    <a:pt x="0" y="1"/>
                  </a:moveTo>
                  <a:lnTo>
                    <a:pt x="0" y="607"/>
                  </a:lnTo>
                  <a:lnTo>
                    <a:pt x="580" y="607"/>
                  </a:lnTo>
                  <a:lnTo>
                    <a:pt x="580"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9" name="Google Shape;1369;p45"/>
            <p:cNvSpPr/>
            <p:nvPr/>
          </p:nvSpPr>
          <p:spPr>
            <a:xfrm>
              <a:off x="1360725" y="3176050"/>
              <a:ext cx="13775" cy="1725"/>
            </a:xfrm>
            <a:custGeom>
              <a:rect b="b" l="l" r="r" t="t"/>
              <a:pathLst>
                <a:path extrusionOk="0" h="69" w="551">
                  <a:moveTo>
                    <a:pt x="0" y="1"/>
                  </a:moveTo>
                  <a:lnTo>
                    <a:pt x="0" y="69"/>
                  </a:lnTo>
                  <a:lnTo>
                    <a:pt x="551" y="69"/>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0" name="Google Shape;1370;p45"/>
            <p:cNvSpPr/>
            <p:nvPr/>
          </p:nvSpPr>
          <p:spPr>
            <a:xfrm>
              <a:off x="1360725" y="3162525"/>
              <a:ext cx="13775" cy="2050"/>
            </a:xfrm>
            <a:custGeom>
              <a:rect b="b" l="l" r="r" t="t"/>
              <a:pathLst>
                <a:path extrusionOk="0" h="82" w="551">
                  <a:moveTo>
                    <a:pt x="0" y="1"/>
                  </a:moveTo>
                  <a:lnTo>
                    <a:pt x="0" y="82"/>
                  </a:lnTo>
                  <a:lnTo>
                    <a:pt x="551" y="82"/>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1" name="Google Shape;1371;p45"/>
            <p:cNvSpPr/>
            <p:nvPr/>
          </p:nvSpPr>
          <p:spPr>
            <a:xfrm>
              <a:off x="1372875" y="3162525"/>
              <a:ext cx="1625" cy="15250"/>
            </a:xfrm>
            <a:custGeom>
              <a:rect b="b" l="l" r="r" t="t"/>
              <a:pathLst>
                <a:path extrusionOk="0" h="610" w="65">
                  <a:moveTo>
                    <a:pt x="0" y="1"/>
                  </a:moveTo>
                  <a:lnTo>
                    <a:pt x="0" y="610"/>
                  </a:lnTo>
                  <a:lnTo>
                    <a:pt x="65" y="610"/>
                  </a:lnTo>
                  <a:lnTo>
                    <a:pt x="6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2" name="Google Shape;1372;p45"/>
            <p:cNvSpPr/>
            <p:nvPr/>
          </p:nvSpPr>
          <p:spPr>
            <a:xfrm>
              <a:off x="1360725" y="3175400"/>
              <a:ext cx="14525" cy="1650"/>
            </a:xfrm>
            <a:custGeom>
              <a:rect b="b" l="l" r="r" t="t"/>
              <a:pathLst>
                <a:path extrusionOk="0" h="66" w="581">
                  <a:moveTo>
                    <a:pt x="0" y="1"/>
                  </a:moveTo>
                  <a:lnTo>
                    <a:pt x="0" y="66"/>
                  </a:lnTo>
                  <a:lnTo>
                    <a:pt x="580" y="66"/>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3" name="Google Shape;1373;p45"/>
            <p:cNvSpPr/>
            <p:nvPr/>
          </p:nvSpPr>
          <p:spPr>
            <a:xfrm>
              <a:off x="1360725" y="3161875"/>
              <a:ext cx="14525" cy="1725"/>
            </a:xfrm>
            <a:custGeom>
              <a:rect b="b" l="l" r="r" t="t"/>
              <a:pathLst>
                <a:path extrusionOk="0" h="69" w="581">
                  <a:moveTo>
                    <a:pt x="0" y="1"/>
                  </a:moveTo>
                  <a:lnTo>
                    <a:pt x="0" y="69"/>
                  </a:lnTo>
                  <a:lnTo>
                    <a:pt x="580" y="69"/>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4" name="Google Shape;1374;p45"/>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5" name="Google Shape;1375;p45"/>
            <p:cNvSpPr/>
            <p:nvPr/>
          </p:nvSpPr>
          <p:spPr>
            <a:xfrm>
              <a:off x="1373500" y="3161875"/>
              <a:ext cx="1750" cy="15175"/>
            </a:xfrm>
            <a:custGeom>
              <a:rect b="b" l="l" r="r" t="t"/>
              <a:pathLst>
                <a:path extrusionOk="0" h="607" w="70">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376" name="Google Shape;1376;p45"/>
          <p:cNvGrpSpPr/>
          <p:nvPr/>
        </p:nvGrpSpPr>
        <p:grpSpPr>
          <a:xfrm>
            <a:off x="1877374" y="3335323"/>
            <a:ext cx="227817" cy="1042223"/>
            <a:chOff x="1093750" y="2975250"/>
            <a:chExt cx="48625" cy="222450"/>
          </a:xfrm>
        </p:grpSpPr>
        <p:sp>
          <p:nvSpPr>
            <p:cNvPr id="1377" name="Google Shape;1377;p45"/>
            <p:cNvSpPr/>
            <p:nvPr/>
          </p:nvSpPr>
          <p:spPr>
            <a:xfrm>
              <a:off x="1098125" y="3024825"/>
              <a:ext cx="40200" cy="172150"/>
            </a:xfrm>
            <a:custGeom>
              <a:rect b="b" l="l" r="r" t="t"/>
              <a:pathLst>
                <a:path extrusionOk="0" h="6886" w="1608">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8" name="Google Shape;1378;p45"/>
            <p:cNvSpPr/>
            <p:nvPr/>
          </p:nvSpPr>
          <p:spPr>
            <a:xfrm>
              <a:off x="1097475" y="3024175"/>
              <a:ext cx="41475" cy="173525"/>
            </a:xfrm>
            <a:custGeom>
              <a:rect b="b" l="l" r="r" t="t"/>
              <a:pathLst>
                <a:path extrusionOk="0" h="6941" w="1659">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9" name="Google Shape;1379;p45"/>
            <p:cNvSpPr/>
            <p:nvPr/>
          </p:nvSpPr>
          <p:spPr>
            <a:xfrm>
              <a:off x="1107600" y="3024825"/>
              <a:ext cx="20900" cy="52025"/>
            </a:xfrm>
            <a:custGeom>
              <a:rect b="b" l="l" r="r" t="t"/>
              <a:pathLst>
                <a:path extrusionOk="0" h="2081" w="836">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0" name="Google Shape;1380;p45"/>
            <p:cNvSpPr/>
            <p:nvPr/>
          </p:nvSpPr>
          <p:spPr>
            <a:xfrm>
              <a:off x="1106850" y="3024150"/>
              <a:ext cx="22625" cy="53350"/>
            </a:xfrm>
            <a:custGeom>
              <a:rect b="b" l="l" r="r" t="t"/>
              <a:pathLst>
                <a:path extrusionOk="0" h="2134" w="905">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1" name="Google Shape;1381;p45"/>
            <p:cNvSpPr/>
            <p:nvPr/>
          </p:nvSpPr>
          <p:spPr>
            <a:xfrm>
              <a:off x="1104500" y="3075550"/>
              <a:ext cx="24325" cy="38725"/>
            </a:xfrm>
            <a:custGeom>
              <a:rect b="b" l="l" r="r" t="t"/>
              <a:pathLst>
                <a:path extrusionOk="0" h="1549" w="973">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2" name="Google Shape;1382;p45"/>
            <p:cNvSpPr/>
            <p:nvPr/>
          </p:nvSpPr>
          <p:spPr>
            <a:xfrm>
              <a:off x="1103875" y="3074925"/>
              <a:ext cx="25600" cy="40075"/>
            </a:xfrm>
            <a:custGeom>
              <a:rect b="b" l="l" r="r" t="t"/>
              <a:pathLst>
                <a:path extrusionOk="0" h="1603" w="1024">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3" name="Google Shape;1383;p45"/>
            <p:cNvSpPr/>
            <p:nvPr/>
          </p:nvSpPr>
          <p:spPr>
            <a:xfrm>
              <a:off x="1101100" y="3075550"/>
              <a:ext cx="34125" cy="82625"/>
            </a:xfrm>
            <a:custGeom>
              <a:rect b="b" l="l" r="r" t="t"/>
              <a:pathLst>
                <a:path extrusionOk="0" h="3305" w="1365">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4" name="Google Shape;1384;p45"/>
            <p:cNvSpPr/>
            <p:nvPr/>
          </p:nvSpPr>
          <p:spPr>
            <a:xfrm>
              <a:off x="1100450" y="3074925"/>
              <a:ext cx="35525" cy="83900"/>
            </a:xfrm>
            <a:custGeom>
              <a:rect b="b" l="l" r="r" t="t"/>
              <a:pathLst>
                <a:path extrusionOk="0" h="3356" w="1421">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5" name="Google Shape;1385;p45"/>
            <p:cNvSpPr/>
            <p:nvPr/>
          </p:nvSpPr>
          <p:spPr>
            <a:xfrm>
              <a:off x="1101100" y="3156875"/>
              <a:ext cx="36900" cy="35725"/>
            </a:xfrm>
            <a:custGeom>
              <a:rect b="b" l="l" r="r" t="t"/>
              <a:pathLst>
                <a:path extrusionOk="0" h="1429" w="1476">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6" name="Google Shape;1386;p45"/>
            <p:cNvSpPr/>
            <p:nvPr/>
          </p:nvSpPr>
          <p:spPr>
            <a:xfrm>
              <a:off x="1098425" y="3156875"/>
              <a:ext cx="36800" cy="35725"/>
            </a:xfrm>
            <a:custGeom>
              <a:rect b="b" l="l" r="r" t="t"/>
              <a:pathLst>
                <a:path extrusionOk="0" h="1429" w="1472">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7" name="Google Shape;1387;p45"/>
            <p:cNvSpPr/>
            <p:nvPr/>
          </p:nvSpPr>
          <p:spPr>
            <a:xfrm>
              <a:off x="1104500" y="3046775"/>
              <a:ext cx="27000" cy="3100"/>
            </a:xfrm>
            <a:custGeom>
              <a:rect b="b" l="l" r="r" t="t"/>
              <a:pathLst>
                <a:path extrusionOk="0" h="124" w="108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8" name="Google Shape;1388;p45"/>
            <p:cNvSpPr/>
            <p:nvPr/>
          </p:nvSpPr>
          <p:spPr>
            <a:xfrm>
              <a:off x="1103875" y="3046125"/>
              <a:ext cx="28375" cy="4400"/>
            </a:xfrm>
            <a:custGeom>
              <a:rect b="b" l="l" r="r" t="t"/>
              <a:pathLst>
                <a:path extrusionOk="0" h="176" w="1135">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9" name="Google Shape;1389;p45"/>
            <p:cNvSpPr/>
            <p:nvPr/>
          </p:nvSpPr>
          <p:spPr>
            <a:xfrm>
              <a:off x="1117300" y="3024825"/>
              <a:ext cx="1400" cy="172150"/>
            </a:xfrm>
            <a:custGeom>
              <a:rect b="b" l="l" r="r" t="t"/>
              <a:pathLst>
                <a:path extrusionOk="0" h="6886" w="56">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0" name="Google Shape;1390;p45"/>
            <p:cNvSpPr/>
            <p:nvPr/>
          </p:nvSpPr>
          <p:spPr>
            <a:xfrm>
              <a:off x="1116650" y="3024175"/>
              <a:ext cx="2700" cy="173525"/>
            </a:xfrm>
            <a:custGeom>
              <a:rect b="b" l="l" r="r" t="t"/>
              <a:pathLst>
                <a:path extrusionOk="0" h="6941" w="108">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1" name="Google Shape;1391;p45"/>
            <p:cNvSpPr/>
            <p:nvPr/>
          </p:nvSpPr>
          <p:spPr>
            <a:xfrm>
              <a:off x="1115700" y="2996800"/>
              <a:ext cx="5025" cy="5125"/>
            </a:xfrm>
            <a:custGeom>
              <a:rect b="b" l="l" r="r" t="t"/>
              <a:pathLst>
                <a:path extrusionOk="0" h="205" w="201">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2" name="Google Shape;1392;p45"/>
            <p:cNvSpPr/>
            <p:nvPr/>
          </p:nvSpPr>
          <p:spPr>
            <a:xfrm>
              <a:off x="1114950" y="2996150"/>
              <a:ext cx="6425" cy="6425"/>
            </a:xfrm>
            <a:custGeom>
              <a:rect b="b" l="l" r="r" t="t"/>
              <a:pathLst>
                <a:path extrusionOk="0" h="257" w="257">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3" name="Google Shape;1393;p45"/>
            <p:cNvSpPr/>
            <p:nvPr/>
          </p:nvSpPr>
          <p:spPr>
            <a:xfrm>
              <a:off x="1114000" y="2975925"/>
              <a:ext cx="7050" cy="17250"/>
            </a:xfrm>
            <a:custGeom>
              <a:rect b="b" l="l" r="r" t="t"/>
              <a:pathLst>
                <a:path extrusionOk="0" h="690" w="282">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4" name="Google Shape;1394;p45"/>
            <p:cNvSpPr/>
            <p:nvPr/>
          </p:nvSpPr>
          <p:spPr>
            <a:xfrm>
              <a:off x="1113250" y="2975250"/>
              <a:ext cx="8550" cy="19950"/>
            </a:xfrm>
            <a:custGeom>
              <a:rect b="b" l="l" r="r" t="t"/>
              <a:pathLst>
                <a:path extrusionOk="0" h="798" w="342">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5" name="Google Shape;1395;p45"/>
            <p:cNvSpPr/>
            <p:nvPr/>
          </p:nvSpPr>
          <p:spPr>
            <a:xfrm>
              <a:off x="1104600" y="2979350"/>
              <a:ext cx="9725" cy="15125"/>
            </a:xfrm>
            <a:custGeom>
              <a:rect b="b" l="l" r="r" t="t"/>
              <a:pathLst>
                <a:path extrusionOk="0" h="605" w="389">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6" name="Google Shape;1396;p45"/>
            <p:cNvSpPr/>
            <p:nvPr/>
          </p:nvSpPr>
          <p:spPr>
            <a:xfrm>
              <a:off x="1103875" y="2978575"/>
              <a:ext cx="11850" cy="17275"/>
            </a:xfrm>
            <a:custGeom>
              <a:rect b="b" l="l" r="r" t="t"/>
              <a:pathLst>
                <a:path extrusionOk="0" h="691" w="474">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7" name="Google Shape;1397;p45"/>
            <p:cNvSpPr/>
            <p:nvPr/>
          </p:nvSpPr>
          <p:spPr>
            <a:xfrm>
              <a:off x="1095175" y="2990075"/>
              <a:ext cx="16825" cy="7800"/>
            </a:xfrm>
            <a:custGeom>
              <a:rect b="b" l="l" r="r" t="t"/>
              <a:pathLst>
                <a:path extrusionOk="0" h="312" w="673">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8" name="Google Shape;1398;p45"/>
            <p:cNvSpPr/>
            <p:nvPr/>
          </p:nvSpPr>
          <p:spPr>
            <a:xfrm>
              <a:off x="1095025" y="2989425"/>
              <a:ext cx="19000" cy="9100"/>
            </a:xfrm>
            <a:custGeom>
              <a:rect b="b" l="l" r="r" t="t"/>
              <a:pathLst>
                <a:path extrusionOk="0" h="364" w="76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9" name="Google Shape;1399;p45"/>
            <p:cNvSpPr/>
            <p:nvPr/>
          </p:nvSpPr>
          <p:spPr>
            <a:xfrm>
              <a:off x="1093750" y="3001575"/>
              <a:ext cx="18250" cy="6125"/>
            </a:xfrm>
            <a:custGeom>
              <a:rect b="b" l="l" r="r" t="t"/>
              <a:pathLst>
                <a:path extrusionOk="0" h="245" w="73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0" name="Google Shape;1400;p45"/>
            <p:cNvSpPr/>
            <p:nvPr/>
          </p:nvSpPr>
          <p:spPr>
            <a:xfrm>
              <a:off x="1094375" y="3000525"/>
              <a:ext cx="19650" cy="7800"/>
            </a:xfrm>
            <a:custGeom>
              <a:rect b="b" l="l" r="r" t="t"/>
              <a:pathLst>
                <a:path extrusionOk="0" h="312" w="786">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1" name="Google Shape;1401;p45"/>
            <p:cNvSpPr/>
            <p:nvPr/>
          </p:nvSpPr>
          <p:spPr>
            <a:xfrm>
              <a:off x="1102225" y="3004575"/>
              <a:ext cx="12100" cy="13100"/>
            </a:xfrm>
            <a:custGeom>
              <a:rect b="b" l="l" r="r" t="t"/>
              <a:pathLst>
                <a:path extrusionOk="0" h="524" w="484">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2" name="Google Shape;1402;p45"/>
            <p:cNvSpPr/>
            <p:nvPr/>
          </p:nvSpPr>
          <p:spPr>
            <a:xfrm>
              <a:off x="1101850" y="3002875"/>
              <a:ext cx="13450" cy="15575"/>
            </a:xfrm>
            <a:custGeom>
              <a:rect b="b" l="l" r="r" t="t"/>
              <a:pathLst>
                <a:path extrusionOk="0" h="623" w="538">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3" name="Google Shape;1403;p45"/>
            <p:cNvSpPr/>
            <p:nvPr/>
          </p:nvSpPr>
          <p:spPr>
            <a:xfrm>
              <a:off x="1114950" y="3005950"/>
              <a:ext cx="7475" cy="17075"/>
            </a:xfrm>
            <a:custGeom>
              <a:rect b="b" l="l" r="r" t="t"/>
              <a:pathLst>
                <a:path extrusionOk="0" h="683" w="299">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4" name="Google Shape;1404;p45"/>
            <p:cNvSpPr/>
            <p:nvPr/>
          </p:nvSpPr>
          <p:spPr>
            <a:xfrm>
              <a:off x="1114325" y="3003925"/>
              <a:ext cx="8750" cy="19625"/>
            </a:xfrm>
            <a:custGeom>
              <a:rect b="b" l="l" r="r" t="t"/>
              <a:pathLst>
                <a:path extrusionOk="0" h="785" w="35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5" name="Google Shape;1405;p45"/>
            <p:cNvSpPr/>
            <p:nvPr/>
          </p:nvSpPr>
          <p:spPr>
            <a:xfrm>
              <a:off x="1121775" y="3004575"/>
              <a:ext cx="10000" cy="15175"/>
            </a:xfrm>
            <a:custGeom>
              <a:rect b="b" l="l" r="r" t="t"/>
              <a:pathLst>
                <a:path extrusionOk="0" h="607" w="40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6" name="Google Shape;1406;p45"/>
            <p:cNvSpPr/>
            <p:nvPr/>
          </p:nvSpPr>
          <p:spPr>
            <a:xfrm>
              <a:off x="1120375" y="3003275"/>
              <a:ext cx="11875" cy="17200"/>
            </a:xfrm>
            <a:custGeom>
              <a:rect b="b" l="l" r="r" t="t"/>
              <a:pathLst>
                <a:path extrusionOk="0" h="688" w="475">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7" name="Google Shape;1407;p45"/>
            <p:cNvSpPr/>
            <p:nvPr/>
          </p:nvSpPr>
          <p:spPr>
            <a:xfrm>
              <a:off x="1124125" y="3001050"/>
              <a:ext cx="16850" cy="7925"/>
            </a:xfrm>
            <a:custGeom>
              <a:rect b="b" l="l" r="r" t="t"/>
              <a:pathLst>
                <a:path extrusionOk="0" h="317" w="674">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8" name="Google Shape;1408;p45"/>
            <p:cNvSpPr/>
            <p:nvPr/>
          </p:nvSpPr>
          <p:spPr>
            <a:xfrm>
              <a:off x="1122100" y="3000200"/>
              <a:ext cx="18875" cy="9500"/>
            </a:xfrm>
            <a:custGeom>
              <a:rect b="b" l="l" r="r" t="t"/>
              <a:pathLst>
                <a:path extrusionOk="0" h="380" w="755">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9" name="Google Shape;1409;p45"/>
            <p:cNvSpPr/>
            <p:nvPr/>
          </p:nvSpPr>
          <p:spPr>
            <a:xfrm>
              <a:off x="1124125" y="2991450"/>
              <a:ext cx="18250" cy="6100"/>
            </a:xfrm>
            <a:custGeom>
              <a:rect b="b" l="l" r="r" t="t"/>
              <a:pathLst>
                <a:path extrusionOk="0" h="244" w="73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0" name="Google Shape;1410;p45"/>
            <p:cNvSpPr/>
            <p:nvPr/>
          </p:nvSpPr>
          <p:spPr>
            <a:xfrm>
              <a:off x="1122400" y="2990725"/>
              <a:ext cx="19650" cy="7800"/>
            </a:xfrm>
            <a:custGeom>
              <a:rect b="b" l="l" r="r" t="t"/>
              <a:pathLst>
                <a:path extrusionOk="0" h="312" w="786">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1" name="Google Shape;1411;p45"/>
            <p:cNvSpPr/>
            <p:nvPr/>
          </p:nvSpPr>
          <p:spPr>
            <a:xfrm>
              <a:off x="1121775" y="2981275"/>
              <a:ext cx="12050" cy="13200"/>
            </a:xfrm>
            <a:custGeom>
              <a:rect b="b" l="l" r="r" t="t"/>
              <a:pathLst>
                <a:path extrusionOk="0" h="528" w="482">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2" name="Google Shape;1412;p45"/>
            <p:cNvSpPr/>
            <p:nvPr/>
          </p:nvSpPr>
          <p:spPr>
            <a:xfrm>
              <a:off x="1120700" y="2980600"/>
              <a:ext cx="13875" cy="15575"/>
            </a:xfrm>
            <a:custGeom>
              <a:rect b="b" l="l" r="r" t="t"/>
              <a:pathLst>
                <a:path extrusionOk="0" h="623" w="555">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413" name="Google Shape;1413;p45"/>
          <p:cNvGrpSpPr/>
          <p:nvPr/>
        </p:nvGrpSpPr>
        <p:grpSpPr>
          <a:xfrm>
            <a:off x="3500931" y="4608749"/>
            <a:ext cx="1856791" cy="372004"/>
            <a:chOff x="547325" y="3326225"/>
            <a:chExt cx="215625" cy="43200"/>
          </a:xfrm>
        </p:grpSpPr>
        <p:sp>
          <p:nvSpPr>
            <p:cNvPr id="1414" name="Google Shape;1414;p45"/>
            <p:cNvSpPr/>
            <p:nvPr/>
          </p:nvSpPr>
          <p:spPr>
            <a:xfrm>
              <a:off x="644825" y="3347850"/>
              <a:ext cx="28700" cy="18250"/>
            </a:xfrm>
            <a:custGeom>
              <a:rect b="b" l="l" r="r" t="t"/>
              <a:pathLst>
                <a:path extrusionOk="0" h="730" w="1148">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5" name="Google Shape;1415;p45"/>
            <p:cNvSpPr/>
            <p:nvPr/>
          </p:nvSpPr>
          <p:spPr>
            <a:xfrm>
              <a:off x="689700" y="3342425"/>
              <a:ext cx="25725" cy="17925"/>
            </a:xfrm>
            <a:custGeom>
              <a:rect b="b" l="l" r="r" t="t"/>
              <a:pathLst>
                <a:path extrusionOk="0" h="717" w="1029">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6" name="Google Shape;1416;p45"/>
            <p:cNvSpPr/>
            <p:nvPr/>
          </p:nvSpPr>
          <p:spPr>
            <a:xfrm>
              <a:off x="731900" y="3330925"/>
              <a:ext cx="31050" cy="22300"/>
            </a:xfrm>
            <a:custGeom>
              <a:rect b="b" l="l" r="r" t="t"/>
              <a:pathLst>
                <a:path extrusionOk="0" h="892" w="1242">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7" name="Google Shape;1417;p45"/>
            <p:cNvSpPr/>
            <p:nvPr/>
          </p:nvSpPr>
          <p:spPr>
            <a:xfrm>
              <a:off x="547325" y="3326225"/>
              <a:ext cx="31025" cy="22300"/>
            </a:xfrm>
            <a:custGeom>
              <a:rect b="b" l="l" r="r" t="t"/>
              <a:pathLst>
                <a:path extrusionOk="0" h="892" w="1241">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8" name="Google Shape;1418;p45"/>
            <p:cNvSpPr/>
            <p:nvPr/>
          </p:nvSpPr>
          <p:spPr>
            <a:xfrm>
              <a:off x="581750" y="3348175"/>
              <a:ext cx="35075" cy="21250"/>
            </a:xfrm>
            <a:custGeom>
              <a:rect b="b" l="l" r="r" t="t"/>
              <a:pathLst>
                <a:path extrusionOk="0" h="850" w="1403">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419" name="Google Shape;1419;p45"/>
          <p:cNvGrpSpPr/>
          <p:nvPr/>
        </p:nvGrpSpPr>
        <p:grpSpPr>
          <a:xfrm>
            <a:off x="3327847" y="5251605"/>
            <a:ext cx="6440259" cy="1606399"/>
            <a:chOff x="1578025" y="3447725"/>
            <a:chExt cx="680750" cy="169800"/>
          </a:xfrm>
        </p:grpSpPr>
        <p:sp>
          <p:nvSpPr>
            <p:cNvPr id="1420" name="Google Shape;1420;p45"/>
            <p:cNvSpPr/>
            <p:nvPr/>
          </p:nvSpPr>
          <p:spPr>
            <a:xfrm>
              <a:off x="1597975" y="3447725"/>
              <a:ext cx="13875" cy="73575"/>
            </a:xfrm>
            <a:custGeom>
              <a:rect b="b" l="l" r="r" t="t"/>
              <a:pathLst>
                <a:path extrusionOk="0" h="2943" w="555">
                  <a:moveTo>
                    <a:pt x="0" y="1"/>
                  </a:moveTo>
                  <a:lnTo>
                    <a:pt x="282" y="2862"/>
                  </a:lnTo>
                  <a:lnTo>
                    <a:pt x="554" y="2943"/>
                  </a:lnTo>
                  <a:lnTo>
                    <a:pt x="47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1" name="Google Shape;1421;p45"/>
            <p:cNvSpPr/>
            <p:nvPr/>
          </p:nvSpPr>
          <p:spPr>
            <a:xfrm>
              <a:off x="1597975" y="3447725"/>
              <a:ext cx="8425" cy="30725"/>
            </a:xfrm>
            <a:custGeom>
              <a:rect b="b" l="l" r="r" t="t"/>
              <a:pathLst>
                <a:path extrusionOk="0" h="1229" w="337">
                  <a:moveTo>
                    <a:pt x="0" y="1"/>
                  </a:moveTo>
                  <a:lnTo>
                    <a:pt x="120" y="1229"/>
                  </a:lnTo>
                  <a:lnTo>
                    <a:pt x="81" y="56"/>
                  </a:lnTo>
                  <a:lnTo>
                    <a:pt x="3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2" name="Google Shape;1422;p45"/>
            <p:cNvSpPr/>
            <p:nvPr/>
          </p:nvSpPr>
          <p:spPr>
            <a:xfrm>
              <a:off x="1606375" y="3447725"/>
              <a:ext cx="5475" cy="73575"/>
            </a:xfrm>
            <a:custGeom>
              <a:rect b="b" l="l" r="r" t="t"/>
              <a:pathLst>
                <a:path extrusionOk="0" h="2943" w="219">
                  <a:moveTo>
                    <a:pt x="1" y="1"/>
                  </a:moveTo>
                  <a:lnTo>
                    <a:pt x="40" y="2891"/>
                  </a:lnTo>
                  <a:lnTo>
                    <a:pt x="218" y="2943"/>
                  </a:lnTo>
                  <a:lnTo>
                    <a:pt x="1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3" name="Google Shape;1423;p45"/>
            <p:cNvSpPr/>
            <p:nvPr/>
          </p:nvSpPr>
          <p:spPr>
            <a:xfrm>
              <a:off x="1714025" y="3459875"/>
              <a:ext cx="12500" cy="92850"/>
            </a:xfrm>
            <a:custGeom>
              <a:rect b="b" l="l" r="r" t="t"/>
              <a:pathLst>
                <a:path extrusionOk="0" h="3714" w="500">
                  <a:moveTo>
                    <a:pt x="1" y="1"/>
                  </a:moveTo>
                  <a:lnTo>
                    <a:pt x="231" y="3646"/>
                  </a:lnTo>
                  <a:lnTo>
                    <a:pt x="500" y="3714"/>
                  </a:lnTo>
                  <a:lnTo>
                    <a:pt x="500"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4" name="Google Shape;1424;p45"/>
            <p:cNvSpPr/>
            <p:nvPr/>
          </p:nvSpPr>
          <p:spPr>
            <a:xfrm>
              <a:off x="1714025" y="3459875"/>
              <a:ext cx="8125" cy="57375"/>
            </a:xfrm>
            <a:custGeom>
              <a:rect b="b" l="l" r="r" t="t"/>
              <a:pathLst>
                <a:path extrusionOk="0" h="2295" w="325">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5" name="Google Shape;1425;p45"/>
            <p:cNvSpPr/>
            <p:nvPr/>
          </p:nvSpPr>
          <p:spPr>
            <a:xfrm>
              <a:off x="1722125" y="3460925"/>
              <a:ext cx="4400" cy="91800"/>
            </a:xfrm>
            <a:custGeom>
              <a:rect b="b" l="l" r="r" t="t"/>
              <a:pathLst>
                <a:path extrusionOk="0" h="3672" w="176">
                  <a:moveTo>
                    <a:pt x="1" y="1"/>
                  </a:moveTo>
                  <a:lnTo>
                    <a:pt x="56" y="3630"/>
                  </a:lnTo>
                  <a:lnTo>
                    <a:pt x="176" y="3672"/>
                  </a:lnTo>
                  <a:lnTo>
                    <a:pt x="176" y="14"/>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6" name="Google Shape;1426;p45"/>
            <p:cNvSpPr/>
            <p:nvPr/>
          </p:nvSpPr>
          <p:spPr>
            <a:xfrm>
              <a:off x="1838625" y="3482800"/>
              <a:ext cx="14200" cy="114475"/>
            </a:xfrm>
            <a:custGeom>
              <a:rect b="b" l="l" r="r" t="t"/>
              <a:pathLst>
                <a:path extrusionOk="0" h="4579" w="568">
                  <a:moveTo>
                    <a:pt x="0" y="1"/>
                  </a:moveTo>
                  <a:lnTo>
                    <a:pt x="282" y="4485"/>
                  </a:lnTo>
                  <a:lnTo>
                    <a:pt x="567" y="4579"/>
                  </a:lnTo>
                  <a:lnTo>
                    <a:pt x="567" y="69"/>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7" name="Google Shape;1427;p45"/>
            <p:cNvSpPr/>
            <p:nvPr/>
          </p:nvSpPr>
          <p:spPr>
            <a:xfrm>
              <a:off x="1838625" y="3482800"/>
              <a:ext cx="10150" cy="71300"/>
            </a:xfrm>
            <a:custGeom>
              <a:rect b="b" l="l" r="r" t="t"/>
              <a:pathLst>
                <a:path extrusionOk="0" h="2852" w="406">
                  <a:moveTo>
                    <a:pt x="0" y="1"/>
                  </a:moveTo>
                  <a:lnTo>
                    <a:pt x="175" y="2852"/>
                  </a:lnTo>
                  <a:lnTo>
                    <a:pt x="81" y="82"/>
                  </a:lnTo>
                  <a:lnTo>
                    <a:pt x="405" y="56"/>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8" name="Google Shape;1428;p45"/>
            <p:cNvSpPr/>
            <p:nvPr/>
          </p:nvSpPr>
          <p:spPr>
            <a:xfrm>
              <a:off x="1848750" y="3484175"/>
              <a:ext cx="4075" cy="113100"/>
            </a:xfrm>
            <a:custGeom>
              <a:rect b="b" l="l" r="r" t="t"/>
              <a:pathLst>
                <a:path extrusionOk="0" h="4524" w="163">
                  <a:moveTo>
                    <a:pt x="0" y="1"/>
                  </a:moveTo>
                  <a:lnTo>
                    <a:pt x="26" y="4482"/>
                  </a:lnTo>
                  <a:lnTo>
                    <a:pt x="162" y="4524"/>
                  </a:lnTo>
                  <a:lnTo>
                    <a:pt x="162" y="14"/>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9" name="Google Shape;1429;p45"/>
            <p:cNvSpPr/>
            <p:nvPr/>
          </p:nvSpPr>
          <p:spPr>
            <a:xfrm>
              <a:off x="1974300" y="3511550"/>
              <a:ext cx="17825" cy="105975"/>
            </a:xfrm>
            <a:custGeom>
              <a:rect b="b" l="l" r="r" t="t"/>
              <a:pathLst>
                <a:path extrusionOk="0" h="4239" w="713">
                  <a:moveTo>
                    <a:pt x="0" y="1"/>
                  </a:moveTo>
                  <a:lnTo>
                    <a:pt x="282" y="4239"/>
                  </a:lnTo>
                  <a:lnTo>
                    <a:pt x="713" y="4239"/>
                  </a:lnTo>
                  <a:lnTo>
                    <a:pt x="713" y="147"/>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0" name="Google Shape;1430;p45"/>
            <p:cNvSpPr/>
            <p:nvPr/>
          </p:nvSpPr>
          <p:spPr>
            <a:xfrm>
              <a:off x="1974300" y="3511550"/>
              <a:ext cx="11750" cy="84350"/>
            </a:xfrm>
            <a:custGeom>
              <a:rect b="b" l="l" r="r" t="t"/>
              <a:pathLst>
                <a:path extrusionOk="0" h="3374" w="470">
                  <a:moveTo>
                    <a:pt x="0" y="1"/>
                  </a:moveTo>
                  <a:lnTo>
                    <a:pt x="227" y="3374"/>
                  </a:lnTo>
                  <a:lnTo>
                    <a:pt x="94" y="95"/>
                  </a:lnTo>
                  <a:lnTo>
                    <a:pt x="470" y="95"/>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1" name="Google Shape;1431;p45"/>
            <p:cNvSpPr/>
            <p:nvPr/>
          </p:nvSpPr>
          <p:spPr>
            <a:xfrm>
              <a:off x="1986025" y="3513900"/>
              <a:ext cx="6100" cy="103625"/>
            </a:xfrm>
            <a:custGeom>
              <a:rect b="b" l="l" r="r" t="t"/>
              <a:pathLst>
                <a:path extrusionOk="0" h="4145" w="244">
                  <a:moveTo>
                    <a:pt x="1" y="1"/>
                  </a:moveTo>
                  <a:lnTo>
                    <a:pt x="30" y="4145"/>
                  </a:lnTo>
                  <a:lnTo>
                    <a:pt x="244" y="4145"/>
                  </a:lnTo>
                  <a:lnTo>
                    <a:pt x="244" y="53"/>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2" name="Google Shape;1432;p45"/>
            <p:cNvSpPr/>
            <p:nvPr/>
          </p:nvSpPr>
          <p:spPr>
            <a:xfrm>
              <a:off x="2118375" y="3544925"/>
              <a:ext cx="17925" cy="72600"/>
            </a:xfrm>
            <a:custGeom>
              <a:rect b="b" l="l" r="r" t="t"/>
              <a:pathLst>
                <a:path extrusionOk="0" h="2904" w="717">
                  <a:moveTo>
                    <a:pt x="1" y="1"/>
                  </a:moveTo>
                  <a:lnTo>
                    <a:pt x="69" y="2904"/>
                  </a:lnTo>
                  <a:lnTo>
                    <a:pt x="581" y="2904"/>
                  </a:lnTo>
                  <a:lnTo>
                    <a:pt x="717" y="137"/>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3" name="Google Shape;1433;p45"/>
            <p:cNvSpPr/>
            <p:nvPr/>
          </p:nvSpPr>
          <p:spPr>
            <a:xfrm>
              <a:off x="2118375" y="3544925"/>
              <a:ext cx="10475" cy="70575"/>
            </a:xfrm>
            <a:custGeom>
              <a:rect b="b" l="l" r="r" t="t"/>
              <a:pathLst>
                <a:path extrusionOk="0" h="2823" w="419">
                  <a:moveTo>
                    <a:pt x="1" y="1"/>
                  </a:moveTo>
                  <a:lnTo>
                    <a:pt x="69" y="2823"/>
                  </a:lnTo>
                  <a:lnTo>
                    <a:pt x="95" y="95"/>
                  </a:lnTo>
                  <a:lnTo>
                    <a:pt x="419" y="82"/>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4" name="Google Shape;1434;p45"/>
            <p:cNvSpPr/>
            <p:nvPr/>
          </p:nvSpPr>
          <p:spPr>
            <a:xfrm>
              <a:off x="2128825" y="3546950"/>
              <a:ext cx="7475" cy="70575"/>
            </a:xfrm>
            <a:custGeom>
              <a:rect b="b" l="l" r="r" t="t"/>
              <a:pathLst>
                <a:path extrusionOk="0" h="2823" w="299">
                  <a:moveTo>
                    <a:pt x="1" y="1"/>
                  </a:moveTo>
                  <a:lnTo>
                    <a:pt x="1" y="2823"/>
                  </a:lnTo>
                  <a:lnTo>
                    <a:pt x="163" y="2823"/>
                  </a:lnTo>
                  <a:lnTo>
                    <a:pt x="299"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5" name="Google Shape;1435;p45"/>
            <p:cNvSpPr/>
            <p:nvPr/>
          </p:nvSpPr>
          <p:spPr>
            <a:xfrm>
              <a:off x="1578025" y="3457850"/>
              <a:ext cx="680750" cy="159675"/>
            </a:xfrm>
            <a:custGeom>
              <a:rect b="b" l="l" r="r" t="t"/>
              <a:pathLst>
                <a:path extrusionOk="0" h="6387" w="2723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6" name="Google Shape;1436;p45"/>
            <p:cNvSpPr/>
            <p:nvPr/>
          </p:nvSpPr>
          <p:spPr>
            <a:xfrm>
              <a:off x="1578025" y="3460200"/>
              <a:ext cx="663575" cy="157325"/>
            </a:xfrm>
            <a:custGeom>
              <a:rect b="b" l="l" r="r" t="t"/>
              <a:pathLst>
                <a:path extrusionOk="0" h="6293" w="26543">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7" name="Google Shape;1437;p45"/>
            <p:cNvSpPr/>
            <p:nvPr/>
          </p:nvSpPr>
          <p:spPr>
            <a:xfrm>
              <a:off x="1578025" y="3460200"/>
              <a:ext cx="663575" cy="157325"/>
            </a:xfrm>
            <a:custGeom>
              <a:rect b="b" l="l" r="r" t="t"/>
              <a:pathLst>
                <a:path extrusionOk="0" h="6293" w="26543">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8" name="Google Shape;1438;p45"/>
            <p:cNvSpPr/>
            <p:nvPr/>
          </p:nvSpPr>
          <p:spPr>
            <a:xfrm>
              <a:off x="1578025" y="3479475"/>
              <a:ext cx="527925" cy="138050"/>
            </a:xfrm>
            <a:custGeom>
              <a:rect b="b" l="l" r="r" t="t"/>
              <a:pathLst>
                <a:path extrusionOk="0" h="5522" w="21117">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9" name="Google Shape;1439;p45"/>
            <p:cNvSpPr/>
            <p:nvPr/>
          </p:nvSpPr>
          <p:spPr>
            <a:xfrm>
              <a:off x="1578025" y="3481500"/>
              <a:ext cx="510975" cy="136025"/>
            </a:xfrm>
            <a:custGeom>
              <a:rect b="b" l="l" r="r" t="t"/>
              <a:pathLst>
                <a:path extrusionOk="0" h="5441" w="20439">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40" name="Google Shape;1440;p45"/>
            <p:cNvSpPr/>
            <p:nvPr/>
          </p:nvSpPr>
          <p:spPr>
            <a:xfrm>
              <a:off x="1578025" y="3481500"/>
              <a:ext cx="510975" cy="136025"/>
            </a:xfrm>
            <a:custGeom>
              <a:rect b="b" l="l" r="r" t="t"/>
              <a:pathLst>
                <a:path extrusionOk="0" h="5441" w="20439">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1441" name="Google Shape;1441;p45"/>
          <p:cNvSpPr txBox="1"/>
          <p:nvPr>
            <p:ph type="ctrTitle"/>
          </p:nvPr>
        </p:nvSpPr>
        <p:spPr>
          <a:xfrm>
            <a:off x="1572433" y="955967"/>
            <a:ext cx="9047200" cy="16324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9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9pPr>
          </a:lstStyle>
          <a:p/>
        </p:txBody>
      </p:sp>
      <p:sp>
        <p:nvSpPr>
          <p:cNvPr id="1442" name="Google Shape;1442;p45"/>
          <p:cNvSpPr txBox="1"/>
          <p:nvPr>
            <p:ph idx="1" type="subTitle"/>
          </p:nvPr>
        </p:nvSpPr>
        <p:spPr>
          <a:xfrm>
            <a:off x="3248600" y="2543368"/>
            <a:ext cx="5694800" cy="72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2133"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43" name="Shape 1443"/>
        <p:cNvGrpSpPr/>
        <p:nvPr/>
      </p:nvGrpSpPr>
      <p:grpSpPr>
        <a:xfrm>
          <a:off x="0" y="0"/>
          <a:ext cx="0" cy="0"/>
          <a:chOff x="0" y="0"/>
          <a:chExt cx="0" cy="0"/>
        </a:xfrm>
      </p:grpSpPr>
      <p:sp>
        <p:nvSpPr>
          <p:cNvPr id="1444" name="Google Shape;1444;p46"/>
          <p:cNvSpPr/>
          <p:nvPr/>
        </p:nvSpPr>
        <p:spPr>
          <a:xfrm flipH="1">
            <a:off x="7996534" y="3429098"/>
            <a:ext cx="4195460" cy="3374452"/>
          </a:xfrm>
          <a:custGeom>
            <a:rect b="b" l="l" r="r" t="t"/>
            <a:pathLst>
              <a:path extrusionOk="0" h="10906" w="18359">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45" name="Google Shape;1445;p46"/>
          <p:cNvSpPr/>
          <p:nvPr/>
        </p:nvSpPr>
        <p:spPr>
          <a:xfrm flipH="1">
            <a:off x="34" y="5158676"/>
            <a:ext cx="12191948" cy="1250563"/>
          </a:xfrm>
          <a:custGeom>
            <a:rect b="b" l="l" r="r" t="t"/>
            <a:pathLst>
              <a:path extrusionOk="0" h="10705" w="53351">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46" name="Google Shape;1446;p46"/>
          <p:cNvSpPr/>
          <p:nvPr/>
        </p:nvSpPr>
        <p:spPr>
          <a:xfrm flipH="1">
            <a:off x="8010244" y="4999649"/>
            <a:ext cx="4168037" cy="1872308"/>
          </a:xfrm>
          <a:custGeom>
            <a:rect b="b" l="l" r="r" t="t"/>
            <a:pathLst>
              <a:path extrusionOk="0" h="8318" w="18239">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47" name="Google Shape;1447;p46"/>
          <p:cNvSpPr/>
          <p:nvPr/>
        </p:nvSpPr>
        <p:spPr>
          <a:xfrm flipH="1">
            <a:off x="79" y="5315865"/>
            <a:ext cx="7793103" cy="1523553"/>
          </a:xfrm>
          <a:custGeom>
            <a:rect b="b" l="l" r="r" t="t"/>
            <a:pathLst>
              <a:path extrusionOk="0" h="12070" w="34102">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48" name="Google Shape;1448;p46"/>
          <p:cNvSpPr/>
          <p:nvPr/>
        </p:nvSpPr>
        <p:spPr>
          <a:xfrm flipH="1">
            <a:off x="73" y="5588841"/>
            <a:ext cx="3396543" cy="1250572"/>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49" name="Google Shape;1449;p46"/>
          <p:cNvSpPr/>
          <p:nvPr/>
        </p:nvSpPr>
        <p:spPr>
          <a:xfrm flipH="1">
            <a:off x="34" y="5437400"/>
            <a:ext cx="12191948" cy="1401952"/>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50" name="Google Shape;1450;p46"/>
          <p:cNvSpPr txBox="1"/>
          <p:nvPr>
            <p:ph type="title"/>
          </p:nvPr>
        </p:nvSpPr>
        <p:spPr>
          <a:xfrm>
            <a:off x="1216100" y="3323557"/>
            <a:ext cx="3744000" cy="74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1867"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9pPr>
          </a:lstStyle>
          <a:p/>
        </p:txBody>
      </p:sp>
      <p:sp>
        <p:nvSpPr>
          <p:cNvPr id="1451" name="Google Shape;1451;p46"/>
          <p:cNvSpPr txBox="1"/>
          <p:nvPr>
            <p:ph idx="1" type="body"/>
          </p:nvPr>
        </p:nvSpPr>
        <p:spPr>
          <a:xfrm>
            <a:off x="1216100" y="4040384"/>
            <a:ext cx="3744000" cy="9016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000000"/>
              </a:buClr>
              <a:buSzPts val="1600"/>
              <a:buFont typeface="Arial"/>
              <a:buChar char="●"/>
              <a:defRPr b="0" i="0" sz="1867" u="none" cap="none" strike="noStrike">
                <a:solidFill>
                  <a:schemeClr val="dk1"/>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9pPr>
          </a:lstStyle>
          <a:p/>
        </p:txBody>
      </p:sp>
      <p:sp>
        <p:nvSpPr>
          <p:cNvPr id="1452" name="Google Shape;1452;p46"/>
          <p:cNvSpPr txBox="1"/>
          <p:nvPr>
            <p:ph idx="2" type="title"/>
          </p:nvPr>
        </p:nvSpPr>
        <p:spPr>
          <a:xfrm>
            <a:off x="1216100" y="1884843"/>
            <a:ext cx="3744000" cy="95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80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53" name="Shape 1453"/>
        <p:cNvGrpSpPr/>
        <p:nvPr/>
      </p:nvGrpSpPr>
      <p:grpSpPr>
        <a:xfrm>
          <a:off x="0" y="0"/>
          <a:ext cx="0" cy="0"/>
          <a:chOff x="0" y="0"/>
          <a:chExt cx="0" cy="0"/>
        </a:xfrm>
      </p:grpSpPr>
      <p:sp>
        <p:nvSpPr>
          <p:cNvPr id="1454" name="Google Shape;1454;p47"/>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455" name="Google Shape;1455;p47"/>
          <p:cNvSpPr txBox="1"/>
          <p:nvPr>
            <p:ph idx="1" type="body"/>
          </p:nvPr>
        </p:nvSpPr>
        <p:spPr>
          <a:xfrm>
            <a:off x="960000" y="1536633"/>
            <a:ext cx="10272000" cy="46012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434343"/>
              </a:buClr>
              <a:buSzPts val="1600"/>
              <a:buFont typeface="Livvic"/>
              <a:buAutoNum type="arabicPeriod"/>
              <a:defRPr b="0" i="0" sz="1467" u="none" cap="none" strike="noStrike">
                <a:solidFill>
                  <a:srgbClr val="000000"/>
                </a:solidFill>
                <a:latin typeface="Open Sans"/>
                <a:ea typeface="Open Sans"/>
                <a:cs typeface="Open Sans"/>
                <a:sym typeface="Open Sans"/>
              </a:defRPr>
            </a:lvl1pPr>
            <a:lvl2pPr indent="-330200" lvl="1" marL="9144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9pPr>
          </a:lstStyle>
          <a:p/>
        </p:txBody>
      </p:sp>
      <p:sp>
        <p:nvSpPr>
          <p:cNvPr id="1456" name="Google Shape;1456;p47"/>
          <p:cNvSpPr/>
          <p:nvPr/>
        </p:nvSpPr>
        <p:spPr>
          <a:xfrm>
            <a:off x="4812697" y="6068285"/>
            <a:ext cx="7379247" cy="718689"/>
          </a:xfrm>
          <a:custGeom>
            <a:rect b="b" l="l" r="r" t="t"/>
            <a:pathLst>
              <a:path extrusionOk="0" h="10923" w="32291">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57" name="Google Shape;1457;p47"/>
          <p:cNvSpPr/>
          <p:nvPr/>
        </p:nvSpPr>
        <p:spPr>
          <a:xfrm>
            <a:off x="17" y="6188361"/>
            <a:ext cx="4195460" cy="717571"/>
          </a:xfrm>
          <a:custGeom>
            <a:rect b="b" l="l" r="r" t="t"/>
            <a:pathLst>
              <a:path extrusionOk="0" h="10906" w="18359">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58" name="Google Shape;1458;p47"/>
          <p:cNvSpPr/>
          <p:nvPr/>
        </p:nvSpPr>
        <p:spPr>
          <a:xfrm>
            <a:off x="17" y="6420221"/>
            <a:ext cx="12191948" cy="450191"/>
          </a:xfrm>
          <a:custGeom>
            <a:rect b="b" l="l" r="r" t="t"/>
            <a:pathLst>
              <a:path extrusionOk="0" h="10705" w="53351">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59" name="Google Shape;1459;p47"/>
          <p:cNvSpPr/>
          <p:nvPr/>
        </p:nvSpPr>
        <p:spPr>
          <a:xfrm>
            <a:off x="17" y="6415552"/>
            <a:ext cx="9464980" cy="429248"/>
          </a:xfrm>
          <a:custGeom>
            <a:rect b="b" l="l" r="r" t="t"/>
            <a:pathLst>
              <a:path extrusionOk="0" h="10207" w="41418">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60" name="Google Shape;1460;p47"/>
          <p:cNvSpPr/>
          <p:nvPr/>
        </p:nvSpPr>
        <p:spPr>
          <a:xfrm>
            <a:off x="16" y="6415553"/>
            <a:ext cx="4168037" cy="349807"/>
          </a:xfrm>
          <a:custGeom>
            <a:rect b="b" l="l" r="r" t="t"/>
            <a:pathLst>
              <a:path extrusionOk="0" h="8318" w="18239">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61" name="Google Shape;1461;p47"/>
          <p:cNvSpPr/>
          <p:nvPr/>
        </p:nvSpPr>
        <p:spPr>
          <a:xfrm>
            <a:off x="16" y="6496464"/>
            <a:ext cx="8835627" cy="348336"/>
          </a:xfrm>
          <a:custGeom>
            <a:rect b="b" l="l" r="r" t="t"/>
            <a:pathLst>
              <a:path extrusionOk="0" h="8283" w="38664">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62" name="Google Shape;1462;p47"/>
          <p:cNvSpPr/>
          <p:nvPr/>
        </p:nvSpPr>
        <p:spPr>
          <a:xfrm>
            <a:off x="4398846" y="6454284"/>
            <a:ext cx="7793103" cy="507595"/>
          </a:xfrm>
          <a:custGeom>
            <a:rect b="b" l="l" r="r" t="t"/>
            <a:pathLst>
              <a:path extrusionOk="0" h="12070" w="34102">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63" name="Google Shape;1463;p47"/>
          <p:cNvSpPr/>
          <p:nvPr/>
        </p:nvSpPr>
        <p:spPr>
          <a:xfrm>
            <a:off x="6444969" y="6596634"/>
            <a:ext cx="5746977" cy="365233"/>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64" name="Google Shape;1464;p47"/>
          <p:cNvSpPr/>
          <p:nvPr/>
        </p:nvSpPr>
        <p:spPr>
          <a:xfrm>
            <a:off x="17" y="6519510"/>
            <a:ext cx="12191948" cy="442369"/>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465" name="Shape 1465"/>
        <p:cNvGrpSpPr/>
        <p:nvPr/>
      </p:nvGrpSpPr>
      <p:grpSpPr>
        <a:xfrm>
          <a:off x="0" y="0"/>
          <a:ext cx="0" cy="0"/>
          <a:chOff x="0" y="0"/>
          <a:chExt cx="0" cy="0"/>
        </a:xfrm>
      </p:grpSpPr>
      <p:sp>
        <p:nvSpPr>
          <p:cNvPr id="1466" name="Google Shape;1466;p48"/>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467" name="Google Shape;1467;p48"/>
          <p:cNvSpPr txBox="1"/>
          <p:nvPr>
            <p:ph idx="1" type="body"/>
          </p:nvPr>
        </p:nvSpPr>
        <p:spPr>
          <a:xfrm>
            <a:off x="960000" y="1536633"/>
            <a:ext cx="10272000" cy="46012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434343"/>
              </a:buClr>
              <a:buSzPts val="1600"/>
              <a:buFont typeface="Livvic"/>
              <a:buAutoNum type="arabicPeriod"/>
              <a:defRPr b="0" i="0" sz="1467" u="none" cap="none" strike="noStrike">
                <a:solidFill>
                  <a:srgbClr val="000000"/>
                </a:solidFill>
                <a:latin typeface="Open Sans"/>
                <a:ea typeface="Open Sans"/>
                <a:cs typeface="Open Sans"/>
                <a:sym typeface="Open Sans"/>
              </a:defRPr>
            </a:lvl1pPr>
            <a:lvl2pPr indent="-330200" lvl="1" marL="9144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9pPr>
          </a:lstStyle>
          <a:p/>
        </p:txBody>
      </p:sp>
      <p:sp>
        <p:nvSpPr>
          <p:cNvPr id="1468" name="Google Shape;1468;p48"/>
          <p:cNvSpPr/>
          <p:nvPr/>
        </p:nvSpPr>
        <p:spPr>
          <a:xfrm>
            <a:off x="4812697" y="6068285"/>
            <a:ext cx="7379247" cy="718689"/>
          </a:xfrm>
          <a:custGeom>
            <a:rect b="b" l="l" r="r" t="t"/>
            <a:pathLst>
              <a:path extrusionOk="0" h="10923" w="32291">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69" name="Google Shape;1469;p48"/>
          <p:cNvSpPr/>
          <p:nvPr/>
        </p:nvSpPr>
        <p:spPr>
          <a:xfrm>
            <a:off x="17" y="6188361"/>
            <a:ext cx="4195460" cy="717571"/>
          </a:xfrm>
          <a:custGeom>
            <a:rect b="b" l="l" r="r" t="t"/>
            <a:pathLst>
              <a:path extrusionOk="0" h="10906" w="18359">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70" name="Google Shape;1470;p48"/>
          <p:cNvSpPr/>
          <p:nvPr/>
        </p:nvSpPr>
        <p:spPr>
          <a:xfrm>
            <a:off x="17" y="6420221"/>
            <a:ext cx="12191948" cy="450191"/>
          </a:xfrm>
          <a:custGeom>
            <a:rect b="b" l="l" r="r" t="t"/>
            <a:pathLst>
              <a:path extrusionOk="0" h="10705" w="53351">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71" name="Google Shape;1471;p48"/>
          <p:cNvSpPr/>
          <p:nvPr/>
        </p:nvSpPr>
        <p:spPr>
          <a:xfrm>
            <a:off x="17" y="6415552"/>
            <a:ext cx="9464980" cy="429248"/>
          </a:xfrm>
          <a:custGeom>
            <a:rect b="b" l="l" r="r" t="t"/>
            <a:pathLst>
              <a:path extrusionOk="0" h="10207" w="41418">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72" name="Google Shape;1472;p48"/>
          <p:cNvSpPr/>
          <p:nvPr/>
        </p:nvSpPr>
        <p:spPr>
          <a:xfrm>
            <a:off x="16" y="6415553"/>
            <a:ext cx="4168037" cy="349807"/>
          </a:xfrm>
          <a:custGeom>
            <a:rect b="b" l="l" r="r" t="t"/>
            <a:pathLst>
              <a:path extrusionOk="0" h="8318" w="18239">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73" name="Google Shape;1473;p48"/>
          <p:cNvSpPr/>
          <p:nvPr/>
        </p:nvSpPr>
        <p:spPr>
          <a:xfrm>
            <a:off x="16" y="6496464"/>
            <a:ext cx="8835627" cy="348336"/>
          </a:xfrm>
          <a:custGeom>
            <a:rect b="b" l="l" r="r" t="t"/>
            <a:pathLst>
              <a:path extrusionOk="0" h="8283" w="38664">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74" name="Google Shape;1474;p48"/>
          <p:cNvSpPr/>
          <p:nvPr/>
        </p:nvSpPr>
        <p:spPr>
          <a:xfrm>
            <a:off x="4398846" y="6454284"/>
            <a:ext cx="7793103" cy="507595"/>
          </a:xfrm>
          <a:custGeom>
            <a:rect b="b" l="l" r="r" t="t"/>
            <a:pathLst>
              <a:path extrusionOk="0" h="12070" w="34102">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75" name="Google Shape;1475;p48"/>
          <p:cNvSpPr/>
          <p:nvPr/>
        </p:nvSpPr>
        <p:spPr>
          <a:xfrm>
            <a:off x="6444969" y="6596634"/>
            <a:ext cx="5746977" cy="365233"/>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76" name="Google Shape;1476;p48"/>
          <p:cNvSpPr/>
          <p:nvPr/>
        </p:nvSpPr>
        <p:spPr>
          <a:xfrm>
            <a:off x="17" y="6519510"/>
            <a:ext cx="12191948" cy="442369"/>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1477" name="Shape 1477"/>
        <p:cNvGrpSpPr/>
        <p:nvPr/>
      </p:nvGrpSpPr>
      <p:grpSpPr>
        <a:xfrm>
          <a:off x="0" y="0"/>
          <a:ext cx="0" cy="0"/>
          <a:chOff x="0" y="0"/>
          <a:chExt cx="0" cy="0"/>
        </a:xfrm>
      </p:grpSpPr>
      <p:sp>
        <p:nvSpPr>
          <p:cNvPr id="1478" name="Google Shape;1478;p49"/>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479" name="Google Shape;1479;p49"/>
          <p:cNvSpPr txBox="1"/>
          <p:nvPr>
            <p:ph idx="1" type="body"/>
          </p:nvPr>
        </p:nvSpPr>
        <p:spPr>
          <a:xfrm>
            <a:off x="960000" y="1536633"/>
            <a:ext cx="10272000" cy="46012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434343"/>
              </a:buClr>
              <a:buSzPts val="1600"/>
              <a:buFont typeface="Livvic"/>
              <a:buAutoNum type="arabicPeriod"/>
              <a:defRPr b="0" i="0" sz="1467" u="none" cap="none" strike="noStrike">
                <a:solidFill>
                  <a:srgbClr val="000000"/>
                </a:solidFill>
                <a:latin typeface="Open Sans"/>
                <a:ea typeface="Open Sans"/>
                <a:cs typeface="Open Sans"/>
                <a:sym typeface="Open Sans"/>
              </a:defRPr>
            </a:lvl1pPr>
            <a:lvl2pPr indent="-330200" lvl="1" marL="9144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9pPr>
          </a:lstStyle>
          <a:p/>
        </p:txBody>
      </p:sp>
      <p:sp>
        <p:nvSpPr>
          <p:cNvPr id="1480" name="Google Shape;1480;p49"/>
          <p:cNvSpPr/>
          <p:nvPr/>
        </p:nvSpPr>
        <p:spPr>
          <a:xfrm>
            <a:off x="4812697" y="6068285"/>
            <a:ext cx="7379247" cy="718689"/>
          </a:xfrm>
          <a:custGeom>
            <a:rect b="b" l="l" r="r" t="t"/>
            <a:pathLst>
              <a:path extrusionOk="0" h="10923" w="32291">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1" name="Google Shape;1481;p49"/>
          <p:cNvSpPr/>
          <p:nvPr/>
        </p:nvSpPr>
        <p:spPr>
          <a:xfrm>
            <a:off x="17" y="6188361"/>
            <a:ext cx="4195460" cy="717571"/>
          </a:xfrm>
          <a:custGeom>
            <a:rect b="b" l="l" r="r" t="t"/>
            <a:pathLst>
              <a:path extrusionOk="0" h="10906" w="18359">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2" name="Google Shape;1482;p49"/>
          <p:cNvSpPr/>
          <p:nvPr/>
        </p:nvSpPr>
        <p:spPr>
          <a:xfrm>
            <a:off x="17" y="6420221"/>
            <a:ext cx="12191948" cy="450191"/>
          </a:xfrm>
          <a:custGeom>
            <a:rect b="b" l="l" r="r" t="t"/>
            <a:pathLst>
              <a:path extrusionOk="0" h="10705" w="53351">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3" name="Google Shape;1483;p49"/>
          <p:cNvSpPr/>
          <p:nvPr/>
        </p:nvSpPr>
        <p:spPr>
          <a:xfrm>
            <a:off x="17" y="6415552"/>
            <a:ext cx="9464980" cy="429248"/>
          </a:xfrm>
          <a:custGeom>
            <a:rect b="b" l="l" r="r" t="t"/>
            <a:pathLst>
              <a:path extrusionOk="0" h="10207" w="41418">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4" name="Google Shape;1484;p49"/>
          <p:cNvSpPr/>
          <p:nvPr/>
        </p:nvSpPr>
        <p:spPr>
          <a:xfrm>
            <a:off x="16" y="6415553"/>
            <a:ext cx="4168037" cy="349807"/>
          </a:xfrm>
          <a:custGeom>
            <a:rect b="b" l="l" r="r" t="t"/>
            <a:pathLst>
              <a:path extrusionOk="0" h="8318" w="18239">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5" name="Google Shape;1485;p49"/>
          <p:cNvSpPr/>
          <p:nvPr/>
        </p:nvSpPr>
        <p:spPr>
          <a:xfrm>
            <a:off x="16" y="6496464"/>
            <a:ext cx="8835627" cy="348336"/>
          </a:xfrm>
          <a:custGeom>
            <a:rect b="b" l="l" r="r" t="t"/>
            <a:pathLst>
              <a:path extrusionOk="0" h="8283" w="38664">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6" name="Google Shape;1486;p49"/>
          <p:cNvSpPr/>
          <p:nvPr/>
        </p:nvSpPr>
        <p:spPr>
          <a:xfrm>
            <a:off x="4398846" y="6454284"/>
            <a:ext cx="7793103" cy="507595"/>
          </a:xfrm>
          <a:custGeom>
            <a:rect b="b" l="l" r="r" t="t"/>
            <a:pathLst>
              <a:path extrusionOk="0" h="12070" w="34102">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7" name="Google Shape;1487;p49"/>
          <p:cNvSpPr/>
          <p:nvPr/>
        </p:nvSpPr>
        <p:spPr>
          <a:xfrm>
            <a:off x="6444969" y="6596634"/>
            <a:ext cx="5746977" cy="365233"/>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8" name="Google Shape;1488;p49"/>
          <p:cNvSpPr/>
          <p:nvPr/>
        </p:nvSpPr>
        <p:spPr>
          <a:xfrm>
            <a:off x="17" y="6519510"/>
            <a:ext cx="12191948" cy="442369"/>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spTree>
      <p:nvGrpSpPr>
        <p:cNvPr id="1489" name="Shape 1489"/>
        <p:cNvGrpSpPr/>
        <p:nvPr/>
      </p:nvGrpSpPr>
      <p:grpSpPr>
        <a:xfrm>
          <a:off x="0" y="0"/>
          <a:ext cx="0" cy="0"/>
          <a:chOff x="0" y="0"/>
          <a:chExt cx="0" cy="0"/>
        </a:xfrm>
      </p:grpSpPr>
      <p:sp>
        <p:nvSpPr>
          <p:cNvPr id="1490" name="Google Shape;1490;p50"/>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491" name="Google Shape;1491;p50"/>
          <p:cNvSpPr txBox="1"/>
          <p:nvPr>
            <p:ph idx="1" type="body"/>
          </p:nvPr>
        </p:nvSpPr>
        <p:spPr>
          <a:xfrm>
            <a:off x="960000" y="1536633"/>
            <a:ext cx="10272000" cy="46012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434343"/>
              </a:buClr>
              <a:buSzPts val="1600"/>
              <a:buFont typeface="Livvic"/>
              <a:buAutoNum type="arabicPeriod"/>
              <a:defRPr b="0" i="0" sz="1467" u="none" cap="none" strike="noStrike">
                <a:solidFill>
                  <a:srgbClr val="000000"/>
                </a:solidFill>
                <a:latin typeface="Open Sans"/>
                <a:ea typeface="Open Sans"/>
                <a:cs typeface="Open Sans"/>
                <a:sym typeface="Open Sans"/>
              </a:defRPr>
            </a:lvl1pPr>
            <a:lvl2pPr indent="-330200" lvl="1" marL="9144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9pPr>
          </a:lstStyle>
          <a:p/>
        </p:txBody>
      </p:sp>
      <p:sp>
        <p:nvSpPr>
          <p:cNvPr id="1492" name="Google Shape;1492;p50"/>
          <p:cNvSpPr/>
          <p:nvPr/>
        </p:nvSpPr>
        <p:spPr>
          <a:xfrm>
            <a:off x="4812697" y="6068285"/>
            <a:ext cx="7379247" cy="718689"/>
          </a:xfrm>
          <a:custGeom>
            <a:rect b="b" l="l" r="r" t="t"/>
            <a:pathLst>
              <a:path extrusionOk="0" h="10923" w="32291">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93" name="Google Shape;1493;p50"/>
          <p:cNvSpPr/>
          <p:nvPr/>
        </p:nvSpPr>
        <p:spPr>
          <a:xfrm>
            <a:off x="17" y="6188361"/>
            <a:ext cx="4195460" cy="717571"/>
          </a:xfrm>
          <a:custGeom>
            <a:rect b="b" l="l" r="r" t="t"/>
            <a:pathLst>
              <a:path extrusionOk="0" h="10906" w="18359">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94" name="Google Shape;1494;p50"/>
          <p:cNvSpPr/>
          <p:nvPr/>
        </p:nvSpPr>
        <p:spPr>
          <a:xfrm>
            <a:off x="17" y="6420221"/>
            <a:ext cx="12191948" cy="450191"/>
          </a:xfrm>
          <a:custGeom>
            <a:rect b="b" l="l" r="r" t="t"/>
            <a:pathLst>
              <a:path extrusionOk="0" h="10705" w="53351">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95" name="Google Shape;1495;p50"/>
          <p:cNvSpPr/>
          <p:nvPr/>
        </p:nvSpPr>
        <p:spPr>
          <a:xfrm>
            <a:off x="17" y="6415552"/>
            <a:ext cx="9464980" cy="429248"/>
          </a:xfrm>
          <a:custGeom>
            <a:rect b="b" l="l" r="r" t="t"/>
            <a:pathLst>
              <a:path extrusionOk="0" h="10207" w="41418">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96" name="Google Shape;1496;p50"/>
          <p:cNvSpPr/>
          <p:nvPr/>
        </p:nvSpPr>
        <p:spPr>
          <a:xfrm>
            <a:off x="16" y="6415553"/>
            <a:ext cx="4168037" cy="349807"/>
          </a:xfrm>
          <a:custGeom>
            <a:rect b="b" l="l" r="r" t="t"/>
            <a:pathLst>
              <a:path extrusionOk="0" h="8318" w="18239">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97" name="Google Shape;1497;p50"/>
          <p:cNvSpPr/>
          <p:nvPr/>
        </p:nvSpPr>
        <p:spPr>
          <a:xfrm>
            <a:off x="16" y="6496464"/>
            <a:ext cx="8835627" cy="348336"/>
          </a:xfrm>
          <a:custGeom>
            <a:rect b="b" l="l" r="r" t="t"/>
            <a:pathLst>
              <a:path extrusionOk="0" h="8283" w="38664">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98" name="Google Shape;1498;p50"/>
          <p:cNvSpPr/>
          <p:nvPr/>
        </p:nvSpPr>
        <p:spPr>
          <a:xfrm>
            <a:off x="4398846" y="6454284"/>
            <a:ext cx="7793103" cy="507595"/>
          </a:xfrm>
          <a:custGeom>
            <a:rect b="b" l="l" r="r" t="t"/>
            <a:pathLst>
              <a:path extrusionOk="0" h="12070" w="34102">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99" name="Google Shape;1499;p50"/>
          <p:cNvSpPr/>
          <p:nvPr/>
        </p:nvSpPr>
        <p:spPr>
          <a:xfrm>
            <a:off x="6444969" y="6596634"/>
            <a:ext cx="5746977" cy="365233"/>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00" name="Google Shape;1500;p50"/>
          <p:cNvSpPr/>
          <p:nvPr/>
        </p:nvSpPr>
        <p:spPr>
          <a:xfrm>
            <a:off x="17" y="6519510"/>
            <a:ext cx="12191948" cy="442369"/>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spTree>
      <p:nvGrpSpPr>
        <p:cNvPr id="1501" name="Shape 1501"/>
        <p:cNvGrpSpPr/>
        <p:nvPr/>
      </p:nvGrpSpPr>
      <p:grpSpPr>
        <a:xfrm>
          <a:off x="0" y="0"/>
          <a:ext cx="0" cy="0"/>
          <a:chOff x="0" y="0"/>
          <a:chExt cx="0" cy="0"/>
        </a:xfrm>
      </p:grpSpPr>
      <p:sp>
        <p:nvSpPr>
          <p:cNvPr id="1502" name="Google Shape;1502;p51"/>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503" name="Google Shape;1503;p51"/>
          <p:cNvSpPr txBox="1"/>
          <p:nvPr>
            <p:ph idx="1" type="body"/>
          </p:nvPr>
        </p:nvSpPr>
        <p:spPr>
          <a:xfrm>
            <a:off x="960000" y="1536633"/>
            <a:ext cx="10272000" cy="46012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rgbClr val="434343"/>
              </a:buClr>
              <a:buSzPts val="1600"/>
              <a:buFont typeface="Livvic"/>
              <a:buAutoNum type="arabicPeriod"/>
              <a:defRPr b="0" i="0" sz="1467" u="none" cap="none" strike="noStrike">
                <a:solidFill>
                  <a:srgbClr val="000000"/>
                </a:solidFill>
                <a:latin typeface="Open Sans"/>
                <a:ea typeface="Open Sans"/>
                <a:cs typeface="Open Sans"/>
                <a:sym typeface="Open Sans"/>
              </a:defRPr>
            </a:lvl1pPr>
            <a:lvl2pPr indent="-330200" lvl="1" marL="9144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434343"/>
              </a:buClr>
              <a:buSzPts val="1600"/>
              <a:buFont typeface="Roboto Condensed Light"/>
              <a:buAutoNum type="arabicPeriod"/>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434343"/>
              </a:buClr>
              <a:buSzPts val="1600"/>
              <a:buFont typeface="Roboto Condensed Light"/>
              <a:buAutoNum type="alphaLcPeriod"/>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434343"/>
              </a:buClr>
              <a:buSzPts val="1600"/>
              <a:buFont typeface="Roboto Condensed Light"/>
              <a:buAutoNum type="romanLcPeriod"/>
              <a:defRPr b="0" i="0" sz="1867" u="none" cap="none" strike="noStrike">
                <a:solidFill>
                  <a:srgbClr val="000000"/>
                </a:solidFill>
                <a:latin typeface="Arial"/>
                <a:ea typeface="Arial"/>
                <a:cs typeface="Arial"/>
                <a:sym typeface="Arial"/>
              </a:defRPr>
            </a:lvl9pPr>
          </a:lstStyle>
          <a:p/>
        </p:txBody>
      </p:sp>
      <p:sp>
        <p:nvSpPr>
          <p:cNvPr id="1504" name="Google Shape;1504;p51"/>
          <p:cNvSpPr/>
          <p:nvPr/>
        </p:nvSpPr>
        <p:spPr>
          <a:xfrm>
            <a:off x="4812697" y="6068285"/>
            <a:ext cx="7379247" cy="718689"/>
          </a:xfrm>
          <a:custGeom>
            <a:rect b="b" l="l" r="r" t="t"/>
            <a:pathLst>
              <a:path extrusionOk="0" h="10923" w="32291">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05" name="Google Shape;1505;p51"/>
          <p:cNvSpPr/>
          <p:nvPr/>
        </p:nvSpPr>
        <p:spPr>
          <a:xfrm>
            <a:off x="17" y="6188361"/>
            <a:ext cx="4195460" cy="717571"/>
          </a:xfrm>
          <a:custGeom>
            <a:rect b="b" l="l" r="r" t="t"/>
            <a:pathLst>
              <a:path extrusionOk="0" h="10906" w="18359">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06" name="Google Shape;1506;p51"/>
          <p:cNvSpPr/>
          <p:nvPr/>
        </p:nvSpPr>
        <p:spPr>
          <a:xfrm>
            <a:off x="17" y="6420221"/>
            <a:ext cx="12191948" cy="450191"/>
          </a:xfrm>
          <a:custGeom>
            <a:rect b="b" l="l" r="r" t="t"/>
            <a:pathLst>
              <a:path extrusionOk="0" h="10705" w="53351">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07" name="Google Shape;1507;p51"/>
          <p:cNvSpPr/>
          <p:nvPr/>
        </p:nvSpPr>
        <p:spPr>
          <a:xfrm>
            <a:off x="17" y="6415552"/>
            <a:ext cx="9464980" cy="429248"/>
          </a:xfrm>
          <a:custGeom>
            <a:rect b="b" l="l" r="r" t="t"/>
            <a:pathLst>
              <a:path extrusionOk="0" h="10207" w="41418">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08" name="Google Shape;1508;p51"/>
          <p:cNvSpPr/>
          <p:nvPr/>
        </p:nvSpPr>
        <p:spPr>
          <a:xfrm>
            <a:off x="16" y="6415553"/>
            <a:ext cx="4168037" cy="349807"/>
          </a:xfrm>
          <a:custGeom>
            <a:rect b="b" l="l" r="r" t="t"/>
            <a:pathLst>
              <a:path extrusionOk="0" h="8318" w="18239">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09" name="Google Shape;1509;p51"/>
          <p:cNvSpPr/>
          <p:nvPr/>
        </p:nvSpPr>
        <p:spPr>
          <a:xfrm>
            <a:off x="16" y="6496464"/>
            <a:ext cx="8835627" cy="348336"/>
          </a:xfrm>
          <a:custGeom>
            <a:rect b="b" l="l" r="r" t="t"/>
            <a:pathLst>
              <a:path extrusionOk="0" h="8283" w="38664">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0" name="Google Shape;1510;p51"/>
          <p:cNvSpPr/>
          <p:nvPr/>
        </p:nvSpPr>
        <p:spPr>
          <a:xfrm>
            <a:off x="4398846" y="6454284"/>
            <a:ext cx="7793103" cy="507595"/>
          </a:xfrm>
          <a:custGeom>
            <a:rect b="b" l="l" r="r" t="t"/>
            <a:pathLst>
              <a:path extrusionOk="0" h="12070" w="34102">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1" name="Google Shape;1511;p51"/>
          <p:cNvSpPr/>
          <p:nvPr/>
        </p:nvSpPr>
        <p:spPr>
          <a:xfrm>
            <a:off x="6444969" y="6596634"/>
            <a:ext cx="5746977" cy="365233"/>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2" name="Google Shape;1512;p51"/>
          <p:cNvSpPr/>
          <p:nvPr/>
        </p:nvSpPr>
        <p:spPr>
          <a:xfrm>
            <a:off x="17" y="6519510"/>
            <a:ext cx="12191948" cy="442369"/>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13" name="Shape 1513"/>
        <p:cNvGrpSpPr/>
        <p:nvPr/>
      </p:nvGrpSpPr>
      <p:grpSpPr>
        <a:xfrm>
          <a:off x="0" y="0"/>
          <a:ext cx="0" cy="0"/>
          <a:chOff x="0" y="0"/>
          <a:chExt cx="0" cy="0"/>
        </a:xfrm>
      </p:grpSpPr>
      <p:sp>
        <p:nvSpPr>
          <p:cNvPr id="1514" name="Google Shape;1514;p52"/>
          <p:cNvSpPr/>
          <p:nvPr/>
        </p:nvSpPr>
        <p:spPr>
          <a:xfrm>
            <a:off x="-1574334" y="719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5" name="Google Shape;1515;p52"/>
          <p:cNvSpPr/>
          <p:nvPr/>
        </p:nvSpPr>
        <p:spPr>
          <a:xfrm>
            <a:off x="-412167" y="1543974"/>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6" name="Google Shape;1516;p52"/>
          <p:cNvSpPr/>
          <p:nvPr/>
        </p:nvSpPr>
        <p:spPr>
          <a:xfrm>
            <a:off x="8579326" y="3868752"/>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7" name="Google Shape;1517;p52"/>
          <p:cNvSpPr/>
          <p:nvPr/>
        </p:nvSpPr>
        <p:spPr>
          <a:xfrm>
            <a:off x="5120476" y="5840075"/>
            <a:ext cx="69539" cy="3304"/>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8" name="Google Shape;1518;p52"/>
          <p:cNvSpPr/>
          <p:nvPr/>
        </p:nvSpPr>
        <p:spPr>
          <a:xfrm>
            <a:off x="9655822" y="5411579"/>
            <a:ext cx="585505" cy="21472"/>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9" name="Google Shape;1519;p52"/>
          <p:cNvSpPr/>
          <p:nvPr/>
        </p:nvSpPr>
        <p:spPr>
          <a:xfrm>
            <a:off x="-75" y="4865040"/>
            <a:ext cx="12192064" cy="157478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20" name="Google Shape;1520;p52"/>
          <p:cNvSpPr/>
          <p:nvPr/>
        </p:nvSpPr>
        <p:spPr>
          <a:xfrm>
            <a:off x="4999803" y="4713997"/>
            <a:ext cx="7192180" cy="1940324"/>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21" name="Google Shape;1521;p52"/>
          <p:cNvSpPr/>
          <p:nvPr/>
        </p:nvSpPr>
        <p:spPr>
          <a:xfrm>
            <a:off x="-75" y="5504090"/>
            <a:ext cx="12192064" cy="135391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22" name="Google Shape;1522;p52"/>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523" name="Google Shape;1523;p52"/>
          <p:cNvSpPr txBox="1"/>
          <p:nvPr>
            <p:ph idx="1" type="subTitle"/>
          </p:nvPr>
        </p:nvSpPr>
        <p:spPr>
          <a:xfrm>
            <a:off x="1824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24" name="Google Shape;1524;p52"/>
          <p:cNvSpPr txBox="1"/>
          <p:nvPr>
            <p:ph idx="2" type="title"/>
          </p:nvPr>
        </p:nvSpPr>
        <p:spPr>
          <a:xfrm>
            <a:off x="1824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
        <p:nvSpPr>
          <p:cNvPr id="1525" name="Google Shape;1525;p52"/>
          <p:cNvSpPr txBox="1"/>
          <p:nvPr>
            <p:ph idx="3" type="subTitle"/>
          </p:nvPr>
        </p:nvSpPr>
        <p:spPr>
          <a:xfrm>
            <a:off x="6960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26" name="Google Shape;1526;p52"/>
          <p:cNvSpPr txBox="1"/>
          <p:nvPr>
            <p:ph idx="4" type="title"/>
          </p:nvPr>
        </p:nvSpPr>
        <p:spPr>
          <a:xfrm>
            <a:off x="6960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1_Title and two columns">
    <p:spTree>
      <p:nvGrpSpPr>
        <p:cNvPr id="1527" name="Shape 1527"/>
        <p:cNvGrpSpPr/>
        <p:nvPr/>
      </p:nvGrpSpPr>
      <p:grpSpPr>
        <a:xfrm>
          <a:off x="0" y="0"/>
          <a:ext cx="0" cy="0"/>
          <a:chOff x="0" y="0"/>
          <a:chExt cx="0" cy="0"/>
        </a:xfrm>
      </p:grpSpPr>
      <p:sp>
        <p:nvSpPr>
          <p:cNvPr id="1528" name="Google Shape;1528;p53"/>
          <p:cNvSpPr/>
          <p:nvPr/>
        </p:nvSpPr>
        <p:spPr>
          <a:xfrm>
            <a:off x="-1574334" y="719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29" name="Google Shape;1529;p53"/>
          <p:cNvSpPr/>
          <p:nvPr/>
        </p:nvSpPr>
        <p:spPr>
          <a:xfrm>
            <a:off x="-412167" y="1543974"/>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30" name="Google Shape;1530;p53"/>
          <p:cNvSpPr/>
          <p:nvPr/>
        </p:nvSpPr>
        <p:spPr>
          <a:xfrm>
            <a:off x="8579326" y="3868752"/>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31" name="Google Shape;1531;p53"/>
          <p:cNvSpPr/>
          <p:nvPr/>
        </p:nvSpPr>
        <p:spPr>
          <a:xfrm>
            <a:off x="5120476" y="5840075"/>
            <a:ext cx="69539" cy="3304"/>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32" name="Google Shape;1532;p53"/>
          <p:cNvSpPr/>
          <p:nvPr/>
        </p:nvSpPr>
        <p:spPr>
          <a:xfrm>
            <a:off x="9655822" y="5411579"/>
            <a:ext cx="585505" cy="21472"/>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33" name="Google Shape;1533;p53"/>
          <p:cNvSpPr/>
          <p:nvPr/>
        </p:nvSpPr>
        <p:spPr>
          <a:xfrm>
            <a:off x="-75" y="4865040"/>
            <a:ext cx="12192064" cy="157478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34" name="Google Shape;1534;p53"/>
          <p:cNvSpPr/>
          <p:nvPr/>
        </p:nvSpPr>
        <p:spPr>
          <a:xfrm>
            <a:off x="4999803" y="4713997"/>
            <a:ext cx="7192180" cy="1940324"/>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35" name="Google Shape;1535;p53"/>
          <p:cNvSpPr/>
          <p:nvPr/>
        </p:nvSpPr>
        <p:spPr>
          <a:xfrm>
            <a:off x="-75" y="5504090"/>
            <a:ext cx="12192064" cy="135391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36" name="Google Shape;1536;p53"/>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537" name="Google Shape;1537;p53"/>
          <p:cNvSpPr txBox="1"/>
          <p:nvPr>
            <p:ph idx="1" type="subTitle"/>
          </p:nvPr>
        </p:nvSpPr>
        <p:spPr>
          <a:xfrm>
            <a:off x="1824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38" name="Google Shape;1538;p53"/>
          <p:cNvSpPr txBox="1"/>
          <p:nvPr>
            <p:ph idx="2" type="title"/>
          </p:nvPr>
        </p:nvSpPr>
        <p:spPr>
          <a:xfrm>
            <a:off x="1824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
        <p:nvSpPr>
          <p:cNvPr id="1539" name="Google Shape;1539;p53"/>
          <p:cNvSpPr txBox="1"/>
          <p:nvPr>
            <p:ph idx="3" type="subTitle"/>
          </p:nvPr>
        </p:nvSpPr>
        <p:spPr>
          <a:xfrm>
            <a:off x="6960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40" name="Google Shape;1540;p53"/>
          <p:cNvSpPr txBox="1"/>
          <p:nvPr>
            <p:ph idx="4" type="title"/>
          </p:nvPr>
        </p:nvSpPr>
        <p:spPr>
          <a:xfrm>
            <a:off x="6960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11" name="Shape 11"/>
        <p:cNvGrpSpPr/>
        <p:nvPr/>
      </p:nvGrpSpPr>
      <p:grpSpPr>
        <a:xfrm>
          <a:off x="0" y="0"/>
          <a:ext cx="0" cy="0"/>
          <a:chOff x="0" y="0"/>
          <a:chExt cx="0" cy="0"/>
        </a:xfrm>
      </p:grpSpPr>
      <p:pic>
        <p:nvPicPr>
          <p:cNvPr id="12" name="Google Shape;12;p33"/>
          <p:cNvPicPr preferRelativeResize="0"/>
          <p:nvPr/>
        </p:nvPicPr>
        <p:blipFill rotWithShape="1">
          <a:blip r:embed="rId2">
            <a:alphaModFix/>
          </a:blip>
          <a:srcRect b="0" l="0" r="0" t="0"/>
          <a:stretch/>
        </p:blipFill>
        <p:spPr>
          <a:xfrm>
            <a:off x="0" y="1"/>
            <a:ext cx="12192000" cy="6858000"/>
          </a:xfrm>
          <a:prstGeom prst="rect">
            <a:avLst/>
          </a:prstGeom>
          <a:noFill/>
          <a:ln>
            <a:noFill/>
          </a:ln>
        </p:spPr>
      </p:pic>
    </p:spTree>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1_Title and two columns 2">
    <p:spTree>
      <p:nvGrpSpPr>
        <p:cNvPr id="1541" name="Shape 1541"/>
        <p:cNvGrpSpPr/>
        <p:nvPr/>
      </p:nvGrpSpPr>
      <p:grpSpPr>
        <a:xfrm>
          <a:off x="0" y="0"/>
          <a:ext cx="0" cy="0"/>
          <a:chOff x="0" y="0"/>
          <a:chExt cx="0" cy="0"/>
        </a:xfrm>
      </p:grpSpPr>
      <p:sp>
        <p:nvSpPr>
          <p:cNvPr id="1542" name="Google Shape;1542;p54"/>
          <p:cNvSpPr/>
          <p:nvPr/>
        </p:nvSpPr>
        <p:spPr>
          <a:xfrm>
            <a:off x="-1574334" y="719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3" name="Google Shape;1543;p54"/>
          <p:cNvSpPr/>
          <p:nvPr/>
        </p:nvSpPr>
        <p:spPr>
          <a:xfrm>
            <a:off x="-412167" y="1543974"/>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4" name="Google Shape;1544;p54"/>
          <p:cNvSpPr/>
          <p:nvPr/>
        </p:nvSpPr>
        <p:spPr>
          <a:xfrm>
            <a:off x="8579326" y="3868752"/>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5" name="Google Shape;1545;p54"/>
          <p:cNvSpPr/>
          <p:nvPr/>
        </p:nvSpPr>
        <p:spPr>
          <a:xfrm>
            <a:off x="5120476" y="5840075"/>
            <a:ext cx="69539" cy="3304"/>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6" name="Google Shape;1546;p54"/>
          <p:cNvSpPr/>
          <p:nvPr/>
        </p:nvSpPr>
        <p:spPr>
          <a:xfrm>
            <a:off x="9655822" y="5411579"/>
            <a:ext cx="585505" cy="21472"/>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7" name="Google Shape;1547;p54"/>
          <p:cNvSpPr/>
          <p:nvPr/>
        </p:nvSpPr>
        <p:spPr>
          <a:xfrm>
            <a:off x="-75" y="4865040"/>
            <a:ext cx="12192064" cy="157478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8" name="Google Shape;1548;p54"/>
          <p:cNvSpPr/>
          <p:nvPr/>
        </p:nvSpPr>
        <p:spPr>
          <a:xfrm>
            <a:off x="4999803" y="4713997"/>
            <a:ext cx="7192180" cy="1940324"/>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9" name="Google Shape;1549;p54"/>
          <p:cNvSpPr/>
          <p:nvPr/>
        </p:nvSpPr>
        <p:spPr>
          <a:xfrm>
            <a:off x="-75" y="5504090"/>
            <a:ext cx="12192064" cy="135391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50" name="Google Shape;1550;p54"/>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551" name="Google Shape;1551;p54"/>
          <p:cNvSpPr txBox="1"/>
          <p:nvPr>
            <p:ph idx="1" type="subTitle"/>
          </p:nvPr>
        </p:nvSpPr>
        <p:spPr>
          <a:xfrm>
            <a:off x="1824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52" name="Google Shape;1552;p54"/>
          <p:cNvSpPr txBox="1"/>
          <p:nvPr>
            <p:ph idx="2" type="title"/>
          </p:nvPr>
        </p:nvSpPr>
        <p:spPr>
          <a:xfrm>
            <a:off x="1824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
        <p:nvSpPr>
          <p:cNvPr id="1553" name="Google Shape;1553;p54"/>
          <p:cNvSpPr txBox="1"/>
          <p:nvPr>
            <p:ph idx="3" type="subTitle"/>
          </p:nvPr>
        </p:nvSpPr>
        <p:spPr>
          <a:xfrm>
            <a:off x="6960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54" name="Google Shape;1554;p54"/>
          <p:cNvSpPr txBox="1"/>
          <p:nvPr>
            <p:ph idx="4" type="title"/>
          </p:nvPr>
        </p:nvSpPr>
        <p:spPr>
          <a:xfrm>
            <a:off x="6960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1_Title and two columns 3">
    <p:spTree>
      <p:nvGrpSpPr>
        <p:cNvPr id="1555" name="Shape 1555"/>
        <p:cNvGrpSpPr/>
        <p:nvPr/>
      </p:nvGrpSpPr>
      <p:grpSpPr>
        <a:xfrm>
          <a:off x="0" y="0"/>
          <a:ext cx="0" cy="0"/>
          <a:chOff x="0" y="0"/>
          <a:chExt cx="0" cy="0"/>
        </a:xfrm>
      </p:grpSpPr>
      <p:sp>
        <p:nvSpPr>
          <p:cNvPr id="1556" name="Google Shape;1556;p55"/>
          <p:cNvSpPr/>
          <p:nvPr/>
        </p:nvSpPr>
        <p:spPr>
          <a:xfrm>
            <a:off x="-1574334" y="719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57" name="Google Shape;1557;p55"/>
          <p:cNvSpPr/>
          <p:nvPr/>
        </p:nvSpPr>
        <p:spPr>
          <a:xfrm>
            <a:off x="-412167" y="1543974"/>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58" name="Google Shape;1558;p55"/>
          <p:cNvSpPr/>
          <p:nvPr/>
        </p:nvSpPr>
        <p:spPr>
          <a:xfrm>
            <a:off x="8579326" y="3868752"/>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59" name="Google Shape;1559;p55"/>
          <p:cNvSpPr/>
          <p:nvPr/>
        </p:nvSpPr>
        <p:spPr>
          <a:xfrm>
            <a:off x="5120476" y="5840075"/>
            <a:ext cx="69539" cy="3304"/>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60" name="Google Shape;1560;p55"/>
          <p:cNvSpPr/>
          <p:nvPr/>
        </p:nvSpPr>
        <p:spPr>
          <a:xfrm>
            <a:off x="9655822" y="5411579"/>
            <a:ext cx="585505" cy="21472"/>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61" name="Google Shape;1561;p55"/>
          <p:cNvSpPr/>
          <p:nvPr/>
        </p:nvSpPr>
        <p:spPr>
          <a:xfrm>
            <a:off x="-75" y="4865040"/>
            <a:ext cx="12192064" cy="157478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62" name="Google Shape;1562;p55"/>
          <p:cNvSpPr/>
          <p:nvPr/>
        </p:nvSpPr>
        <p:spPr>
          <a:xfrm>
            <a:off x="4999803" y="4713997"/>
            <a:ext cx="7192180" cy="1940324"/>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63" name="Google Shape;1563;p55"/>
          <p:cNvSpPr/>
          <p:nvPr/>
        </p:nvSpPr>
        <p:spPr>
          <a:xfrm>
            <a:off x="-75" y="5504090"/>
            <a:ext cx="12192064" cy="135391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64" name="Google Shape;1564;p55"/>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565" name="Google Shape;1565;p55"/>
          <p:cNvSpPr txBox="1"/>
          <p:nvPr>
            <p:ph idx="1" type="subTitle"/>
          </p:nvPr>
        </p:nvSpPr>
        <p:spPr>
          <a:xfrm>
            <a:off x="1824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66" name="Google Shape;1566;p55"/>
          <p:cNvSpPr txBox="1"/>
          <p:nvPr>
            <p:ph idx="2" type="title"/>
          </p:nvPr>
        </p:nvSpPr>
        <p:spPr>
          <a:xfrm>
            <a:off x="1824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
        <p:nvSpPr>
          <p:cNvPr id="1567" name="Google Shape;1567;p55"/>
          <p:cNvSpPr txBox="1"/>
          <p:nvPr>
            <p:ph idx="3" type="subTitle"/>
          </p:nvPr>
        </p:nvSpPr>
        <p:spPr>
          <a:xfrm>
            <a:off x="6960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68" name="Google Shape;1568;p55"/>
          <p:cNvSpPr txBox="1"/>
          <p:nvPr>
            <p:ph idx="4" type="title"/>
          </p:nvPr>
        </p:nvSpPr>
        <p:spPr>
          <a:xfrm>
            <a:off x="6960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1_Title and two columns 4">
    <p:spTree>
      <p:nvGrpSpPr>
        <p:cNvPr id="1569" name="Shape 1569"/>
        <p:cNvGrpSpPr/>
        <p:nvPr/>
      </p:nvGrpSpPr>
      <p:grpSpPr>
        <a:xfrm>
          <a:off x="0" y="0"/>
          <a:ext cx="0" cy="0"/>
          <a:chOff x="0" y="0"/>
          <a:chExt cx="0" cy="0"/>
        </a:xfrm>
      </p:grpSpPr>
      <p:sp>
        <p:nvSpPr>
          <p:cNvPr id="1570" name="Google Shape;1570;p56"/>
          <p:cNvSpPr/>
          <p:nvPr/>
        </p:nvSpPr>
        <p:spPr>
          <a:xfrm>
            <a:off x="-1574334" y="719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1" name="Google Shape;1571;p56"/>
          <p:cNvSpPr/>
          <p:nvPr/>
        </p:nvSpPr>
        <p:spPr>
          <a:xfrm>
            <a:off x="-412167" y="1543974"/>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2" name="Google Shape;1572;p56"/>
          <p:cNvSpPr/>
          <p:nvPr/>
        </p:nvSpPr>
        <p:spPr>
          <a:xfrm>
            <a:off x="8579326" y="3868752"/>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3" name="Google Shape;1573;p56"/>
          <p:cNvSpPr/>
          <p:nvPr/>
        </p:nvSpPr>
        <p:spPr>
          <a:xfrm>
            <a:off x="5120476" y="5840075"/>
            <a:ext cx="69539" cy="3304"/>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4" name="Google Shape;1574;p56"/>
          <p:cNvSpPr/>
          <p:nvPr/>
        </p:nvSpPr>
        <p:spPr>
          <a:xfrm>
            <a:off x="9655822" y="5411579"/>
            <a:ext cx="585505" cy="21472"/>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5" name="Google Shape;1575;p56"/>
          <p:cNvSpPr/>
          <p:nvPr/>
        </p:nvSpPr>
        <p:spPr>
          <a:xfrm>
            <a:off x="-75" y="4865040"/>
            <a:ext cx="12192064" cy="157478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6" name="Google Shape;1576;p56"/>
          <p:cNvSpPr/>
          <p:nvPr/>
        </p:nvSpPr>
        <p:spPr>
          <a:xfrm>
            <a:off x="4999803" y="4713997"/>
            <a:ext cx="7192180" cy="1940324"/>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7" name="Google Shape;1577;p56"/>
          <p:cNvSpPr/>
          <p:nvPr/>
        </p:nvSpPr>
        <p:spPr>
          <a:xfrm>
            <a:off x="-75" y="5504090"/>
            <a:ext cx="12192064" cy="135391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8" name="Google Shape;1578;p56"/>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579" name="Google Shape;1579;p56"/>
          <p:cNvSpPr txBox="1"/>
          <p:nvPr>
            <p:ph idx="1" type="subTitle"/>
          </p:nvPr>
        </p:nvSpPr>
        <p:spPr>
          <a:xfrm>
            <a:off x="1824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80" name="Google Shape;1580;p56"/>
          <p:cNvSpPr txBox="1"/>
          <p:nvPr>
            <p:ph idx="2" type="title"/>
          </p:nvPr>
        </p:nvSpPr>
        <p:spPr>
          <a:xfrm>
            <a:off x="1824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
        <p:nvSpPr>
          <p:cNvPr id="1581" name="Google Shape;1581;p56"/>
          <p:cNvSpPr txBox="1"/>
          <p:nvPr>
            <p:ph idx="3" type="subTitle"/>
          </p:nvPr>
        </p:nvSpPr>
        <p:spPr>
          <a:xfrm>
            <a:off x="6960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82" name="Google Shape;1582;p56"/>
          <p:cNvSpPr txBox="1"/>
          <p:nvPr>
            <p:ph idx="4" type="title"/>
          </p:nvPr>
        </p:nvSpPr>
        <p:spPr>
          <a:xfrm>
            <a:off x="6960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1_Title and two columns 5">
    <p:spTree>
      <p:nvGrpSpPr>
        <p:cNvPr id="1583" name="Shape 1583"/>
        <p:cNvGrpSpPr/>
        <p:nvPr/>
      </p:nvGrpSpPr>
      <p:grpSpPr>
        <a:xfrm>
          <a:off x="0" y="0"/>
          <a:ext cx="0" cy="0"/>
          <a:chOff x="0" y="0"/>
          <a:chExt cx="0" cy="0"/>
        </a:xfrm>
      </p:grpSpPr>
      <p:sp>
        <p:nvSpPr>
          <p:cNvPr id="1584" name="Google Shape;1584;p57"/>
          <p:cNvSpPr/>
          <p:nvPr/>
        </p:nvSpPr>
        <p:spPr>
          <a:xfrm>
            <a:off x="-1574334" y="719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85" name="Google Shape;1585;p57"/>
          <p:cNvSpPr/>
          <p:nvPr/>
        </p:nvSpPr>
        <p:spPr>
          <a:xfrm>
            <a:off x="-412167" y="1543974"/>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86" name="Google Shape;1586;p57"/>
          <p:cNvSpPr/>
          <p:nvPr/>
        </p:nvSpPr>
        <p:spPr>
          <a:xfrm>
            <a:off x="8579326" y="3868752"/>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87" name="Google Shape;1587;p57"/>
          <p:cNvSpPr/>
          <p:nvPr/>
        </p:nvSpPr>
        <p:spPr>
          <a:xfrm>
            <a:off x="5120476" y="5840075"/>
            <a:ext cx="69539" cy="3304"/>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88" name="Google Shape;1588;p57"/>
          <p:cNvSpPr/>
          <p:nvPr/>
        </p:nvSpPr>
        <p:spPr>
          <a:xfrm>
            <a:off x="9655822" y="5411579"/>
            <a:ext cx="585505" cy="21472"/>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89" name="Google Shape;1589;p57"/>
          <p:cNvSpPr/>
          <p:nvPr/>
        </p:nvSpPr>
        <p:spPr>
          <a:xfrm>
            <a:off x="-75" y="4865040"/>
            <a:ext cx="12192064" cy="157478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90" name="Google Shape;1590;p57"/>
          <p:cNvSpPr/>
          <p:nvPr/>
        </p:nvSpPr>
        <p:spPr>
          <a:xfrm>
            <a:off x="4999803" y="4713997"/>
            <a:ext cx="7192180" cy="1940324"/>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91" name="Google Shape;1591;p57"/>
          <p:cNvSpPr/>
          <p:nvPr/>
        </p:nvSpPr>
        <p:spPr>
          <a:xfrm>
            <a:off x="-75" y="5504090"/>
            <a:ext cx="12192064" cy="135391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92" name="Google Shape;1592;p57"/>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1593" name="Google Shape;1593;p57"/>
          <p:cNvSpPr txBox="1"/>
          <p:nvPr>
            <p:ph idx="1" type="subTitle"/>
          </p:nvPr>
        </p:nvSpPr>
        <p:spPr>
          <a:xfrm>
            <a:off x="1824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94" name="Google Shape;1594;p57"/>
          <p:cNvSpPr txBox="1"/>
          <p:nvPr>
            <p:ph idx="2" type="title"/>
          </p:nvPr>
        </p:nvSpPr>
        <p:spPr>
          <a:xfrm>
            <a:off x="1824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
        <p:nvSpPr>
          <p:cNvPr id="1595" name="Google Shape;1595;p57"/>
          <p:cNvSpPr txBox="1"/>
          <p:nvPr>
            <p:ph idx="3" type="subTitle"/>
          </p:nvPr>
        </p:nvSpPr>
        <p:spPr>
          <a:xfrm>
            <a:off x="6960200" y="3782300"/>
            <a:ext cx="3407600" cy="1174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6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
        <p:nvSpPr>
          <p:cNvPr id="1596" name="Google Shape;1596;p57"/>
          <p:cNvSpPr txBox="1"/>
          <p:nvPr>
            <p:ph idx="4" type="title"/>
          </p:nvPr>
        </p:nvSpPr>
        <p:spPr>
          <a:xfrm>
            <a:off x="6960200" y="3151000"/>
            <a:ext cx="3407600" cy="556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8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2pPr>
            <a:lvl3pPr lvl="2"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3pPr>
            <a:lvl4pPr lvl="3"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4pPr>
            <a:lvl5pPr lvl="4"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5pPr>
            <a:lvl6pPr lvl="5"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6pPr>
            <a:lvl7pPr lvl="6"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7pPr>
            <a:lvl8pPr lvl="7"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8pPr>
            <a:lvl9pPr lvl="8" marR="0" rtl="0" algn="l">
              <a:lnSpc>
                <a:spcPct val="100000"/>
              </a:lnSpc>
              <a:spcBef>
                <a:spcPts val="0"/>
              </a:spcBef>
              <a:spcAft>
                <a:spcPts val="0"/>
              </a:spcAft>
              <a:buClr>
                <a:srgbClr val="000000"/>
              </a:buClr>
              <a:buSzPts val="2800"/>
              <a:buFont typeface="Patrick Hand"/>
              <a:buNone/>
              <a:defRPr b="0" i="0" sz="1867" u="none" cap="none" strike="noStrike">
                <a:solidFill>
                  <a:srgbClr val="000000"/>
                </a:solidFill>
                <a:latin typeface="Patrick Hand"/>
                <a:ea typeface="Patrick Hand"/>
                <a:cs typeface="Patrick Hand"/>
                <a:sym typeface="Patrick Hand"/>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597" name="Shape 1597"/>
        <p:cNvGrpSpPr/>
        <p:nvPr/>
      </p:nvGrpSpPr>
      <p:grpSpPr>
        <a:xfrm>
          <a:off x="0" y="0"/>
          <a:ext cx="0" cy="0"/>
          <a:chOff x="0" y="0"/>
          <a:chExt cx="0" cy="0"/>
        </a:xfrm>
      </p:grpSpPr>
      <p:sp>
        <p:nvSpPr>
          <p:cNvPr id="1598" name="Google Shape;1598;p58"/>
          <p:cNvSpPr/>
          <p:nvPr/>
        </p:nvSpPr>
        <p:spPr>
          <a:xfrm>
            <a:off x="6780669" y="3194111"/>
            <a:ext cx="5411387" cy="2616965"/>
          </a:xfrm>
          <a:custGeom>
            <a:rect b="b" l="l" r="r" t="t"/>
            <a:pathLst>
              <a:path extrusionOk="0" h="11360" w="23491">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99" name="Google Shape;1599;p58"/>
          <p:cNvSpPr/>
          <p:nvPr/>
        </p:nvSpPr>
        <p:spPr>
          <a:xfrm flipH="1">
            <a:off x="7144167" y="6249298"/>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00" name="Google Shape;1600;p58"/>
          <p:cNvSpPr/>
          <p:nvPr/>
        </p:nvSpPr>
        <p:spPr>
          <a:xfrm flipH="1">
            <a:off x="1990286" y="5961175"/>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01" name="Google Shape;1601;p58"/>
          <p:cNvSpPr/>
          <p:nvPr/>
        </p:nvSpPr>
        <p:spPr>
          <a:xfrm flipH="1">
            <a:off x="-16" y="5054767"/>
            <a:ext cx="12192016" cy="1093308"/>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02" name="Google Shape;1602;p58"/>
          <p:cNvSpPr/>
          <p:nvPr/>
        </p:nvSpPr>
        <p:spPr>
          <a:xfrm flipH="1">
            <a:off x="17" y="5436800"/>
            <a:ext cx="12192016" cy="105889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03" name="Google Shape;1603;p58"/>
          <p:cNvSpPr/>
          <p:nvPr/>
        </p:nvSpPr>
        <p:spPr>
          <a:xfrm flipH="1">
            <a:off x="34" y="5158999"/>
            <a:ext cx="7338209" cy="1926275"/>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04" name="Google Shape;1604;p58"/>
          <p:cNvSpPr/>
          <p:nvPr/>
        </p:nvSpPr>
        <p:spPr>
          <a:xfrm flipH="1">
            <a:off x="242833" y="6092424"/>
            <a:ext cx="11949201" cy="756421"/>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05" name="Google Shape;1605;p58"/>
          <p:cNvSpPr/>
          <p:nvPr/>
        </p:nvSpPr>
        <p:spPr>
          <a:xfrm flipH="1">
            <a:off x="17" y="6392956"/>
            <a:ext cx="12192016" cy="756440"/>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06" name="Google Shape;1606;p58"/>
          <p:cNvSpPr txBox="1"/>
          <p:nvPr>
            <p:ph type="title"/>
          </p:nvPr>
        </p:nvSpPr>
        <p:spPr>
          <a:xfrm>
            <a:off x="960000" y="541780"/>
            <a:ext cx="10272000" cy="69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2pPr>
            <a:lvl3pPr lvl="2"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3pPr>
            <a:lvl4pPr lvl="3"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4pPr>
            <a:lvl5pPr lvl="4"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5pPr>
            <a:lvl6pPr lvl="5"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6pPr>
            <a:lvl7pPr lvl="6"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7pPr>
            <a:lvl8pPr lvl="7"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8pPr>
            <a:lvl9pPr lvl="8"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9pPr>
          </a:lstStyle>
          <a:p/>
        </p:txBody>
      </p:sp>
      <p:sp>
        <p:nvSpPr>
          <p:cNvPr id="1607" name="Google Shape;1607;p58"/>
          <p:cNvSpPr txBox="1"/>
          <p:nvPr>
            <p:ph idx="1" type="subTitle"/>
          </p:nvPr>
        </p:nvSpPr>
        <p:spPr>
          <a:xfrm>
            <a:off x="960000" y="1668000"/>
            <a:ext cx="6650800" cy="3169200"/>
          </a:xfrm>
          <a:prstGeom prst="rect">
            <a:avLst/>
          </a:prstGeom>
          <a:noFill/>
          <a:ln>
            <a:noFill/>
          </a:ln>
        </p:spPr>
        <p:txBody>
          <a:bodyPr anchorCtr="0" anchor="t" bIns="91425" lIns="91425" spcFirstLastPara="1" rIns="91425" wrap="square" tIns="91425">
            <a:noAutofit/>
          </a:bodyPr>
          <a:lstStyle>
            <a:lvl1pPr lvl="0" marR="327452" rtl="0" algn="l">
              <a:lnSpc>
                <a:spcPct val="100000"/>
              </a:lnSpc>
              <a:spcBef>
                <a:spcPts val="0"/>
              </a:spcBef>
              <a:spcAft>
                <a:spcPts val="0"/>
              </a:spcAft>
              <a:buClr>
                <a:schemeClr val="accent6"/>
              </a:buClr>
              <a:buSzPts val="1600"/>
              <a:buFont typeface="Arial"/>
              <a:buChar char="●"/>
              <a:defRPr b="0" i="0" sz="1867" u="none" cap="none" strike="noStrike">
                <a:solidFill>
                  <a:srgbClr val="000000"/>
                </a:solidFill>
                <a:latin typeface="Arial"/>
                <a:ea typeface="Arial"/>
                <a:cs typeface="Arial"/>
                <a:sym typeface="Arial"/>
              </a:defRPr>
            </a:lvl1pPr>
            <a:lvl2pPr lvl="1" marR="0" rtl="0" algn="r">
              <a:lnSpc>
                <a:spcPct val="100000"/>
              </a:lnSpc>
              <a:spcBef>
                <a:spcPts val="2133"/>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1608" name="Shape 1608"/>
        <p:cNvGrpSpPr/>
        <p:nvPr/>
      </p:nvGrpSpPr>
      <p:grpSpPr>
        <a:xfrm>
          <a:off x="0" y="0"/>
          <a:ext cx="0" cy="0"/>
          <a:chOff x="0" y="0"/>
          <a:chExt cx="0" cy="0"/>
        </a:xfrm>
      </p:grpSpPr>
      <p:sp>
        <p:nvSpPr>
          <p:cNvPr id="1609" name="Google Shape;1609;p59"/>
          <p:cNvSpPr/>
          <p:nvPr/>
        </p:nvSpPr>
        <p:spPr>
          <a:xfrm>
            <a:off x="6780669" y="3194111"/>
            <a:ext cx="5411387" cy="2616965"/>
          </a:xfrm>
          <a:custGeom>
            <a:rect b="b" l="l" r="r" t="t"/>
            <a:pathLst>
              <a:path extrusionOk="0" h="11360" w="23491">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0" name="Google Shape;1610;p59"/>
          <p:cNvSpPr/>
          <p:nvPr/>
        </p:nvSpPr>
        <p:spPr>
          <a:xfrm flipH="1">
            <a:off x="7144167" y="6249298"/>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1" name="Google Shape;1611;p59"/>
          <p:cNvSpPr/>
          <p:nvPr/>
        </p:nvSpPr>
        <p:spPr>
          <a:xfrm flipH="1">
            <a:off x="1990286" y="5961175"/>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2" name="Google Shape;1612;p59"/>
          <p:cNvSpPr/>
          <p:nvPr/>
        </p:nvSpPr>
        <p:spPr>
          <a:xfrm flipH="1">
            <a:off x="-16" y="5054767"/>
            <a:ext cx="12192016" cy="1093308"/>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3" name="Google Shape;1613;p59"/>
          <p:cNvSpPr/>
          <p:nvPr/>
        </p:nvSpPr>
        <p:spPr>
          <a:xfrm flipH="1">
            <a:off x="17" y="5436800"/>
            <a:ext cx="12192016" cy="105889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4" name="Google Shape;1614;p59"/>
          <p:cNvSpPr/>
          <p:nvPr/>
        </p:nvSpPr>
        <p:spPr>
          <a:xfrm flipH="1">
            <a:off x="34" y="5158999"/>
            <a:ext cx="7338209" cy="1926275"/>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5" name="Google Shape;1615;p59"/>
          <p:cNvSpPr/>
          <p:nvPr/>
        </p:nvSpPr>
        <p:spPr>
          <a:xfrm flipH="1">
            <a:off x="242833" y="6092424"/>
            <a:ext cx="11949201" cy="756421"/>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6" name="Google Shape;1616;p59"/>
          <p:cNvSpPr/>
          <p:nvPr/>
        </p:nvSpPr>
        <p:spPr>
          <a:xfrm flipH="1">
            <a:off x="17" y="6392956"/>
            <a:ext cx="12192016" cy="756440"/>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7" name="Google Shape;1617;p59"/>
          <p:cNvSpPr txBox="1"/>
          <p:nvPr>
            <p:ph type="title"/>
          </p:nvPr>
        </p:nvSpPr>
        <p:spPr>
          <a:xfrm>
            <a:off x="960000" y="541780"/>
            <a:ext cx="10272000" cy="69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2pPr>
            <a:lvl3pPr lvl="2"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3pPr>
            <a:lvl4pPr lvl="3"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4pPr>
            <a:lvl5pPr lvl="4"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5pPr>
            <a:lvl6pPr lvl="5"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6pPr>
            <a:lvl7pPr lvl="6"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7pPr>
            <a:lvl8pPr lvl="7"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8pPr>
            <a:lvl9pPr lvl="8"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9pPr>
          </a:lstStyle>
          <a:p/>
        </p:txBody>
      </p:sp>
      <p:sp>
        <p:nvSpPr>
          <p:cNvPr id="1618" name="Google Shape;1618;p59"/>
          <p:cNvSpPr txBox="1"/>
          <p:nvPr>
            <p:ph idx="1" type="subTitle"/>
          </p:nvPr>
        </p:nvSpPr>
        <p:spPr>
          <a:xfrm>
            <a:off x="960000" y="1668000"/>
            <a:ext cx="6650800" cy="3169200"/>
          </a:xfrm>
          <a:prstGeom prst="rect">
            <a:avLst/>
          </a:prstGeom>
          <a:noFill/>
          <a:ln>
            <a:noFill/>
          </a:ln>
        </p:spPr>
        <p:txBody>
          <a:bodyPr anchorCtr="0" anchor="t" bIns="91425" lIns="91425" spcFirstLastPara="1" rIns="91425" wrap="square" tIns="91425">
            <a:noAutofit/>
          </a:bodyPr>
          <a:lstStyle>
            <a:lvl1pPr lvl="0" marR="327452" rtl="0" algn="l">
              <a:lnSpc>
                <a:spcPct val="100000"/>
              </a:lnSpc>
              <a:spcBef>
                <a:spcPts val="0"/>
              </a:spcBef>
              <a:spcAft>
                <a:spcPts val="0"/>
              </a:spcAft>
              <a:buClr>
                <a:schemeClr val="accent6"/>
              </a:buClr>
              <a:buSzPts val="1600"/>
              <a:buFont typeface="Arial"/>
              <a:buChar char="●"/>
              <a:defRPr b="0" i="0" sz="1867" u="none" cap="none" strike="noStrike">
                <a:solidFill>
                  <a:srgbClr val="000000"/>
                </a:solidFill>
                <a:latin typeface="Arial"/>
                <a:ea typeface="Arial"/>
                <a:cs typeface="Arial"/>
                <a:sym typeface="Arial"/>
              </a:defRPr>
            </a:lvl1pPr>
            <a:lvl2pPr lvl="1" marR="0" rtl="0" algn="r">
              <a:lnSpc>
                <a:spcPct val="100000"/>
              </a:lnSpc>
              <a:spcBef>
                <a:spcPts val="2133"/>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spTree>
      <p:nvGrpSpPr>
        <p:cNvPr id="1619" name="Shape 1619"/>
        <p:cNvGrpSpPr/>
        <p:nvPr/>
      </p:nvGrpSpPr>
      <p:grpSpPr>
        <a:xfrm>
          <a:off x="0" y="0"/>
          <a:ext cx="0" cy="0"/>
          <a:chOff x="0" y="0"/>
          <a:chExt cx="0" cy="0"/>
        </a:xfrm>
      </p:grpSpPr>
      <p:sp>
        <p:nvSpPr>
          <p:cNvPr id="1620" name="Google Shape;1620;p60"/>
          <p:cNvSpPr/>
          <p:nvPr/>
        </p:nvSpPr>
        <p:spPr>
          <a:xfrm>
            <a:off x="6780669" y="3194111"/>
            <a:ext cx="5411387" cy="2616965"/>
          </a:xfrm>
          <a:custGeom>
            <a:rect b="b" l="l" r="r" t="t"/>
            <a:pathLst>
              <a:path extrusionOk="0" h="11360" w="23491">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1" name="Google Shape;1621;p60"/>
          <p:cNvSpPr/>
          <p:nvPr/>
        </p:nvSpPr>
        <p:spPr>
          <a:xfrm flipH="1">
            <a:off x="7144167" y="6249298"/>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2" name="Google Shape;1622;p60"/>
          <p:cNvSpPr/>
          <p:nvPr/>
        </p:nvSpPr>
        <p:spPr>
          <a:xfrm flipH="1">
            <a:off x="1990286" y="5961175"/>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3" name="Google Shape;1623;p60"/>
          <p:cNvSpPr/>
          <p:nvPr/>
        </p:nvSpPr>
        <p:spPr>
          <a:xfrm flipH="1">
            <a:off x="-16" y="5054767"/>
            <a:ext cx="12192016" cy="1093308"/>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4" name="Google Shape;1624;p60"/>
          <p:cNvSpPr/>
          <p:nvPr/>
        </p:nvSpPr>
        <p:spPr>
          <a:xfrm flipH="1">
            <a:off x="17" y="5436800"/>
            <a:ext cx="12192016" cy="105889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5" name="Google Shape;1625;p60"/>
          <p:cNvSpPr/>
          <p:nvPr/>
        </p:nvSpPr>
        <p:spPr>
          <a:xfrm flipH="1">
            <a:off x="34" y="5158999"/>
            <a:ext cx="7338209" cy="1926275"/>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6" name="Google Shape;1626;p60"/>
          <p:cNvSpPr/>
          <p:nvPr/>
        </p:nvSpPr>
        <p:spPr>
          <a:xfrm flipH="1">
            <a:off x="242833" y="6092424"/>
            <a:ext cx="11949201" cy="756421"/>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7" name="Google Shape;1627;p60"/>
          <p:cNvSpPr/>
          <p:nvPr/>
        </p:nvSpPr>
        <p:spPr>
          <a:xfrm flipH="1">
            <a:off x="17" y="6392956"/>
            <a:ext cx="12192016" cy="756440"/>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8" name="Google Shape;1628;p60"/>
          <p:cNvSpPr txBox="1"/>
          <p:nvPr>
            <p:ph type="title"/>
          </p:nvPr>
        </p:nvSpPr>
        <p:spPr>
          <a:xfrm>
            <a:off x="960000" y="541780"/>
            <a:ext cx="10272000" cy="69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2pPr>
            <a:lvl3pPr lvl="2"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3pPr>
            <a:lvl4pPr lvl="3"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4pPr>
            <a:lvl5pPr lvl="4"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5pPr>
            <a:lvl6pPr lvl="5"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6pPr>
            <a:lvl7pPr lvl="6"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7pPr>
            <a:lvl8pPr lvl="7"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8pPr>
            <a:lvl9pPr lvl="8"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9pPr>
          </a:lstStyle>
          <a:p/>
        </p:txBody>
      </p:sp>
      <p:sp>
        <p:nvSpPr>
          <p:cNvPr id="1629" name="Google Shape;1629;p60"/>
          <p:cNvSpPr txBox="1"/>
          <p:nvPr>
            <p:ph idx="1" type="subTitle"/>
          </p:nvPr>
        </p:nvSpPr>
        <p:spPr>
          <a:xfrm>
            <a:off x="960000" y="1668000"/>
            <a:ext cx="6650800" cy="3169200"/>
          </a:xfrm>
          <a:prstGeom prst="rect">
            <a:avLst/>
          </a:prstGeom>
          <a:noFill/>
          <a:ln>
            <a:noFill/>
          </a:ln>
        </p:spPr>
        <p:txBody>
          <a:bodyPr anchorCtr="0" anchor="t" bIns="91425" lIns="91425" spcFirstLastPara="1" rIns="91425" wrap="square" tIns="91425">
            <a:noAutofit/>
          </a:bodyPr>
          <a:lstStyle>
            <a:lvl1pPr lvl="0" marR="327452" rtl="0" algn="l">
              <a:lnSpc>
                <a:spcPct val="100000"/>
              </a:lnSpc>
              <a:spcBef>
                <a:spcPts val="0"/>
              </a:spcBef>
              <a:spcAft>
                <a:spcPts val="0"/>
              </a:spcAft>
              <a:buClr>
                <a:schemeClr val="accent6"/>
              </a:buClr>
              <a:buSzPts val="1600"/>
              <a:buFont typeface="Arial"/>
              <a:buChar char="●"/>
              <a:defRPr b="0" i="0" sz="1867" u="none" cap="none" strike="noStrike">
                <a:solidFill>
                  <a:srgbClr val="000000"/>
                </a:solidFill>
                <a:latin typeface="Arial"/>
                <a:ea typeface="Arial"/>
                <a:cs typeface="Arial"/>
                <a:sym typeface="Arial"/>
              </a:defRPr>
            </a:lvl1pPr>
            <a:lvl2pPr lvl="1" marR="0" rtl="0" algn="r">
              <a:lnSpc>
                <a:spcPct val="100000"/>
              </a:lnSpc>
              <a:spcBef>
                <a:spcPts val="2133"/>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3">
    <p:spTree>
      <p:nvGrpSpPr>
        <p:cNvPr id="1630" name="Shape 1630"/>
        <p:cNvGrpSpPr/>
        <p:nvPr/>
      </p:nvGrpSpPr>
      <p:grpSpPr>
        <a:xfrm>
          <a:off x="0" y="0"/>
          <a:ext cx="0" cy="0"/>
          <a:chOff x="0" y="0"/>
          <a:chExt cx="0" cy="0"/>
        </a:xfrm>
      </p:grpSpPr>
      <p:sp>
        <p:nvSpPr>
          <p:cNvPr id="1631" name="Google Shape;1631;p61"/>
          <p:cNvSpPr/>
          <p:nvPr/>
        </p:nvSpPr>
        <p:spPr>
          <a:xfrm>
            <a:off x="6780669" y="3194111"/>
            <a:ext cx="5411387" cy="2616965"/>
          </a:xfrm>
          <a:custGeom>
            <a:rect b="b" l="l" r="r" t="t"/>
            <a:pathLst>
              <a:path extrusionOk="0" h="11360" w="23491">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2" name="Google Shape;1632;p61"/>
          <p:cNvSpPr/>
          <p:nvPr/>
        </p:nvSpPr>
        <p:spPr>
          <a:xfrm flipH="1">
            <a:off x="7144167" y="6249298"/>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3" name="Google Shape;1633;p61"/>
          <p:cNvSpPr/>
          <p:nvPr/>
        </p:nvSpPr>
        <p:spPr>
          <a:xfrm flipH="1">
            <a:off x="1990286" y="5961175"/>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4" name="Google Shape;1634;p61"/>
          <p:cNvSpPr/>
          <p:nvPr/>
        </p:nvSpPr>
        <p:spPr>
          <a:xfrm flipH="1">
            <a:off x="-16" y="5054767"/>
            <a:ext cx="12192016" cy="1093308"/>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5" name="Google Shape;1635;p61"/>
          <p:cNvSpPr/>
          <p:nvPr/>
        </p:nvSpPr>
        <p:spPr>
          <a:xfrm flipH="1">
            <a:off x="17" y="5436800"/>
            <a:ext cx="12192016" cy="1058891"/>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6" name="Google Shape;1636;p61"/>
          <p:cNvSpPr/>
          <p:nvPr/>
        </p:nvSpPr>
        <p:spPr>
          <a:xfrm flipH="1">
            <a:off x="34" y="5158999"/>
            <a:ext cx="7338209" cy="1926275"/>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7" name="Google Shape;1637;p61"/>
          <p:cNvSpPr/>
          <p:nvPr/>
        </p:nvSpPr>
        <p:spPr>
          <a:xfrm flipH="1">
            <a:off x="242833" y="6092424"/>
            <a:ext cx="11949201" cy="756421"/>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8" name="Google Shape;1638;p61"/>
          <p:cNvSpPr/>
          <p:nvPr/>
        </p:nvSpPr>
        <p:spPr>
          <a:xfrm flipH="1">
            <a:off x="17" y="6392956"/>
            <a:ext cx="12192016" cy="756440"/>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9" name="Google Shape;1639;p61"/>
          <p:cNvSpPr txBox="1"/>
          <p:nvPr>
            <p:ph type="title"/>
          </p:nvPr>
        </p:nvSpPr>
        <p:spPr>
          <a:xfrm>
            <a:off x="960000" y="541780"/>
            <a:ext cx="10272000" cy="692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2pPr>
            <a:lvl3pPr lvl="2"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3pPr>
            <a:lvl4pPr lvl="3"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4pPr>
            <a:lvl5pPr lvl="4"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5pPr>
            <a:lvl6pPr lvl="5"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6pPr>
            <a:lvl7pPr lvl="6"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7pPr>
            <a:lvl8pPr lvl="7"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8pPr>
            <a:lvl9pPr lvl="8" marR="0" rtl="0" algn="r">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9pPr>
          </a:lstStyle>
          <a:p/>
        </p:txBody>
      </p:sp>
      <p:sp>
        <p:nvSpPr>
          <p:cNvPr id="1640" name="Google Shape;1640;p61"/>
          <p:cNvSpPr txBox="1"/>
          <p:nvPr>
            <p:ph idx="1" type="subTitle"/>
          </p:nvPr>
        </p:nvSpPr>
        <p:spPr>
          <a:xfrm>
            <a:off x="960000" y="1668000"/>
            <a:ext cx="6650800" cy="3169200"/>
          </a:xfrm>
          <a:prstGeom prst="rect">
            <a:avLst/>
          </a:prstGeom>
          <a:noFill/>
          <a:ln>
            <a:noFill/>
          </a:ln>
        </p:spPr>
        <p:txBody>
          <a:bodyPr anchorCtr="0" anchor="t" bIns="91425" lIns="91425" spcFirstLastPara="1" rIns="91425" wrap="square" tIns="91425">
            <a:noAutofit/>
          </a:bodyPr>
          <a:lstStyle>
            <a:lvl1pPr lvl="0" marR="327452" rtl="0" algn="l">
              <a:lnSpc>
                <a:spcPct val="100000"/>
              </a:lnSpc>
              <a:spcBef>
                <a:spcPts val="0"/>
              </a:spcBef>
              <a:spcAft>
                <a:spcPts val="0"/>
              </a:spcAft>
              <a:buClr>
                <a:schemeClr val="accent6"/>
              </a:buClr>
              <a:buSzPts val="1600"/>
              <a:buFont typeface="Arial"/>
              <a:buChar char="●"/>
              <a:defRPr b="0" i="0" sz="1867" u="none" cap="none" strike="noStrike">
                <a:solidFill>
                  <a:srgbClr val="000000"/>
                </a:solidFill>
                <a:latin typeface="Arial"/>
                <a:ea typeface="Arial"/>
                <a:cs typeface="Arial"/>
                <a:sym typeface="Arial"/>
              </a:defRPr>
            </a:lvl1pPr>
            <a:lvl2pPr lvl="1" marR="0" rtl="0" algn="r">
              <a:lnSpc>
                <a:spcPct val="100000"/>
              </a:lnSpc>
              <a:spcBef>
                <a:spcPts val="2133"/>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2pPr>
            <a:lvl3pPr lvl="2"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3pPr>
            <a:lvl4pPr lvl="3"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4pPr>
            <a:lvl5pPr lvl="4"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5pPr>
            <a:lvl6pPr lvl="5"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6pPr>
            <a:lvl7pPr lvl="6"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7pPr>
            <a:lvl8pPr lvl="7"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8pPr>
            <a:lvl9pPr lvl="8" marR="0" rtl="0" algn="r">
              <a:lnSpc>
                <a:spcPct val="100000"/>
              </a:lnSpc>
              <a:spcBef>
                <a:spcPts val="0"/>
              </a:spcBef>
              <a:spcAft>
                <a:spcPts val="0"/>
              </a:spcAft>
              <a:buClr>
                <a:srgbClr val="000000"/>
              </a:buClr>
              <a:buSzPts val="1600"/>
              <a:buFont typeface="Arial"/>
              <a:buChar char="■"/>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641" name="Shape 1641"/>
        <p:cNvGrpSpPr/>
        <p:nvPr/>
      </p:nvGrpSpPr>
      <p:grpSpPr>
        <a:xfrm>
          <a:off x="0" y="0"/>
          <a:ext cx="0" cy="0"/>
          <a:chOff x="0" y="0"/>
          <a:chExt cx="0" cy="0"/>
        </a:xfrm>
      </p:grpSpPr>
      <p:grpSp>
        <p:nvGrpSpPr>
          <p:cNvPr id="1642" name="Google Shape;1642;p62"/>
          <p:cNvGrpSpPr/>
          <p:nvPr/>
        </p:nvGrpSpPr>
        <p:grpSpPr>
          <a:xfrm>
            <a:off x="367" y="4156606"/>
            <a:ext cx="12223208" cy="2720188"/>
            <a:chOff x="271" y="2964551"/>
            <a:chExt cx="9167406" cy="2193229"/>
          </a:xfrm>
        </p:grpSpPr>
        <p:sp>
          <p:nvSpPr>
            <p:cNvPr id="1643" name="Google Shape;1643;p62"/>
            <p:cNvSpPr/>
            <p:nvPr/>
          </p:nvSpPr>
          <p:spPr>
            <a:xfrm>
              <a:off x="275" y="3538374"/>
              <a:ext cx="9167398" cy="1619406"/>
            </a:xfrm>
            <a:custGeom>
              <a:rect b="b" l="l" r="r" t="t"/>
              <a:pathLst>
                <a:path extrusionOk="0" h="10974" w="43860">
                  <a:moveTo>
                    <a:pt x="0" y="0"/>
                  </a:moveTo>
                  <a:lnTo>
                    <a:pt x="0" y="10974"/>
                  </a:lnTo>
                  <a:lnTo>
                    <a:pt x="43860" y="10974"/>
                  </a:lnTo>
                  <a:lnTo>
                    <a:pt x="43860" y="0"/>
                  </a:ln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44" name="Google Shape;1644;p62"/>
            <p:cNvSpPr/>
            <p:nvPr/>
          </p:nvSpPr>
          <p:spPr>
            <a:xfrm>
              <a:off x="1413430" y="2964551"/>
              <a:ext cx="7754247" cy="680775"/>
            </a:xfrm>
            <a:custGeom>
              <a:rect b="b" l="l" r="r" t="t"/>
              <a:pathLst>
                <a:path extrusionOk="0" h="4687" w="37099">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45" name="Google Shape;1645;p62"/>
            <p:cNvSpPr/>
            <p:nvPr/>
          </p:nvSpPr>
          <p:spPr>
            <a:xfrm>
              <a:off x="271" y="3209866"/>
              <a:ext cx="4762825" cy="666541"/>
            </a:xfrm>
            <a:custGeom>
              <a:rect b="b" l="l" r="r" t="t"/>
              <a:pathLst>
                <a:path extrusionOk="0" h="4589" w="22787">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46" name="Google Shape;1646;p62"/>
            <p:cNvSpPr/>
            <p:nvPr/>
          </p:nvSpPr>
          <p:spPr>
            <a:xfrm>
              <a:off x="271" y="3612551"/>
              <a:ext cx="9167398" cy="362393"/>
            </a:xfrm>
            <a:custGeom>
              <a:rect b="b" l="l" r="r" t="t"/>
              <a:pathLst>
                <a:path extrusionOk="0" h="2495" w="43860">
                  <a:moveTo>
                    <a:pt x="0" y="0"/>
                  </a:moveTo>
                  <a:lnTo>
                    <a:pt x="0" y="512"/>
                  </a:lnTo>
                  <a:cubicBezTo>
                    <a:pt x="18857" y="538"/>
                    <a:pt x="31655" y="810"/>
                    <a:pt x="43860" y="2495"/>
                  </a:cubicBezTo>
                  <a:lnTo>
                    <a:pt x="4386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1647" name="Google Shape;1647;p62"/>
          <p:cNvSpPr/>
          <p:nvPr/>
        </p:nvSpPr>
        <p:spPr>
          <a:xfrm>
            <a:off x="-47168" y="720000"/>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48" name="Google Shape;1648;p62"/>
          <p:cNvSpPr/>
          <p:nvPr/>
        </p:nvSpPr>
        <p:spPr>
          <a:xfrm>
            <a:off x="-47167" y="2748407"/>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49" name="Google Shape;1649;p62"/>
          <p:cNvSpPr/>
          <p:nvPr/>
        </p:nvSpPr>
        <p:spPr>
          <a:xfrm>
            <a:off x="8156693" y="444452"/>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0" name="Google Shape;1650;p62"/>
          <p:cNvSpPr txBox="1"/>
          <p:nvPr>
            <p:ph type="title"/>
          </p:nvPr>
        </p:nvSpPr>
        <p:spPr>
          <a:xfrm>
            <a:off x="2336600" y="548895"/>
            <a:ext cx="7518800" cy="850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4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9pPr>
          </a:lstStyle>
          <a:p/>
        </p:txBody>
      </p:sp>
      <p:sp>
        <p:nvSpPr>
          <p:cNvPr id="1651" name="Google Shape;1651;p62"/>
          <p:cNvSpPr txBox="1"/>
          <p:nvPr>
            <p:ph idx="1" type="subTitle"/>
          </p:nvPr>
        </p:nvSpPr>
        <p:spPr>
          <a:xfrm>
            <a:off x="2182267" y="2901833"/>
            <a:ext cx="4435200" cy="23664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5B595B"/>
              </a:buClr>
              <a:buSzPts val="1600"/>
              <a:buFont typeface="Lato"/>
              <a:buChar char="●"/>
              <a:defRPr b="0" i="0" sz="2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652" name="Shape 1652"/>
        <p:cNvGrpSpPr/>
        <p:nvPr/>
      </p:nvGrpSpPr>
      <p:grpSpPr>
        <a:xfrm>
          <a:off x="0" y="0"/>
          <a:ext cx="0" cy="0"/>
          <a:chOff x="0" y="0"/>
          <a:chExt cx="0" cy="0"/>
        </a:xfrm>
      </p:grpSpPr>
      <p:sp>
        <p:nvSpPr>
          <p:cNvPr id="1653" name="Google Shape;1653;p63"/>
          <p:cNvSpPr/>
          <p:nvPr/>
        </p:nvSpPr>
        <p:spPr>
          <a:xfrm>
            <a:off x="-47167" y="2748407"/>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4" name="Google Shape;1654;p63"/>
          <p:cNvSpPr/>
          <p:nvPr/>
        </p:nvSpPr>
        <p:spPr>
          <a:xfrm>
            <a:off x="-165295" y="3841842"/>
            <a:ext cx="12499755" cy="945404"/>
          </a:xfrm>
          <a:custGeom>
            <a:rect b="b" l="l" r="r" t="t"/>
            <a:pathLst>
              <a:path extrusionOk="0" h="5412" w="47603">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5" name="Google Shape;1655;p63"/>
          <p:cNvSpPr/>
          <p:nvPr/>
        </p:nvSpPr>
        <p:spPr>
          <a:xfrm>
            <a:off x="2186075" y="4192761"/>
            <a:ext cx="10111199" cy="1351865"/>
          </a:xfrm>
          <a:custGeom>
            <a:rect b="b" l="l" r="r" t="t"/>
            <a:pathLst>
              <a:path extrusionOk="0" h="7230" w="40877">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6" name="Google Shape;1656;p63"/>
          <p:cNvSpPr/>
          <p:nvPr/>
        </p:nvSpPr>
        <p:spPr>
          <a:xfrm>
            <a:off x="-77719" y="4521842"/>
            <a:ext cx="12412149" cy="1873913"/>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7" name="Google Shape;1657;p63"/>
          <p:cNvSpPr/>
          <p:nvPr/>
        </p:nvSpPr>
        <p:spPr>
          <a:xfrm>
            <a:off x="4361557" y="4958520"/>
            <a:ext cx="1435659" cy="298233"/>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8" name="Google Shape;1658;p63"/>
          <p:cNvSpPr/>
          <p:nvPr/>
        </p:nvSpPr>
        <p:spPr>
          <a:xfrm>
            <a:off x="84313" y="4791920"/>
            <a:ext cx="1435659" cy="300664"/>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9" name="Google Shape;1659;p63"/>
          <p:cNvSpPr/>
          <p:nvPr/>
        </p:nvSpPr>
        <p:spPr>
          <a:xfrm>
            <a:off x="1570782" y="4770339"/>
            <a:ext cx="564468" cy="98164"/>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0" name="Google Shape;1660;p63"/>
          <p:cNvSpPr/>
          <p:nvPr/>
        </p:nvSpPr>
        <p:spPr>
          <a:xfrm>
            <a:off x="1506102" y="4948235"/>
            <a:ext cx="1129431" cy="209792"/>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1" name="Google Shape;1661;p63"/>
          <p:cNvSpPr/>
          <p:nvPr/>
        </p:nvSpPr>
        <p:spPr>
          <a:xfrm>
            <a:off x="2498239" y="4799961"/>
            <a:ext cx="874653" cy="16117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2" name="Google Shape;1662;p63"/>
          <p:cNvSpPr/>
          <p:nvPr/>
        </p:nvSpPr>
        <p:spPr>
          <a:xfrm>
            <a:off x="3376594" y="4948236"/>
            <a:ext cx="737617" cy="224937"/>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3" name="Google Shape;1663;p63"/>
          <p:cNvSpPr/>
          <p:nvPr/>
        </p:nvSpPr>
        <p:spPr>
          <a:xfrm>
            <a:off x="4324701" y="4885223"/>
            <a:ext cx="20283" cy="8040"/>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4" name="Google Shape;1664;p63"/>
          <p:cNvSpPr/>
          <p:nvPr/>
        </p:nvSpPr>
        <p:spPr>
          <a:xfrm>
            <a:off x="4241344" y="4875687"/>
            <a:ext cx="23499" cy="4861"/>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5" name="Google Shape;1665;p63"/>
          <p:cNvSpPr/>
          <p:nvPr/>
        </p:nvSpPr>
        <p:spPr>
          <a:xfrm>
            <a:off x="4287845" y="4867647"/>
            <a:ext cx="23499" cy="822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6" name="Google Shape;1666;p63"/>
          <p:cNvSpPr/>
          <p:nvPr/>
        </p:nvSpPr>
        <p:spPr>
          <a:xfrm>
            <a:off x="4194099" y="4887654"/>
            <a:ext cx="20283" cy="5609"/>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7" name="Google Shape;1667;p63"/>
          <p:cNvSpPr/>
          <p:nvPr/>
        </p:nvSpPr>
        <p:spPr>
          <a:xfrm>
            <a:off x="4367989" y="4872509"/>
            <a:ext cx="23499" cy="5609"/>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8" name="Google Shape;1668;p63"/>
          <p:cNvSpPr/>
          <p:nvPr/>
        </p:nvSpPr>
        <p:spPr>
          <a:xfrm>
            <a:off x="4351168" y="4904483"/>
            <a:ext cx="23499" cy="6357"/>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9" name="Google Shape;1669;p63"/>
          <p:cNvSpPr/>
          <p:nvPr/>
        </p:nvSpPr>
        <p:spPr>
          <a:xfrm>
            <a:off x="4204488" y="4859233"/>
            <a:ext cx="23499" cy="6171"/>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0" name="Google Shape;1670;p63"/>
          <p:cNvSpPr/>
          <p:nvPr/>
        </p:nvSpPr>
        <p:spPr>
          <a:xfrm>
            <a:off x="4318271" y="4850071"/>
            <a:ext cx="23499" cy="7479"/>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1" name="Google Shape;1671;p63"/>
          <p:cNvSpPr/>
          <p:nvPr/>
        </p:nvSpPr>
        <p:spPr>
          <a:xfrm>
            <a:off x="4414492" y="4887653"/>
            <a:ext cx="24241" cy="8040"/>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2" name="Google Shape;1672;p63"/>
          <p:cNvSpPr/>
          <p:nvPr/>
        </p:nvSpPr>
        <p:spPr>
          <a:xfrm>
            <a:off x="4133993" y="4875687"/>
            <a:ext cx="24241" cy="4861"/>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3" name="Google Shape;1673;p63"/>
          <p:cNvSpPr/>
          <p:nvPr/>
        </p:nvSpPr>
        <p:spPr>
          <a:xfrm>
            <a:off x="4247775" y="4913083"/>
            <a:ext cx="23499" cy="822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4" name="Google Shape;1674;p63"/>
          <p:cNvSpPr/>
          <p:nvPr/>
        </p:nvSpPr>
        <p:spPr>
          <a:xfrm>
            <a:off x="4284631" y="4897937"/>
            <a:ext cx="23499" cy="5048"/>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5" name="Google Shape;1675;p63"/>
          <p:cNvSpPr/>
          <p:nvPr/>
        </p:nvSpPr>
        <p:spPr>
          <a:xfrm>
            <a:off x="644567" y="4698618"/>
            <a:ext cx="23499" cy="7479"/>
          </a:xfrm>
          <a:custGeom>
            <a:rect b="b" l="l" r="r" t="t"/>
            <a:pathLst>
              <a:path extrusionOk="0" h="40" w="95">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6" name="Google Shape;1676;p63"/>
          <p:cNvSpPr/>
          <p:nvPr/>
        </p:nvSpPr>
        <p:spPr>
          <a:xfrm>
            <a:off x="564423" y="4688335"/>
            <a:ext cx="23499" cy="5796"/>
          </a:xfrm>
          <a:custGeom>
            <a:rect b="b" l="l" r="r" t="t"/>
            <a:pathLst>
              <a:path extrusionOk="0" h="31" w="95">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7" name="Google Shape;1677;p63"/>
          <p:cNvSpPr/>
          <p:nvPr/>
        </p:nvSpPr>
        <p:spPr>
          <a:xfrm>
            <a:off x="611668" y="4681230"/>
            <a:ext cx="20283" cy="7292"/>
          </a:xfrm>
          <a:custGeom>
            <a:rect b="b" l="l" r="r" t="t"/>
            <a:pathLst>
              <a:path extrusionOk="0" h="39" w="82">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8" name="Google Shape;1678;p63"/>
          <p:cNvSpPr/>
          <p:nvPr/>
        </p:nvSpPr>
        <p:spPr>
          <a:xfrm>
            <a:off x="514705" y="4701048"/>
            <a:ext cx="23499" cy="5048"/>
          </a:xfrm>
          <a:custGeom>
            <a:rect b="b" l="l" r="r" t="t"/>
            <a:pathLst>
              <a:path extrusionOk="0" h="27" w="95">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9" name="Google Shape;1679;p63"/>
          <p:cNvSpPr/>
          <p:nvPr/>
        </p:nvSpPr>
        <p:spPr>
          <a:xfrm>
            <a:off x="691811" y="4684968"/>
            <a:ext cx="23499" cy="5984"/>
          </a:xfrm>
          <a:custGeom>
            <a:rect b="b" l="l" r="r" t="t"/>
            <a:pathLst>
              <a:path extrusionOk="0" h="32" w="95">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0" name="Google Shape;1680;p63"/>
          <p:cNvSpPr/>
          <p:nvPr/>
        </p:nvSpPr>
        <p:spPr>
          <a:xfrm>
            <a:off x="674991" y="4716193"/>
            <a:ext cx="20283" cy="8227"/>
          </a:xfrm>
          <a:custGeom>
            <a:rect b="b" l="l" r="r" t="t"/>
            <a:pathLst>
              <a:path extrusionOk="0" h="44" w="82">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1" name="Google Shape;1681;p63"/>
          <p:cNvSpPr/>
          <p:nvPr/>
        </p:nvSpPr>
        <p:spPr>
          <a:xfrm>
            <a:off x="527568" y="4672253"/>
            <a:ext cx="20283" cy="6731"/>
          </a:xfrm>
          <a:custGeom>
            <a:rect b="b" l="l" r="r" t="t"/>
            <a:pathLst>
              <a:path extrusionOk="0" h="36" w="82">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2" name="Google Shape;1682;p63"/>
          <p:cNvSpPr/>
          <p:nvPr/>
        </p:nvSpPr>
        <p:spPr>
          <a:xfrm>
            <a:off x="641351" y="4663654"/>
            <a:ext cx="20283" cy="7292"/>
          </a:xfrm>
          <a:custGeom>
            <a:rect b="b" l="l" r="r" t="t"/>
            <a:pathLst>
              <a:path extrusionOk="0" h="39" w="82">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3" name="Google Shape;1683;p63"/>
          <p:cNvSpPr/>
          <p:nvPr/>
        </p:nvSpPr>
        <p:spPr>
          <a:xfrm>
            <a:off x="738313" y="4701048"/>
            <a:ext cx="23499" cy="6544"/>
          </a:xfrm>
          <a:custGeom>
            <a:rect b="b" l="l" r="r" t="t"/>
            <a:pathLst>
              <a:path extrusionOk="0" h="35" w="95">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4" name="Google Shape;1684;p63"/>
          <p:cNvSpPr/>
          <p:nvPr/>
        </p:nvSpPr>
        <p:spPr>
          <a:xfrm>
            <a:off x="457813" y="4688335"/>
            <a:ext cx="23499" cy="5796"/>
          </a:xfrm>
          <a:custGeom>
            <a:rect b="b" l="l" r="r" t="t"/>
            <a:pathLst>
              <a:path extrusionOk="0" h="31" w="95">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5" name="Google Shape;1685;p63"/>
          <p:cNvSpPr/>
          <p:nvPr/>
        </p:nvSpPr>
        <p:spPr>
          <a:xfrm>
            <a:off x="571596" y="4726666"/>
            <a:ext cx="23499" cy="7292"/>
          </a:xfrm>
          <a:custGeom>
            <a:rect b="b" l="l" r="r" t="t"/>
            <a:pathLst>
              <a:path extrusionOk="0" h="39" w="95">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6" name="Google Shape;1686;p63"/>
          <p:cNvSpPr/>
          <p:nvPr/>
        </p:nvSpPr>
        <p:spPr>
          <a:xfrm>
            <a:off x="607712" y="4711520"/>
            <a:ext cx="24241" cy="4861"/>
          </a:xfrm>
          <a:custGeom>
            <a:rect b="b" l="l" r="r" t="t"/>
            <a:pathLst>
              <a:path extrusionOk="0" h="26" w="98">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7" name="Google Shape;1687;p63"/>
          <p:cNvSpPr/>
          <p:nvPr/>
        </p:nvSpPr>
        <p:spPr>
          <a:xfrm>
            <a:off x="2407707" y="4851567"/>
            <a:ext cx="23499" cy="5984"/>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8" name="Google Shape;1688;p63"/>
          <p:cNvSpPr/>
          <p:nvPr/>
        </p:nvSpPr>
        <p:spPr>
          <a:xfrm>
            <a:off x="2491065" y="4839787"/>
            <a:ext cx="20283" cy="8040"/>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9" name="Google Shape;1689;p63"/>
          <p:cNvSpPr/>
          <p:nvPr/>
        </p:nvSpPr>
        <p:spPr>
          <a:xfrm>
            <a:off x="2444563" y="4834925"/>
            <a:ext cx="23499" cy="5048"/>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0" name="Google Shape;1690;p63"/>
          <p:cNvSpPr/>
          <p:nvPr/>
        </p:nvSpPr>
        <p:spPr>
          <a:xfrm>
            <a:off x="2538309" y="4852501"/>
            <a:ext cx="23499" cy="822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1" name="Google Shape;1691;p63"/>
          <p:cNvSpPr/>
          <p:nvPr/>
        </p:nvSpPr>
        <p:spPr>
          <a:xfrm>
            <a:off x="2364420" y="4837356"/>
            <a:ext cx="20283" cy="5048"/>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2" name="Google Shape;1692;p63"/>
          <p:cNvSpPr/>
          <p:nvPr/>
        </p:nvSpPr>
        <p:spPr>
          <a:xfrm>
            <a:off x="2381240" y="4870078"/>
            <a:ext cx="23499" cy="5796"/>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3" name="Google Shape;1693;p63"/>
          <p:cNvSpPr/>
          <p:nvPr/>
        </p:nvSpPr>
        <p:spPr>
          <a:xfrm>
            <a:off x="2527921" y="4824642"/>
            <a:ext cx="23499" cy="5796"/>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4" name="Google Shape;1694;p63"/>
          <p:cNvSpPr/>
          <p:nvPr/>
        </p:nvSpPr>
        <p:spPr>
          <a:xfrm>
            <a:off x="2414880" y="4816415"/>
            <a:ext cx="23499" cy="5984"/>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5" name="Google Shape;1695;p63"/>
          <p:cNvSpPr/>
          <p:nvPr/>
        </p:nvSpPr>
        <p:spPr>
          <a:xfrm>
            <a:off x="2317917" y="4852501"/>
            <a:ext cx="20283" cy="822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6" name="Google Shape;1696;p63"/>
          <p:cNvSpPr/>
          <p:nvPr/>
        </p:nvSpPr>
        <p:spPr>
          <a:xfrm>
            <a:off x="2595201" y="4839787"/>
            <a:ext cx="23499" cy="8040"/>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7" name="Google Shape;1697;p63"/>
          <p:cNvSpPr/>
          <p:nvPr/>
        </p:nvSpPr>
        <p:spPr>
          <a:xfrm>
            <a:off x="2481419" y="4878118"/>
            <a:ext cx="23499" cy="7292"/>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8" name="Google Shape;1698;p63"/>
          <p:cNvSpPr/>
          <p:nvPr/>
        </p:nvSpPr>
        <p:spPr>
          <a:xfrm>
            <a:off x="2447779" y="4862972"/>
            <a:ext cx="20283" cy="5984"/>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9" name="Google Shape;1699;p63"/>
          <p:cNvSpPr/>
          <p:nvPr/>
        </p:nvSpPr>
        <p:spPr>
          <a:xfrm>
            <a:off x="9135255" y="4810335"/>
            <a:ext cx="815288" cy="630684"/>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0" name="Google Shape;1700;p63"/>
          <p:cNvSpPr/>
          <p:nvPr/>
        </p:nvSpPr>
        <p:spPr>
          <a:xfrm>
            <a:off x="8708075" y="5016760"/>
            <a:ext cx="584504" cy="452117"/>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1" name="Google Shape;1701;p63"/>
          <p:cNvSpPr/>
          <p:nvPr/>
        </p:nvSpPr>
        <p:spPr>
          <a:xfrm>
            <a:off x="1792023" y="5159629"/>
            <a:ext cx="10542341" cy="2003491"/>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2" name="Google Shape;1702;p63"/>
          <p:cNvSpPr/>
          <p:nvPr/>
        </p:nvSpPr>
        <p:spPr>
          <a:xfrm>
            <a:off x="43496" y="4986379"/>
            <a:ext cx="772000" cy="601328"/>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3" name="Google Shape;1703;p63"/>
          <p:cNvSpPr/>
          <p:nvPr/>
        </p:nvSpPr>
        <p:spPr>
          <a:xfrm>
            <a:off x="-77718" y="5421775"/>
            <a:ext cx="6708033" cy="2011157"/>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4" name="Google Shape;1704;p63"/>
          <p:cNvSpPr/>
          <p:nvPr/>
        </p:nvSpPr>
        <p:spPr>
          <a:xfrm>
            <a:off x="-77733" y="6026231"/>
            <a:ext cx="12435025" cy="1220559"/>
          </a:xfrm>
          <a:custGeom>
            <a:rect b="b" l="l" r="r" t="t"/>
            <a:pathLst>
              <a:path extrusionOk="0" h="7521" w="50179">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5" name="Google Shape;1705;p63"/>
          <p:cNvSpPr/>
          <p:nvPr/>
        </p:nvSpPr>
        <p:spPr>
          <a:xfrm>
            <a:off x="7156538" y="6212605"/>
            <a:ext cx="4267892" cy="662096"/>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6" name="Google Shape;1706;p63"/>
          <p:cNvSpPr/>
          <p:nvPr/>
        </p:nvSpPr>
        <p:spPr>
          <a:xfrm>
            <a:off x="7973186" y="5337991"/>
            <a:ext cx="2634596" cy="409112"/>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7" name="Google Shape;1707;p63"/>
          <p:cNvSpPr/>
          <p:nvPr/>
        </p:nvSpPr>
        <p:spPr>
          <a:xfrm>
            <a:off x="-2605834" y="565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8" name="Google Shape;1708;p63"/>
          <p:cNvSpPr/>
          <p:nvPr/>
        </p:nvSpPr>
        <p:spPr>
          <a:xfrm>
            <a:off x="10104193" y="-535248"/>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1709" name="Google Shape;1709;p63"/>
          <p:cNvGrpSpPr/>
          <p:nvPr/>
        </p:nvGrpSpPr>
        <p:grpSpPr>
          <a:xfrm>
            <a:off x="1088292" y="4192999"/>
            <a:ext cx="218583" cy="325603"/>
            <a:chOff x="-1716306" y="2279074"/>
            <a:chExt cx="163937" cy="244202"/>
          </a:xfrm>
        </p:grpSpPr>
        <p:sp>
          <p:nvSpPr>
            <p:cNvPr id="1710" name="Google Shape;1710;p63"/>
            <p:cNvSpPr/>
            <p:nvPr/>
          </p:nvSpPr>
          <p:spPr>
            <a:xfrm>
              <a:off x="-1692019" y="2487794"/>
              <a:ext cx="17077" cy="35482"/>
            </a:xfrm>
            <a:custGeom>
              <a:rect b="b" l="l" r="r" t="t"/>
              <a:pathLst>
                <a:path extrusionOk="0" h="187" w="9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11" name="Google Shape;1711;p63"/>
            <p:cNvSpPr/>
            <p:nvPr/>
          </p:nvSpPr>
          <p:spPr>
            <a:xfrm>
              <a:off x="-1713270" y="2279454"/>
              <a:ext cx="63753" cy="228643"/>
            </a:xfrm>
            <a:custGeom>
              <a:rect b="b" l="l" r="r" t="t"/>
              <a:pathLst>
                <a:path extrusionOk="0" h="1205" w="336">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12" name="Google Shape;1712;p63"/>
            <p:cNvSpPr/>
            <p:nvPr/>
          </p:nvSpPr>
          <p:spPr>
            <a:xfrm>
              <a:off x="-1716306" y="2279074"/>
              <a:ext cx="38897" cy="226366"/>
            </a:xfrm>
            <a:custGeom>
              <a:rect b="b" l="l" r="r" t="t"/>
              <a:pathLst>
                <a:path extrusionOk="0" h="1193" w="205">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13" name="Google Shape;1713;p63"/>
            <p:cNvSpPr/>
            <p:nvPr/>
          </p:nvSpPr>
          <p:spPr>
            <a:xfrm>
              <a:off x="-1593543" y="2487794"/>
              <a:ext cx="18785" cy="35482"/>
            </a:xfrm>
            <a:custGeom>
              <a:rect b="b" l="l" r="r" t="t"/>
              <a:pathLst>
                <a:path extrusionOk="0" h="187" w="99">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14" name="Google Shape;1714;p63"/>
            <p:cNvSpPr/>
            <p:nvPr/>
          </p:nvSpPr>
          <p:spPr>
            <a:xfrm>
              <a:off x="-1616122" y="2279454"/>
              <a:ext cx="63753" cy="228643"/>
            </a:xfrm>
            <a:custGeom>
              <a:rect b="b" l="l" r="r" t="t"/>
              <a:pathLst>
                <a:path extrusionOk="0" h="1205" w="336">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15" name="Google Shape;1715;p63"/>
            <p:cNvSpPr/>
            <p:nvPr/>
          </p:nvSpPr>
          <p:spPr>
            <a:xfrm>
              <a:off x="-1618589" y="2279074"/>
              <a:ext cx="38328" cy="226366"/>
            </a:xfrm>
            <a:custGeom>
              <a:rect b="b" l="l" r="r" t="t"/>
              <a:pathLst>
                <a:path extrusionOk="0" h="1193" w="202">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716" name="Google Shape;1716;p63"/>
          <p:cNvGrpSpPr/>
          <p:nvPr/>
        </p:nvGrpSpPr>
        <p:grpSpPr>
          <a:xfrm>
            <a:off x="2202558" y="3841844"/>
            <a:ext cx="2333073" cy="1027912"/>
            <a:chOff x="-1936407" y="2490071"/>
            <a:chExt cx="1749805" cy="770934"/>
          </a:xfrm>
        </p:grpSpPr>
        <p:sp>
          <p:nvSpPr>
            <p:cNvPr id="1717" name="Google Shape;1717;p63"/>
            <p:cNvSpPr/>
            <p:nvPr/>
          </p:nvSpPr>
          <p:spPr>
            <a:xfrm>
              <a:off x="-1580450" y="2835407"/>
              <a:ext cx="651196" cy="254069"/>
            </a:xfrm>
            <a:custGeom>
              <a:rect b="b" l="l" r="r" t="t"/>
              <a:pathLst>
                <a:path extrusionOk="0" h="1339" w="3432">
                  <a:moveTo>
                    <a:pt x="1" y="1"/>
                  </a:moveTo>
                  <a:lnTo>
                    <a:pt x="1" y="1339"/>
                  </a:lnTo>
                  <a:lnTo>
                    <a:pt x="3432" y="1339"/>
                  </a:lnTo>
                  <a:lnTo>
                    <a:pt x="3432"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18" name="Google Shape;1718;p63"/>
            <p:cNvSpPr/>
            <p:nvPr/>
          </p:nvSpPr>
          <p:spPr>
            <a:xfrm>
              <a:off x="-1170417" y="2853812"/>
              <a:ext cx="266398" cy="235663"/>
            </a:xfrm>
            <a:custGeom>
              <a:rect b="b" l="l" r="r" t="t"/>
              <a:pathLst>
                <a:path extrusionOk="0" h="1242" w="1404">
                  <a:moveTo>
                    <a:pt x="1" y="1"/>
                  </a:moveTo>
                  <a:lnTo>
                    <a:pt x="1" y="1242"/>
                  </a:lnTo>
                  <a:lnTo>
                    <a:pt x="1404" y="1242"/>
                  </a:lnTo>
                  <a:lnTo>
                    <a:pt x="1404"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19" name="Google Shape;1719;p63"/>
            <p:cNvSpPr/>
            <p:nvPr/>
          </p:nvSpPr>
          <p:spPr>
            <a:xfrm>
              <a:off x="-1375149" y="2490071"/>
              <a:ext cx="471131" cy="363931"/>
            </a:xfrm>
            <a:custGeom>
              <a:rect b="b" l="l" r="r" t="t"/>
              <a:pathLst>
                <a:path extrusionOk="0" h="1918" w="2483">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0" name="Google Shape;1720;p63"/>
            <p:cNvSpPr/>
            <p:nvPr/>
          </p:nvSpPr>
          <p:spPr>
            <a:xfrm>
              <a:off x="-1603220" y="2499748"/>
              <a:ext cx="455761" cy="354254"/>
            </a:xfrm>
            <a:custGeom>
              <a:rect b="b" l="l" r="r" t="t"/>
              <a:pathLst>
                <a:path extrusionOk="0" h="1867" w="2402">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1" name="Google Shape;1721;p63"/>
            <p:cNvSpPr/>
            <p:nvPr/>
          </p:nvSpPr>
          <p:spPr>
            <a:xfrm>
              <a:off x="-1580450" y="2537317"/>
              <a:ext cx="410223" cy="332054"/>
            </a:xfrm>
            <a:custGeom>
              <a:rect b="b" l="l" r="r" t="t"/>
              <a:pathLst>
                <a:path extrusionOk="0" h="1750" w="2162">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2" name="Google Shape;1722;p63"/>
            <p:cNvSpPr/>
            <p:nvPr/>
          </p:nvSpPr>
          <p:spPr>
            <a:xfrm>
              <a:off x="-1493169" y="2907320"/>
              <a:ext cx="195055" cy="182155"/>
            </a:xfrm>
            <a:custGeom>
              <a:rect b="b" l="l" r="r" t="t"/>
              <a:pathLst>
                <a:path extrusionOk="0" h="960" w="1028">
                  <a:moveTo>
                    <a:pt x="1" y="1"/>
                  </a:moveTo>
                  <a:lnTo>
                    <a:pt x="1" y="960"/>
                  </a:lnTo>
                  <a:lnTo>
                    <a:pt x="1028" y="960"/>
                  </a:lnTo>
                  <a:lnTo>
                    <a:pt x="1028" y="1"/>
                  </a:ln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3" name="Google Shape;1723;p63"/>
            <p:cNvSpPr/>
            <p:nvPr/>
          </p:nvSpPr>
          <p:spPr>
            <a:xfrm>
              <a:off x="-1467364" y="2925156"/>
              <a:ext cx="145912" cy="164319"/>
            </a:xfrm>
            <a:custGeom>
              <a:rect b="b" l="l" r="r" t="t"/>
              <a:pathLst>
                <a:path extrusionOk="0" h="866" w="769">
                  <a:moveTo>
                    <a:pt x="1" y="1"/>
                  </a:moveTo>
                  <a:lnTo>
                    <a:pt x="1" y="866"/>
                  </a:lnTo>
                  <a:lnTo>
                    <a:pt x="769" y="866"/>
                  </a:lnTo>
                  <a:lnTo>
                    <a:pt x="769"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4" name="Google Shape;1724;p63"/>
            <p:cNvSpPr/>
            <p:nvPr/>
          </p:nvSpPr>
          <p:spPr>
            <a:xfrm>
              <a:off x="-1449528" y="2925156"/>
              <a:ext cx="128076" cy="164319"/>
            </a:xfrm>
            <a:custGeom>
              <a:rect b="b" l="l" r="r" t="t"/>
              <a:pathLst>
                <a:path extrusionOk="0" h="866" w="675">
                  <a:moveTo>
                    <a:pt x="1" y="1"/>
                  </a:moveTo>
                  <a:lnTo>
                    <a:pt x="1" y="866"/>
                  </a:lnTo>
                  <a:lnTo>
                    <a:pt x="675" y="866"/>
                  </a:lnTo>
                  <a:lnTo>
                    <a:pt x="67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5" name="Google Shape;1725;p63"/>
            <p:cNvSpPr/>
            <p:nvPr/>
          </p:nvSpPr>
          <p:spPr>
            <a:xfrm>
              <a:off x="-1439662" y="2676780"/>
              <a:ext cx="107774" cy="89939"/>
            </a:xfrm>
            <a:custGeom>
              <a:rect b="b" l="l" r="r" t="t"/>
              <a:pathLst>
                <a:path extrusionOk="0" h="474" w="568">
                  <a:moveTo>
                    <a:pt x="1" y="1"/>
                  </a:moveTo>
                  <a:lnTo>
                    <a:pt x="1" y="474"/>
                  </a:lnTo>
                  <a:lnTo>
                    <a:pt x="568" y="474"/>
                  </a:lnTo>
                  <a:lnTo>
                    <a:pt x="568" y="1"/>
                  </a:ln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6" name="Google Shape;1726;p63"/>
            <p:cNvSpPr/>
            <p:nvPr/>
          </p:nvSpPr>
          <p:spPr>
            <a:xfrm>
              <a:off x="-1424292" y="2684749"/>
              <a:ext cx="80071" cy="81970"/>
            </a:xfrm>
            <a:custGeom>
              <a:rect b="b" l="l" r="r" t="t"/>
              <a:pathLst>
                <a:path extrusionOk="0" h="432" w="422">
                  <a:moveTo>
                    <a:pt x="1" y="1"/>
                  </a:moveTo>
                  <a:lnTo>
                    <a:pt x="1" y="432"/>
                  </a:lnTo>
                  <a:lnTo>
                    <a:pt x="422" y="432"/>
                  </a:lnTo>
                  <a:lnTo>
                    <a:pt x="422"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7" name="Google Shape;1727;p63"/>
            <p:cNvSpPr/>
            <p:nvPr/>
          </p:nvSpPr>
          <p:spPr>
            <a:xfrm>
              <a:off x="-1413857" y="2684749"/>
              <a:ext cx="69635" cy="81970"/>
            </a:xfrm>
            <a:custGeom>
              <a:rect b="b" l="l" r="r" t="t"/>
              <a:pathLst>
                <a:path extrusionOk="0" h="432" w="367">
                  <a:moveTo>
                    <a:pt x="1" y="1"/>
                  </a:moveTo>
                  <a:lnTo>
                    <a:pt x="1" y="432"/>
                  </a:lnTo>
                  <a:lnTo>
                    <a:pt x="367" y="432"/>
                  </a:lnTo>
                  <a:lnTo>
                    <a:pt x="36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8" name="Google Shape;1728;p63"/>
            <p:cNvSpPr/>
            <p:nvPr/>
          </p:nvSpPr>
          <p:spPr>
            <a:xfrm>
              <a:off x="-1730727" y="3021547"/>
              <a:ext cx="22579" cy="44590"/>
            </a:xfrm>
            <a:custGeom>
              <a:rect b="b" l="l" r="r" t="t"/>
              <a:pathLst>
                <a:path extrusionOk="0" h="235" w="119">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9" name="Google Shape;1729;p63"/>
            <p:cNvSpPr/>
            <p:nvPr/>
          </p:nvSpPr>
          <p:spPr>
            <a:xfrm>
              <a:off x="-1759378" y="2747175"/>
              <a:ext cx="83676" cy="300366"/>
            </a:xfrm>
            <a:custGeom>
              <a:rect b="b" l="l" r="r" t="t"/>
              <a:pathLst>
                <a:path extrusionOk="0" h="1583" w="441">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0" name="Google Shape;1730;p63"/>
            <p:cNvSpPr/>
            <p:nvPr/>
          </p:nvSpPr>
          <p:spPr>
            <a:xfrm>
              <a:off x="-1762414" y="2747934"/>
              <a:ext cx="51800" cy="295433"/>
            </a:xfrm>
            <a:custGeom>
              <a:rect b="b" l="l" r="r" t="t"/>
              <a:pathLst>
                <a:path extrusionOk="0" h="1557" w="273">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1" name="Google Shape;1731;p63"/>
            <p:cNvSpPr/>
            <p:nvPr/>
          </p:nvSpPr>
          <p:spPr>
            <a:xfrm>
              <a:off x="-853357" y="3021547"/>
              <a:ext cx="23718" cy="44590"/>
            </a:xfrm>
            <a:custGeom>
              <a:rect b="b" l="l" r="r" t="t"/>
              <a:pathLst>
                <a:path extrusionOk="0" h="235" w="125">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2" name="Google Shape;1732;p63"/>
            <p:cNvSpPr/>
            <p:nvPr/>
          </p:nvSpPr>
          <p:spPr>
            <a:xfrm>
              <a:off x="-880870" y="2747175"/>
              <a:ext cx="83676" cy="300366"/>
            </a:xfrm>
            <a:custGeom>
              <a:rect b="b" l="l" r="r" t="t"/>
              <a:pathLst>
                <a:path extrusionOk="0" h="1583" w="441">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3" name="Google Shape;1733;p63"/>
            <p:cNvSpPr/>
            <p:nvPr/>
          </p:nvSpPr>
          <p:spPr>
            <a:xfrm>
              <a:off x="-883337" y="2747934"/>
              <a:ext cx="48764" cy="295433"/>
            </a:xfrm>
            <a:custGeom>
              <a:rect b="b" l="l" r="r" t="t"/>
              <a:pathLst>
                <a:path extrusionOk="0" h="1557" w="257">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4" name="Google Shape;1734;p63"/>
            <p:cNvSpPr/>
            <p:nvPr/>
          </p:nvSpPr>
          <p:spPr>
            <a:xfrm>
              <a:off x="-1811367" y="3021547"/>
              <a:ext cx="23908" cy="44590"/>
            </a:xfrm>
            <a:custGeom>
              <a:rect b="b" l="l" r="r" t="t"/>
              <a:pathLst>
                <a:path extrusionOk="0" h="235" w="126">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5" name="Google Shape;1735;p63"/>
            <p:cNvSpPr/>
            <p:nvPr/>
          </p:nvSpPr>
          <p:spPr>
            <a:xfrm>
              <a:off x="-1839259" y="2747175"/>
              <a:ext cx="82159" cy="300366"/>
            </a:xfrm>
            <a:custGeom>
              <a:rect b="b" l="l" r="r" t="t"/>
              <a:pathLst>
                <a:path extrusionOk="0" h="1583" w="433">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6" name="Google Shape;1736;p63"/>
            <p:cNvSpPr/>
            <p:nvPr/>
          </p:nvSpPr>
          <p:spPr>
            <a:xfrm>
              <a:off x="-1844193" y="2747934"/>
              <a:ext cx="51230" cy="295433"/>
            </a:xfrm>
            <a:custGeom>
              <a:rect b="b" l="l" r="r" t="t"/>
              <a:pathLst>
                <a:path extrusionOk="0" h="1557" w="27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7" name="Google Shape;1737;p63"/>
            <p:cNvSpPr/>
            <p:nvPr/>
          </p:nvSpPr>
          <p:spPr>
            <a:xfrm>
              <a:off x="-1904910" y="3021547"/>
              <a:ext cx="25236" cy="44590"/>
            </a:xfrm>
            <a:custGeom>
              <a:rect b="b" l="l" r="r" t="t"/>
              <a:pathLst>
                <a:path extrusionOk="0" h="235" w="133">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8" name="Google Shape;1738;p63"/>
            <p:cNvSpPr/>
            <p:nvPr/>
          </p:nvSpPr>
          <p:spPr>
            <a:xfrm>
              <a:off x="-1933941" y="2747175"/>
              <a:ext cx="84625" cy="300366"/>
            </a:xfrm>
            <a:custGeom>
              <a:rect b="b" l="l" r="r" t="t"/>
              <a:pathLst>
                <a:path extrusionOk="0" h="1583" w="446">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9" name="Google Shape;1739;p63"/>
            <p:cNvSpPr/>
            <p:nvPr/>
          </p:nvSpPr>
          <p:spPr>
            <a:xfrm>
              <a:off x="-1936407" y="2747934"/>
              <a:ext cx="51230" cy="295433"/>
            </a:xfrm>
            <a:custGeom>
              <a:rect b="b" l="l" r="r" t="t"/>
              <a:pathLst>
                <a:path extrusionOk="0" h="1557" w="27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0" name="Google Shape;1740;p63"/>
            <p:cNvSpPr/>
            <p:nvPr/>
          </p:nvSpPr>
          <p:spPr>
            <a:xfrm>
              <a:off x="-1890300" y="3191938"/>
              <a:ext cx="333378" cy="7590"/>
            </a:xfrm>
            <a:custGeom>
              <a:rect b="b" l="l" r="r" t="t"/>
              <a:pathLst>
                <a:path extrusionOk="0" h="40" w="1757">
                  <a:moveTo>
                    <a:pt x="1" y="1"/>
                  </a:moveTo>
                  <a:lnTo>
                    <a:pt x="1" y="40"/>
                  </a:lnTo>
                  <a:lnTo>
                    <a:pt x="1757" y="4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1" name="Google Shape;1741;p63"/>
            <p:cNvSpPr/>
            <p:nvPr/>
          </p:nvSpPr>
          <p:spPr>
            <a:xfrm>
              <a:off x="-1890300" y="3214707"/>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2" name="Google Shape;1742;p63"/>
            <p:cNvSpPr/>
            <p:nvPr/>
          </p:nvSpPr>
          <p:spPr>
            <a:xfrm>
              <a:off x="-1890300" y="3235010"/>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3" name="Google Shape;1743;p63"/>
            <p:cNvSpPr/>
            <p:nvPr/>
          </p:nvSpPr>
          <p:spPr>
            <a:xfrm>
              <a:off x="-1882331" y="3179035"/>
              <a:ext cx="12523" cy="81970"/>
            </a:xfrm>
            <a:custGeom>
              <a:rect b="b" l="l" r="r" t="t"/>
              <a:pathLst>
                <a:path extrusionOk="0" h="432" w="66">
                  <a:moveTo>
                    <a:pt x="1" y="1"/>
                  </a:moveTo>
                  <a:lnTo>
                    <a:pt x="1" y="432"/>
                  </a:lnTo>
                  <a:lnTo>
                    <a:pt x="66" y="432"/>
                  </a:lnTo>
                  <a:lnTo>
                    <a:pt x="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4" name="Google Shape;1744;p63"/>
            <p:cNvSpPr/>
            <p:nvPr/>
          </p:nvSpPr>
          <p:spPr>
            <a:xfrm>
              <a:off x="-1823890" y="3179035"/>
              <a:ext cx="10626" cy="81970"/>
            </a:xfrm>
            <a:custGeom>
              <a:rect b="b" l="l" r="r" t="t"/>
              <a:pathLst>
                <a:path extrusionOk="0" h="432" w="56">
                  <a:moveTo>
                    <a:pt x="1" y="1"/>
                  </a:moveTo>
                  <a:lnTo>
                    <a:pt x="1" y="432"/>
                  </a:lnTo>
                  <a:lnTo>
                    <a:pt x="56" y="432"/>
                  </a:lnTo>
                  <a:lnTo>
                    <a:pt x="5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5" name="Google Shape;1745;p63"/>
            <p:cNvSpPr/>
            <p:nvPr/>
          </p:nvSpPr>
          <p:spPr>
            <a:xfrm>
              <a:off x="-1767347"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6" name="Google Shape;1746;p63"/>
            <p:cNvSpPr/>
            <p:nvPr/>
          </p:nvSpPr>
          <p:spPr>
            <a:xfrm>
              <a:off x="-170587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7" name="Google Shape;1747;p63"/>
            <p:cNvSpPr/>
            <p:nvPr/>
          </p:nvSpPr>
          <p:spPr>
            <a:xfrm>
              <a:off x="-1644394" y="3176568"/>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8" name="Google Shape;1748;p63"/>
            <p:cNvSpPr/>
            <p:nvPr/>
          </p:nvSpPr>
          <p:spPr>
            <a:xfrm>
              <a:off x="-158045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9" name="Google Shape;1749;p63"/>
            <p:cNvSpPr/>
            <p:nvPr/>
          </p:nvSpPr>
          <p:spPr>
            <a:xfrm>
              <a:off x="-519980" y="3040711"/>
              <a:ext cx="333378" cy="5123"/>
            </a:xfrm>
            <a:custGeom>
              <a:rect b="b" l="l" r="r" t="t"/>
              <a:pathLst>
                <a:path extrusionOk="0" h="27" w="1757">
                  <a:moveTo>
                    <a:pt x="1" y="1"/>
                  </a:moveTo>
                  <a:lnTo>
                    <a:pt x="1" y="27"/>
                  </a:lnTo>
                  <a:lnTo>
                    <a:pt x="1757" y="27"/>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0" name="Google Shape;1750;p63"/>
            <p:cNvSpPr/>
            <p:nvPr/>
          </p:nvSpPr>
          <p:spPr>
            <a:xfrm>
              <a:off x="-519980" y="3063480"/>
              <a:ext cx="333378" cy="5692"/>
            </a:xfrm>
            <a:custGeom>
              <a:rect b="b" l="l" r="r" t="t"/>
              <a:pathLst>
                <a:path extrusionOk="0" h="30" w="1757">
                  <a:moveTo>
                    <a:pt x="1" y="1"/>
                  </a:moveTo>
                  <a:lnTo>
                    <a:pt x="1" y="30"/>
                  </a:lnTo>
                  <a:lnTo>
                    <a:pt x="1757" y="3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1" name="Google Shape;1751;p63"/>
            <p:cNvSpPr/>
            <p:nvPr/>
          </p:nvSpPr>
          <p:spPr>
            <a:xfrm>
              <a:off x="-519980" y="3084352"/>
              <a:ext cx="333378" cy="5123"/>
            </a:xfrm>
            <a:custGeom>
              <a:rect b="b" l="l" r="r" t="t"/>
              <a:pathLst>
                <a:path extrusionOk="0" h="27" w="1757">
                  <a:moveTo>
                    <a:pt x="1" y="1"/>
                  </a:moveTo>
                  <a:lnTo>
                    <a:pt x="1" y="27"/>
                  </a:lnTo>
                  <a:lnTo>
                    <a:pt x="1757" y="27"/>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2" name="Google Shape;1752;p63"/>
            <p:cNvSpPr/>
            <p:nvPr/>
          </p:nvSpPr>
          <p:spPr>
            <a:xfrm>
              <a:off x="-51201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3" name="Google Shape;1753;p63"/>
            <p:cNvSpPr/>
            <p:nvPr/>
          </p:nvSpPr>
          <p:spPr>
            <a:xfrm>
              <a:off x="-453001" y="3025341"/>
              <a:ext cx="10056" cy="81970"/>
            </a:xfrm>
            <a:custGeom>
              <a:rect b="b" l="l" r="r" t="t"/>
              <a:pathLst>
                <a:path extrusionOk="0" h="432" w="53">
                  <a:moveTo>
                    <a:pt x="1" y="1"/>
                  </a:moveTo>
                  <a:lnTo>
                    <a:pt x="1" y="432"/>
                  </a:lnTo>
                  <a:lnTo>
                    <a:pt x="53" y="432"/>
                  </a:lnTo>
                  <a:lnTo>
                    <a:pt x="5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4" name="Google Shape;1754;p63"/>
            <p:cNvSpPr/>
            <p:nvPr/>
          </p:nvSpPr>
          <p:spPr>
            <a:xfrm>
              <a:off x="-397026"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5" name="Google Shape;1755;p63"/>
            <p:cNvSpPr/>
            <p:nvPr/>
          </p:nvSpPr>
          <p:spPr>
            <a:xfrm>
              <a:off x="-33555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6" name="Google Shape;1756;p63"/>
            <p:cNvSpPr/>
            <p:nvPr/>
          </p:nvSpPr>
          <p:spPr>
            <a:xfrm>
              <a:off x="-274073"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7" name="Google Shape;1757;p63"/>
            <p:cNvSpPr/>
            <p:nvPr/>
          </p:nvSpPr>
          <p:spPr>
            <a:xfrm>
              <a:off x="-21013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8" name="Google Shape;1758;p63"/>
            <p:cNvSpPr/>
            <p:nvPr/>
          </p:nvSpPr>
          <p:spPr>
            <a:xfrm>
              <a:off x="-1488236" y="3191938"/>
              <a:ext cx="333378" cy="7590"/>
            </a:xfrm>
            <a:custGeom>
              <a:rect b="b" l="l" r="r" t="t"/>
              <a:pathLst>
                <a:path extrusionOk="0" h="40" w="1757">
                  <a:moveTo>
                    <a:pt x="1" y="1"/>
                  </a:moveTo>
                  <a:lnTo>
                    <a:pt x="1" y="40"/>
                  </a:lnTo>
                  <a:lnTo>
                    <a:pt x="1757" y="4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9" name="Google Shape;1759;p63"/>
            <p:cNvSpPr/>
            <p:nvPr/>
          </p:nvSpPr>
          <p:spPr>
            <a:xfrm>
              <a:off x="-1488236" y="3214707"/>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0" name="Google Shape;1760;p63"/>
            <p:cNvSpPr/>
            <p:nvPr/>
          </p:nvSpPr>
          <p:spPr>
            <a:xfrm>
              <a:off x="-1488236" y="3235010"/>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1" name="Google Shape;1761;p63"/>
            <p:cNvSpPr/>
            <p:nvPr/>
          </p:nvSpPr>
          <p:spPr>
            <a:xfrm>
              <a:off x="-147780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2" name="Google Shape;1762;p63"/>
            <p:cNvSpPr/>
            <p:nvPr/>
          </p:nvSpPr>
          <p:spPr>
            <a:xfrm>
              <a:off x="-1421256" y="3179035"/>
              <a:ext cx="12523" cy="81970"/>
            </a:xfrm>
            <a:custGeom>
              <a:rect b="b" l="l" r="r" t="t"/>
              <a:pathLst>
                <a:path extrusionOk="0" h="432" w="66">
                  <a:moveTo>
                    <a:pt x="1" y="1"/>
                  </a:moveTo>
                  <a:lnTo>
                    <a:pt x="1" y="432"/>
                  </a:lnTo>
                  <a:lnTo>
                    <a:pt x="66" y="432"/>
                  </a:lnTo>
                  <a:lnTo>
                    <a:pt x="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3" name="Google Shape;1763;p63"/>
            <p:cNvSpPr/>
            <p:nvPr/>
          </p:nvSpPr>
          <p:spPr>
            <a:xfrm>
              <a:off x="-136281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4" name="Google Shape;1764;p63"/>
            <p:cNvSpPr/>
            <p:nvPr/>
          </p:nvSpPr>
          <p:spPr>
            <a:xfrm>
              <a:off x="-130380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5" name="Google Shape;1765;p63"/>
            <p:cNvSpPr/>
            <p:nvPr/>
          </p:nvSpPr>
          <p:spPr>
            <a:xfrm>
              <a:off x="-1239863" y="3176568"/>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6" name="Google Shape;1766;p63"/>
            <p:cNvSpPr/>
            <p:nvPr/>
          </p:nvSpPr>
          <p:spPr>
            <a:xfrm>
              <a:off x="-117838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1767" name="Google Shape;1767;p63"/>
          <p:cNvSpPr txBox="1"/>
          <p:nvPr>
            <p:ph type="title"/>
          </p:nvPr>
        </p:nvSpPr>
        <p:spPr>
          <a:xfrm>
            <a:off x="1792400" y="1024067"/>
            <a:ext cx="8607200" cy="2116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72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9pPr>
          </a:lstStyle>
          <a:p/>
        </p:txBody>
      </p:sp>
      <p:sp>
        <p:nvSpPr>
          <p:cNvPr id="1768" name="Google Shape;1768;p63"/>
          <p:cNvSpPr txBox="1"/>
          <p:nvPr>
            <p:ph idx="1" type="body"/>
          </p:nvPr>
        </p:nvSpPr>
        <p:spPr>
          <a:xfrm>
            <a:off x="1792400" y="3029400"/>
            <a:ext cx="8607200" cy="516000"/>
          </a:xfrm>
          <a:prstGeom prst="rect">
            <a:avLst/>
          </a:prstGeom>
          <a:noFill/>
          <a:ln>
            <a:noFill/>
          </a:ln>
        </p:spPr>
        <p:txBody>
          <a:bodyPr anchorCtr="0" anchor="t" bIns="91425" lIns="91425" spcFirstLastPara="1" rIns="91425" wrap="square" tIns="91425">
            <a:noAutofit/>
          </a:bodyPr>
          <a:lstStyle>
            <a:lvl1pPr indent="-330200" lvl="0" marL="4572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1pPr>
            <a:lvl2pPr indent="-330200" lvl="1" marL="9144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2pPr>
            <a:lvl3pPr indent="-330200" lvl="2" marL="13716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3pPr>
            <a:lvl4pPr indent="-330200" lvl="3" marL="18288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4pPr>
            <a:lvl5pPr indent="-330200" lvl="4" marL="22860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5pPr>
            <a:lvl6pPr indent="-330200" lvl="5" marL="27432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6pPr>
            <a:lvl7pPr indent="-330200" lvl="6" marL="32004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7pPr>
            <a:lvl8pPr indent="-330200" lvl="7" marL="36576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8pPr>
            <a:lvl9pPr indent="-330200" lvl="8" marL="41148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空白">
  <p:cSld name="1_空白">
    <p:spTree>
      <p:nvGrpSpPr>
        <p:cNvPr id="13" name="Shape 13"/>
        <p:cNvGrpSpPr/>
        <p:nvPr/>
      </p:nvGrpSpPr>
      <p:grpSpPr>
        <a:xfrm>
          <a:off x="0" y="0"/>
          <a:ext cx="0" cy="0"/>
          <a:chOff x="0" y="0"/>
          <a:chExt cx="0" cy="0"/>
        </a:xfrm>
      </p:grpSpPr>
      <p:pic>
        <p:nvPicPr>
          <p:cNvPr id="14" name="Google Shape;14;p34"/>
          <p:cNvPicPr preferRelativeResize="0"/>
          <p:nvPr/>
        </p:nvPicPr>
        <p:blipFill rotWithShape="1">
          <a:blip r:embed="rId2">
            <a:alphaModFix/>
          </a:blip>
          <a:srcRect b="0" l="0" r="0" t="0"/>
          <a:stretch/>
        </p:blipFill>
        <p:spPr>
          <a:xfrm>
            <a:off x="0" y="1"/>
            <a:ext cx="12192000" cy="6858000"/>
          </a:xfrm>
          <a:prstGeom prst="rect">
            <a:avLst/>
          </a:prstGeom>
          <a:noFill/>
          <a:ln>
            <a:noFill/>
          </a:ln>
        </p:spPr>
      </p:pic>
      <p:pic>
        <p:nvPicPr>
          <p:cNvPr id="15" name="Google Shape;15;p34"/>
          <p:cNvPicPr preferRelativeResize="0"/>
          <p:nvPr/>
        </p:nvPicPr>
        <p:blipFill rotWithShape="1">
          <a:blip r:embed="rId3">
            <a:alphaModFix/>
          </a:blip>
          <a:srcRect b="0" l="0" r="0" t="0"/>
          <a:stretch/>
        </p:blipFill>
        <p:spPr>
          <a:xfrm>
            <a:off x="0" y="5102352"/>
            <a:ext cx="12192000" cy="1755648"/>
          </a:xfrm>
          <a:prstGeom prst="rect">
            <a:avLst/>
          </a:prstGeom>
          <a:noFill/>
          <a:ln>
            <a:noFill/>
          </a:ln>
        </p:spPr>
      </p:pic>
      <p:pic>
        <p:nvPicPr>
          <p:cNvPr id="16" name="Google Shape;16;p34"/>
          <p:cNvPicPr preferRelativeResize="0"/>
          <p:nvPr/>
        </p:nvPicPr>
        <p:blipFill rotWithShape="1">
          <a:blip r:embed="rId4">
            <a:alphaModFix/>
          </a:blip>
          <a:srcRect b="0" l="74375" r="0" t="55451"/>
          <a:stretch/>
        </p:blipFill>
        <p:spPr>
          <a:xfrm>
            <a:off x="9067800" y="5324029"/>
            <a:ext cx="3124200" cy="1563007"/>
          </a:xfrm>
          <a:prstGeom prst="rect">
            <a:avLst/>
          </a:prstGeom>
          <a:noFill/>
          <a:ln>
            <a:noFill/>
          </a:ln>
        </p:spPr>
      </p:pic>
      <p:pic>
        <p:nvPicPr>
          <p:cNvPr id="17" name="Google Shape;17;p34"/>
          <p:cNvPicPr preferRelativeResize="0"/>
          <p:nvPr/>
        </p:nvPicPr>
        <p:blipFill rotWithShape="1">
          <a:blip r:embed="rId4">
            <a:alphaModFix/>
          </a:blip>
          <a:srcRect b="0" l="0" r="74375" t="55451"/>
          <a:stretch/>
        </p:blipFill>
        <p:spPr>
          <a:xfrm>
            <a:off x="1" y="5324029"/>
            <a:ext cx="3124200" cy="1563007"/>
          </a:xfrm>
          <a:prstGeom prst="rect">
            <a:avLst/>
          </a:prstGeom>
          <a:noFill/>
          <a:ln>
            <a:noFill/>
          </a:ln>
        </p:spPr>
      </p:pic>
      <p:sp>
        <p:nvSpPr>
          <p:cNvPr id="18" name="Google Shape;18;p34"/>
          <p:cNvSpPr/>
          <p:nvPr/>
        </p:nvSpPr>
        <p:spPr>
          <a:xfrm>
            <a:off x="530095" y="423365"/>
            <a:ext cx="11131811" cy="6011270"/>
          </a:xfrm>
          <a:prstGeom prst="rect">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9" name="Google Shape;19;p34"/>
          <p:cNvPicPr preferRelativeResize="0"/>
          <p:nvPr/>
        </p:nvPicPr>
        <p:blipFill rotWithShape="1">
          <a:blip r:embed="rId5">
            <a:alphaModFix/>
          </a:blip>
          <a:srcRect b="0" l="0" r="0" t="0"/>
          <a:stretch/>
        </p:blipFill>
        <p:spPr>
          <a:xfrm rot="780486">
            <a:off x="9540269" y="5090601"/>
            <a:ext cx="2944689" cy="1813165"/>
          </a:xfrm>
          <a:prstGeom prst="rect">
            <a:avLst/>
          </a:prstGeom>
          <a:noFill/>
          <a:ln>
            <a:noFill/>
          </a:ln>
        </p:spPr>
      </p:pic>
      <p:pic>
        <p:nvPicPr>
          <p:cNvPr id="20" name="Google Shape;20;p34"/>
          <p:cNvPicPr preferRelativeResize="0"/>
          <p:nvPr/>
        </p:nvPicPr>
        <p:blipFill rotWithShape="1">
          <a:blip r:embed="rId6">
            <a:alphaModFix/>
          </a:blip>
          <a:srcRect b="0" l="0" r="0" t="0"/>
          <a:stretch/>
        </p:blipFill>
        <p:spPr>
          <a:xfrm>
            <a:off x="9691069" y="-274971"/>
            <a:ext cx="3328094" cy="1396672"/>
          </a:xfrm>
          <a:prstGeom prst="rect">
            <a:avLst/>
          </a:prstGeom>
          <a:noFill/>
          <a:ln>
            <a:noFill/>
          </a:ln>
        </p:spPr>
      </p:pic>
      <p:pic>
        <p:nvPicPr>
          <p:cNvPr id="21" name="Google Shape;21;p34"/>
          <p:cNvPicPr preferRelativeResize="0"/>
          <p:nvPr/>
        </p:nvPicPr>
        <p:blipFill rotWithShape="1">
          <a:blip r:embed="rId7">
            <a:alphaModFix/>
          </a:blip>
          <a:srcRect b="0" l="0" r="0" t="0"/>
          <a:stretch/>
        </p:blipFill>
        <p:spPr>
          <a:xfrm flipH="1">
            <a:off x="0" y="0"/>
            <a:ext cx="1562100" cy="1625643"/>
          </a:xfrm>
          <a:prstGeom prst="rect">
            <a:avLst/>
          </a:prstGeom>
          <a:noFill/>
          <a:ln>
            <a:noFill/>
          </a:ln>
        </p:spPr>
      </p:pic>
    </p:spTree>
  </p:cSld>
  <p:clrMapOvr>
    <a:masterClrMapping/>
  </p:clrMapOvr>
  <p:transition spd="med">
    <p:push/>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1_Big number">
    <p:spTree>
      <p:nvGrpSpPr>
        <p:cNvPr id="1769" name="Shape 1769"/>
        <p:cNvGrpSpPr/>
        <p:nvPr/>
      </p:nvGrpSpPr>
      <p:grpSpPr>
        <a:xfrm>
          <a:off x="0" y="0"/>
          <a:ext cx="0" cy="0"/>
          <a:chOff x="0" y="0"/>
          <a:chExt cx="0" cy="0"/>
        </a:xfrm>
      </p:grpSpPr>
      <p:sp>
        <p:nvSpPr>
          <p:cNvPr id="1770" name="Google Shape;1770;p64"/>
          <p:cNvSpPr/>
          <p:nvPr/>
        </p:nvSpPr>
        <p:spPr>
          <a:xfrm>
            <a:off x="-47167" y="2748407"/>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1" name="Google Shape;1771;p64"/>
          <p:cNvSpPr/>
          <p:nvPr/>
        </p:nvSpPr>
        <p:spPr>
          <a:xfrm>
            <a:off x="-165295" y="3841842"/>
            <a:ext cx="12499755" cy="945404"/>
          </a:xfrm>
          <a:custGeom>
            <a:rect b="b" l="l" r="r" t="t"/>
            <a:pathLst>
              <a:path extrusionOk="0" h="5412" w="47603">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2" name="Google Shape;1772;p64"/>
          <p:cNvSpPr/>
          <p:nvPr/>
        </p:nvSpPr>
        <p:spPr>
          <a:xfrm>
            <a:off x="2186075" y="4192761"/>
            <a:ext cx="10111199" cy="1351865"/>
          </a:xfrm>
          <a:custGeom>
            <a:rect b="b" l="l" r="r" t="t"/>
            <a:pathLst>
              <a:path extrusionOk="0" h="7230" w="40877">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3" name="Google Shape;1773;p64"/>
          <p:cNvSpPr/>
          <p:nvPr/>
        </p:nvSpPr>
        <p:spPr>
          <a:xfrm>
            <a:off x="-77719" y="4521842"/>
            <a:ext cx="12412149" cy="1873913"/>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4" name="Google Shape;1774;p64"/>
          <p:cNvSpPr/>
          <p:nvPr/>
        </p:nvSpPr>
        <p:spPr>
          <a:xfrm>
            <a:off x="4361557" y="4958520"/>
            <a:ext cx="1435659" cy="298233"/>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5" name="Google Shape;1775;p64"/>
          <p:cNvSpPr/>
          <p:nvPr/>
        </p:nvSpPr>
        <p:spPr>
          <a:xfrm>
            <a:off x="84313" y="4791920"/>
            <a:ext cx="1435659" cy="300664"/>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6" name="Google Shape;1776;p64"/>
          <p:cNvSpPr/>
          <p:nvPr/>
        </p:nvSpPr>
        <p:spPr>
          <a:xfrm>
            <a:off x="1570782" y="4770339"/>
            <a:ext cx="564468" cy="98164"/>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7" name="Google Shape;1777;p64"/>
          <p:cNvSpPr/>
          <p:nvPr/>
        </p:nvSpPr>
        <p:spPr>
          <a:xfrm>
            <a:off x="1506102" y="4948235"/>
            <a:ext cx="1129431" cy="209792"/>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8" name="Google Shape;1778;p64"/>
          <p:cNvSpPr/>
          <p:nvPr/>
        </p:nvSpPr>
        <p:spPr>
          <a:xfrm>
            <a:off x="2498239" y="4799961"/>
            <a:ext cx="874653" cy="16117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9" name="Google Shape;1779;p64"/>
          <p:cNvSpPr/>
          <p:nvPr/>
        </p:nvSpPr>
        <p:spPr>
          <a:xfrm>
            <a:off x="3376594" y="4948236"/>
            <a:ext cx="737617" cy="224937"/>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0" name="Google Shape;1780;p64"/>
          <p:cNvSpPr/>
          <p:nvPr/>
        </p:nvSpPr>
        <p:spPr>
          <a:xfrm>
            <a:off x="4324701" y="4885223"/>
            <a:ext cx="20283" cy="8040"/>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1" name="Google Shape;1781;p64"/>
          <p:cNvSpPr/>
          <p:nvPr/>
        </p:nvSpPr>
        <p:spPr>
          <a:xfrm>
            <a:off x="4241344" y="4875687"/>
            <a:ext cx="23499" cy="4861"/>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2" name="Google Shape;1782;p64"/>
          <p:cNvSpPr/>
          <p:nvPr/>
        </p:nvSpPr>
        <p:spPr>
          <a:xfrm>
            <a:off x="4287845" y="4867647"/>
            <a:ext cx="23499" cy="822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3" name="Google Shape;1783;p64"/>
          <p:cNvSpPr/>
          <p:nvPr/>
        </p:nvSpPr>
        <p:spPr>
          <a:xfrm>
            <a:off x="4194099" y="4887654"/>
            <a:ext cx="20283" cy="5609"/>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4" name="Google Shape;1784;p64"/>
          <p:cNvSpPr/>
          <p:nvPr/>
        </p:nvSpPr>
        <p:spPr>
          <a:xfrm>
            <a:off x="4367989" y="4872509"/>
            <a:ext cx="23499" cy="5609"/>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5" name="Google Shape;1785;p64"/>
          <p:cNvSpPr/>
          <p:nvPr/>
        </p:nvSpPr>
        <p:spPr>
          <a:xfrm>
            <a:off x="4351168" y="4904483"/>
            <a:ext cx="23499" cy="6357"/>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6" name="Google Shape;1786;p64"/>
          <p:cNvSpPr/>
          <p:nvPr/>
        </p:nvSpPr>
        <p:spPr>
          <a:xfrm>
            <a:off x="4204488" y="4859233"/>
            <a:ext cx="23499" cy="6171"/>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7" name="Google Shape;1787;p64"/>
          <p:cNvSpPr/>
          <p:nvPr/>
        </p:nvSpPr>
        <p:spPr>
          <a:xfrm>
            <a:off x="4318271" y="4850071"/>
            <a:ext cx="23499" cy="7479"/>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8" name="Google Shape;1788;p64"/>
          <p:cNvSpPr/>
          <p:nvPr/>
        </p:nvSpPr>
        <p:spPr>
          <a:xfrm>
            <a:off x="4414492" y="4887653"/>
            <a:ext cx="24241" cy="8040"/>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9" name="Google Shape;1789;p64"/>
          <p:cNvSpPr/>
          <p:nvPr/>
        </p:nvSpPr>
        <p:spPr>
          <a:xfrm>
            <a:off x="4133993" y="4875687"/>
            <a:ext cx="24241" cy="4861"/>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0" name="Google Shape;1790;p64"/>
          <p:cNvSpPr/>
          <p:nvPr/>
        </p:nvSpPr>
        <p:spPr>
          <a:xfrm>
            <a:off x="4247775" y="4913083"/>
            <a:ext cx="23499" cy="822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1" name="Google Shape;1791;p64"/>
          <p:cNvSpPr/>
          <p:nvPr/>
        </p:nvSpPr>
        <p:spPr>
          <a:xfrm>
            <a:off x="4284631" y="4897937"/>
            <a:ext cx="23499" cy="5048"/>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2" name="Google Shape;1792;p64"/>
          <p:cNvSpPr/>
          <p:nvPr/>
        </p:nvSpPr>
        <p:spPr>
          <a:xfrm>
            <a:off x="644567" y="4698618"/>
            <a:ext cx="23499" cy="7479"/>
          </a:xfrm>
          <a:custGeom>
            <a:rect b="b" l="l" r="r" t="t"/>
            <a:pathLst>
              <a:path extrusionOk="0" h="40" w="95">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3" name="Google Shape;1793;p64"/>
          <p:cNvSpPr/>
          <p:nvPr/>
        </p:nvSpPr>
        <p:spPr>
          <a:xfrm>
            <a:off x="564423" y="4688335"/>
            <a:ext cx="23499" cy="5796"/>
          </a:xfrm>
          <a:custGeom>
            <a:rect b="b" l="l" r="r" t="t"/>
            <a:pathLst>
              <a:path extrusionOk="0" h="31" w="95">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4" name="Google Shape;1794;p64"/>
          <p:cNvSpPr/>
          <p:nvPr/>
        </p:nvSpPr>
        <p:spPr>
          <a:xfrm>
            <a:off x="611668" y="4681230"/>
            <a:ext cx="20283" cy="7292"/>
          </a:xfrm>
          <a:custGeom>
            <a:rect b="b" l="l" r="r" t="t"/>
            <a:pathLst>
              <a:path extrusionOk="0" h="39" w="82">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5" name="Google Shape;1795;p64"/>
          <p:cNvSpPr/>
          <p:nvPr/>
        </p:nvSpPr>
        <p:spPr>
          <a:xfrm>
            <a:off x="514705" y="4701048"/>
            <a:ext cx="23499" cy="5048"/>
          </a:xfrm>
          <a:custGeom>
            <a:rect b="b" l="l" r="r" t="t"/>
            <a:pathLst>
              <a:path extrusionOk="0" h="27" w="95">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6" name="Google Shape;1796;p64"/>
          <p:cNvSpPr/>
          <p:nvPr/>
        </p:nvSpPr>
        <p:spPr>
          <a:xfrm>
            <a:off x="691811" y="4684968"/>
            <a:ext cx="23499" cy="5984"/>
          </a:xfrm>
          <a:custGeom>
            <a:rect b="b" l="l" r="r" t="t"/>
            <a:pathLst>
              <a:path extrusionOk="0" h="32" w="95">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7" name="Google Shape;1797;p64"/>
          <p:cNvSpPr/>
          <p:nvPr/>
        </p:nvSpPr>
        <p:spPr>
          <a:xfrm>
            <a:off x="674991" y="4716193"/>
            <a:ext cx="20283" cy="8227"/>
          </a:xfrm>
          <a:custGeom>
            <a:rect b="b" l="l" r="r" t="t"/>
            <a:pathLst>
              <a:path extrusionOk="0" h="44" w="82">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8" name="Google Shape;1798;p64"/>
          <p:cNvSpPr/>
          <p:nvPr/>
        </p:nvSpPr>
        <p:spPr>
          <a:xfrm>
            <a:off x="527568" y="4672253"/>
            <a:ext cx="20283" cy="6731"/>
          </a:xfrm>
          <a:custGeom>
            <a:rect b="b" l="l" r="r" t="t"/>
            <a:pathLst>
              <a:path extrusionOk="0" h="36" w="82">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9" name="Google Shape;1799;p64"/>
          <p:cNvSpPr/>
          <p:nvPr/>
        </p:nvSpPr>
        <p:spPr>
          <a:xfrm>
            <a:off x="641351" y="4663654"/>
            <a:ext cx="20283" cy="7292"/>
          </a:xfrm>
          <a:custGeom>
            <a:rect b="b" l="l" r="r" t="t"/>
            <a:pathLst>
              <a:path extrusionOk="0" h="39" w="82">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0" name="Google Shape;1800;p64"/>
          <p:cNvSpPr/>
          <p:nvPr/>
        </p:nvSpPr>
        <p:spPr>
          <a:xfrm>
            <a:off x="738313" y="4701048"/>
            <a:ext cx="23499" cy="6544"/>
          </a:xfrm>
          <a:custGeom>
            <a:rect b="b" l="l" r="r" t="t"/>
            <a:pathLst>
              <a:path extrusionOk="0" h="35" w="95">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1" name="Google Shape;1801;p64"/>
          <p:cNvSpPr/>
          <p:nvPr/>
        </p:nvSpPr>
        <p:spPr>
          <a:xfrm>
            <a:off x="457813" y="4688335"/>
            <a:ext cx="23499" cy="5796"/>
          </a:xfrm>
          <a:custGeom>
            <a:rect b="b" l="l" r="r" t="t"/>
            <a:pathLst>
              <a:path extrusionOk="0" h="31" w="95">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2" name="Google Shape;1802;p64"/>
          <p:cNvSpPr/>
          <p:nvPr/>
        </p:nvSpPr>
        <p:spPr>
          <a:xfrm>
            <a:off x="571596" y="4726666"/>
            <a:ext cx="23499" cy="7292"/>
          </a:xfrm>
          <a:custGeom>
            <a:rect b="b" l="l" r="r" t="t"/>
            <a:pathLst>
              <a:path extrusionOk="0" h="39" w="95">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3" name="Google Shape;1803;p64"/>
          <p:cNvSpPr/>
          <p:nvPr/>
        </p:nvSpPr>
        <p:spPr>
          <a:xfrm>
            <a:off x="607712" y="4711520"/>
            <a:ext cx="24241" cy="4861"/>
          </a:xfrm>
          <a:custGeom>
            <a:rect b="b" l="l" r="r" t="t"/>
            <a:pathLst>
              <a:path extrusionOk="0" h="26" w="98">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4" name="Google Shape;1804;p64"/>
          <p:cNvSpPr/>
          <p:nvPr/>
        </p:nvSpPr>
        <p:spPr>
          <a:xfrm>
            <a:off x="2407707" y="4851567"/>
            <a:ext cx="23499" cy="5984"/>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5" name="Google Shape;1805;p64"/>
          <p:cNvSpPr/>
          <p:nvPr/>
        </p:nvSpPr>
        <p:spPr>
          <a:xfrm>
            <a:off x="2491065" y="4839787"/>
            <a:ext cx="20283" cy="8040"/>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6" name="Google Shape;1806;p64"/>
          <p:cNvSpPr/>
          <p:nvPr/>
        </p:nvSpPr>
        <p:spPr>
          <a:xfrm>
            <a:off x="2444563" y="4834925"/>
            <a:ext cx="23499" cy="5048"/>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7" name="Google Shape;1807;p64"/>
          <p:cNvSpPr/>
          <p:nvPr/>
        </p:nvSpPr>
        <p:spPr>
          <a:xfrm>
            <a:off x="2538309" y="4852501"/>
            <a:ext cx="23499" cy="822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8" name="Google Shape;1808;p64"/>
          <p:cNvSpPr/>
          <p:nvPr/>
        </p:nvSpPr>
        <p:spPr>
          <a:xfrm>
            <a:off x="2364420" y="4837356"/>
            <a:ext cx="20283" cy="5048"/>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9" name="Google Shape;1809;p64"/>
          <p:cNvSpPr/>
          <p:nvPr/>
        </p:nvSpPr>
        <p:spPr>
          <a:xfrm>
            <a:off x="2381240" y="4870078"/>
            <a:ext cx="23499" cy="5796"/>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0" name="Google Shape;1810;p64"/>
          <p:cNvSpPr/>
          <p:nvPr/>
        </p:nvSpPr>
        <p:spPr>
          <a:xfrm>
            <a:off x="2527921" y="4824642"/>
            <a:ext cx="23499" cy="5796"/>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1" name="Google Shape;1811;p64"/>
          <p:cNvSpPr/>
          <p:nvPr/>
        </p:nvSpPr>
        <p:spPr>
          <a:xfrm>
            <a:off x="2414880" y="4816415"/>
            <a:ext cx="23499" cy="5984"/>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2" name="Google Shape;1812;p64"/>
          <p:cNvSpPr/>
          <p:nvPr/>
        </p:nvSpPr>
        <p:spPr>
          <a:xfrm>
            <a:off x="2317917" y="4852501"/>
            <a:ext cx="20283" cy="822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3" name="Google Shape;1813;p64"/>
          <p:cNvSpPr/>
          <p:nvPr/>
        </p:nvSpPr>
        <p:spPr>
          <a:xfrm>
            <a:off x="2595201" y="4839787"/>
            <a:ext cx="23499" cy="8040"/>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4" name="Google Shape;1814;p64"/>
          <p:cNvSpPr/>
          <p:nvPr/>
        </p:nvSpPr>
        <p:spPr>
          <a:xfrm>
            <a:off x="2481419" y="4878118"/>
            <a:ext cx="23499" cy="7292"/>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5" name="Google Shape;1815;p64"/>
          <p:cNvSpPr/>
          <p:nvPr/>
        </p:nvSpPr>
        <p:spPr>
          <a:xfrm>
            <a:off x="2447779" y="4862972"/>
            <a:ext cx="20283" cy="5984"/>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6" name="Google Shape;1816;p64"/>
          <p:cNvSpPr/>
          <p:nvPr/>
        </p:nvSpPr>
        <p:spPr>
          <a:xfrm>
            <a:off x="9135255" y="4810335"/>
            <a:ext cx="815288" cy="630684"/>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7" name="Google Shape;1817;p64"/>
          <p:cNvSpPr/>
          <p:nvPr/>
        </p:nvSpPr>
        <p:spPr>
          <a:xfrm>
            <a:off x="8708075" y="5016760"/>
            <a:ext cx="584504" cy="452117"/>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8" name="Google Shape;1818;p64"/>
          <p:cNvSpPr/>
          <p:nvPr/>
        </p:nvSpPr>
        <p:spPr>
          <a:xfrm>
            <a:off x="1792023" y="5159629"/>
            <a:ext cx="10542341" cy="2003491"/>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9" name="Google Shape;1819;p64"/>
          <p:cNvSpPr/>
          <p:nvPr/>
        </p:nvSpPr>
        <p:spPr>
          <a:xfrm>
            <a:off x="43496" y="4986379"/>
            <a:ext cx="772000" cy="601328"/>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0" name="Google Shape;1820;p64"/>
          <p:cNvSpPr/>
          <p:nvPr/>
        </p:nvSpPr>
        <p:spPr>
          <a:xfrm>
            <a:off x="-77718" y="5421775"/>
            <a:ext cx="6708033" cy="2011157"/>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1" name="Google Shape;1821;p64"/>
          <p:cNvSpPr/>
          <p:nvPr/>
        </p:nvSpPr>
        <p:spPr>
          <a:xfrm>
            <a:off x="-77733" y="6026231"/>
            <a:ext cx="12435025" cy="1220559"/>
          </a:xfrm>
          <a:custGeom>
            <a:rect b="b" l="l" r="r" t="t"/>
            <a:pathLst>
              <a:path extrusionOk="0" h="7521" w="50179">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2" name="Google Shape;1822;p64"/>
          <p:cNvSpPr/>
          <p:nvPr/>
        </p:nvSpPr>
        <p:spPr>
          <a:xfrm>
            <a:off x="7156538" y="6212605"/>
            <a:ext cx="4267892" cy="662096"/>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3" name="Google Shape;1823;p64"/>
          <p:cNvSpPr/>
          <p:nvPr/>
        </p:nvSpPr>
        <p:spPr>
          <a:xfrm>
            <a:off x="7973186" y="5337991"/>
            <a:ext cx="2634596" cy="409112"/>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4" name="Google Shape;1824;p64"/>
          <p:cNvSpPr/>
          <p:nvPr/>
        </p:nvSpPr>
        <p:spPr>
          <a:xfrm>
            <a:off x="-2605834" y="565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5" name="Google Shape;1825;p64"/>
          <p:cNvSpPr/>
          <p:nvPr/>
        </p:nvSpPr>
        <p:spPr>
          <a:xfrm>
            <a:off x="10104193" y="-535248"/>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1826" name="Google Shape;1826;p64"/>
          <p:cNvGrpSpPr/>
          <p:nvPr/>
        </p:nvGrpSpPr>
        <p:grpSpPr>
          <a:xfrm>
            <a:off x="1088292" y="4192999"/>
            <a:ext cx="218583" cy="325603"/>
            <a:chOff x="-1716306" y="2279074"/>
            <a:chExt cx="163937" cy="244202"/>
          </a:xfrm>
        </p:grpSpPr>
        <p:sp>
          <p:nvSpPr>
            <p:cNvPr id="1827" name="Google Shape;1827;p64"/>
            <p:cNvSpPr/>
            <p:nvPr/>
          </p:nvSpPr>
          <p:spPr>
            <a:xfrm>
              <a:off x="-1692019" y="2487794"/>
              <a:ext cx="17077" cy="35482"/>
            </a:xfrm>
            <a:custGeom>
              <a:rect b="b" l="l" r="r" t="t"/>
              <a:pathLst>
                <a:path extrusionOk="0" h="187" w="9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8" name="Google Shape;1828;p64"/>
            <p:cNvSpPr/>
            <p:nvPr/>
          </p:nvSpPr>
          <p:spPr>
            <a:xfrm>
              <a:off x="-1713270" y="2279454"/>
              <a:ext cx="63753" cy="228643"/>
            </a:xfrm>
            <a:custGeom>
              <a:rect b="b" l="l" r="r" t="t"/>
              <a:pathLst>
                <a:path extrusionOk="0" h="1205" w="336">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9" name="Google Shape;1829;p64"/>
            <p:cNvSpPr/>
            <p:nvPr/>
          </p:nvSpPr>
          <p:spPr>
            <a:xfrm>
              <a:off x="-1716306" y="2279074"/>
              <a:ext cx="38897" cy="226366"/>
            </a:xfrm>
            <a:custGeom>
              <a:rect b="b" l="l" r="r" t="t"/>
              <a:pathLst>
                <a:path extrusionOk="0" h="1193" w="205">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0" name="Google Shape;1830;p64"/>
            <p:cNvSpPr/>
            <p:nvPr/>
          </p:nvSpPr>
          <p:spPr>
            <a:xfrm>
              <a:off x="-1593543" y="2487794"/>
              <a:ext cx="18785" cy="35482"/>
            </a:xfrm>
            <a:custGeom>
              <a:rect b="b" l="l" r="r" t="t"/>
              <a:pathLst>
                <a:path extrusionOk="0" h="187" w="99">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1" name="Google Shape;1831;p64"/>
            <p:cNvSpPr/>
            <p:nvPr/>
          </p:nvSpPr>
          <p:spPr>
            <a:xfrm>
              <a:off x="-1616122" y="2279454"/>
              <a:ext cx="63753" cy="228643"/>
            </a:xfrm>
            <a:custGeom>
              <a:rect b="b" l="l" r="r" t="t"/>
              <a:pathLst>
                <a:path extrusionOk="0" h="1205" w="336">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2" name="Google Shape;1832;p64"/>
            <p:cNvSpPr/>
            <p:nvPr/>
          </p:nvSpPr>
          <p:spPr>
            <a:xfrm>
              <a:off x="-1618589" y="2279074"/>
              <a:ext cx="38328" cy="226366"/>
            </a:xfrm>
            <a:custGeom>
              <a:rect b="b" l="l" r="r" t="t"/>
              <a:pathLst>
                <a:path extrusionOk="0" h="1193" w="202">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833" name="Google Shape;1833;p64"/>
          <p:cNvGrpSpPr/>
          <p:nvPr/>
        </p:nvGrpSpPr>
        <p:grpSpPr>
          <a:xfrm>
            <a:off x="2202558" y="3841844"/>
            <a:ext cx="2333073" cy="1027912"/>
            <a:chOff x="-1936407" y="2490071"/>
            <a:chExt cx="1749805" cy="770934"/>
          </a:xfrm>
        </p:grpSpPr>
        <p:sp>
          <p:nvSpPr>
            <p:cNvPr id="1834" name="Google Shape;1834;p64"/>
            <p:cNvSpPr/>
            <p:nvPr/>
          </p:nvSpPr>
          <p:spPr>
            <a:xfrm>
              <a:off x="-1580450" y="2835407"/>
              <a:ext cx="651196" cy="254069"/>
            </a:xfrm>
            <a:custGeom>
              <a:rect b="b" l="l" r="r" t="t"/>
              <a:pathLst>
                <a:path extrusionOk="0" h="1339" w="3432">
                  <a:moveTo>
                    <a:pt x="1" y="1"/>
                  </a:moveTo>
                  <a:lnTo>
                    <a:pt x="1" y="1339"/>
                  </a:lnTo>
                  <a:lnTo>
                    <a:pt x="3432" y="1339"/>
                  </a:lnTo>
                  <a:lnTo>
                    <a:pt x="3432"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5" name="Google Shape;1835;p64"/>
            <p:cNvSpPr/>
            <p:nvPr/>
          </p:nvSpPr>
          <p:spPr>
            <a:xfrm>
              <a:off x="-1170417" y="2853812"/>
              <a:ext cx="266398" cy="235663"/>
            </a:xfrm>
            <a:custGeom>
              <a:rect b="b" l="l" r="r" t="t"/>
              <a:pathLst>
                <a:path extrusionOk="0" h="1242" w="1404">
                  <a:moveTo>
                    <a:pt x="1" y="1"/>
                  </a:moveTo>
                  <a:lnTo>
                    <a:pt x="1" y="1242"/>
                  </a:lnTo>
                  <a:lnTo>
                    <a:pt x="1404" y="1242"/>
                  </a:lnTo>
                  <a:lnTo>
                    <a:pt x="1404"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6" name="Google Shape;1836;p64"/>
            <p:cNvSpPr/>
            <p:nvPr/>
          </p:nvSpPr>
          <p:spPr>
            <a:xfrm>
              <a:off x="-1375149" y="2490071"/>
              <a:ext cx="471131" cy="363931"/>
            </a:xfrm>
            <a:custGeom>
              <a:rect b="b" l="l" r="r" t="t"/>
              <a:pathLst>
                <a:path extrusionOk="0" h="1918" w="2483">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7" name="Google Shape;1837;p64"/>
            <p:cNvSpPr/>
            <p:nvPr/>
          </p:nvSpPr>
          <p:spPr>
            <a:xfrm>
              <a:off x="-1603220" y="2499748"/>
              <a:ext cx="455761" cy="354254"/>
            </a:xfrm>
            <a:custGeom>
              <a:rect b="b" l="l" r="r" t="t"/>
              <a:pathLst>
                <a:path extrusionOk="0" h="1867" w="2402">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8" name="Google Shape;1838;p64"/>
            <p:cNvSpPr/>
            <p:nvPr/>
          </p:nvSpPr>
          <p:spPr>
            <a:xfrm>
              <a:off x="-1580450" y="2537317"/>
              <a:ext cx="410223" cy="332054"/>
            </a:xfrm>
            <a:custGeom>
              <a:rect b="b" l="l" r="r" t="t"/>
              <a:pathLst>
                <a:path extrusionOk="0" h="1750" w="2162">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9" name="Google Shape;1839;p64"/>
            <p:cNvSpPr/>
            <p:nvPr/>
          </p:nvSpPr>
          <p:spPr>
            <a:xfrm>
              <a:off x="-1493169" y="2907320"/>
              <a:ext cx="195055" cy="182155"/>
            </a:xfrm>
            <a:custGeom>
              <a:rect b="b" l="l" r="r" t="t"/>
              <a:pathLst>
                <a:path extrusionOk="0" h="960" w="1028">
                  <a:moveTo>
                    <a:pt x="1" y="1"/>
                  </a:moveTo>
                  <a:lnTo>
                    <a:pt x="1" y="960"/>
                  </a:lnTo>
                  <a:lnTo>
                    <a:pt x="1028" y="960"/>
                  </a:lnTo>
                  <a:lnTo>
                    <a:pt x="1028" y="1"/>
                  </a:ln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0" name="Google Shape;1840;p64"/>
            <p:cNvSpPr/>
            <p:nvPr/>
          </p:nvSpPr>
          <p:spPr>
            <a:xfrm>
              <a:off x="-1467364" y="2925156"/>
              <a:ext cx="145912" cy="164319"/>
            </a:xfrm>
            <a:custGeom>
              <a:rect b="b" l="l" r="r" t="t"/>
              <a:pathLst>
                <a:path extrusionOk="0" h="866" w="769">
                  <a:moveTo>
                    <a:pt x="1" y="1"/>
                  </a:moveTo>
                  <a:lnTo>
                    <a:pt x="1" y="866"/>
                  </a:lnTo>
                  <a:lnTo>
                    <a:pt x="769" y="866"/>
                  </a:lnTo>
                  <a:lnTo>
                    <a:pt x="769"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1" name="Google Shape;1841;p64"/>
            <p:cNvSpPr/>
            <p:nvPr/>
          </p:nvSpPr>
          <p:spPr>
            <a:xfrm>
              <a:off x="-1449528" y="2925156"/>
              <a:ext cx="128076" cy="164319"/>
            </a:xfrm>
            <a:custGeom>
              <a:rect b="b" l="l" r="r" t="t"/>
              <a:pathLst>
                <a:path extrusionOk="0" h="866" w="675">
                  <a:moveTo>
                    <a:pt x="1" y="1"/>
                  </a:moveTo>
                  <a:lnTo>
                    <a:pt x="1" y="866"/>
                  </a:lnTo>
                  <a:lnTo>
                    <a:pt x="675" y="866"/>
                  </a:lnTo>
                  <a:lnTo>
                    <a:pt x="67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2" name="Google Shape;1842;p64"/>
            <p:cNvSpPr/>
            <p:nvPr/>
          </p:nvSpPr>
          <p:spPr>
            <a:xfrm>
              <a:off x="-1439662" y="2676780"/>
              <a:ext cx="107774" cy="89939"/>
            </a:xfrm>
            <a:custGeom>
              <a:rect b="b" l="l" r="r" t="t"/>
              <a:pathLst>
                <a:path extrusionOk="0" h="474" w="568">
                  <a:moveTo>
                    <a:pt x="1" y="1"/>
                  </a:moveTo>
                  <a:lnTo>
                    <a:pt x="1" y="474"/>
                  </a:lnTo>
                  <a:lnTo>
                    <a:pt x="568" y="474"/>
                  </a:lnTo>
                  <a:lnTo>
                    <a:pt x="568" y="1"/>
                  </a:ln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3" name="Google Shape;1843;p64"/>
            <p:cNvSpPr/>
            <p:nvPr/>
          </p:nvSpPr>
          <p:spPr>
            <a:xfrm>
              <a:off x="-1424292" y="2684749"/>
              <a:ext cx="80071" cy="81970"/>
            </a:xfrm>
            <a:custGeom>
              <a:rect b="b" l="l" r="r" t="t"/>
              <a:pathLst>
                <a:path extrusionOk="0" h="432" w="422">
                  <a:moveTo>
                    <a:pt x="1" y="1"/>
                  </a:moveTo>
                  <a:lnTo>
                    <a:pt x="1" y="432"/>
                  </a:lnTo>
                  <a:lnTo>
                    <a:pt x="422" y="432"/>
                  </a:lnTo>
                  <a:lnTo>
                    <a:pt x="422"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4" name="Google Shape;1844;p64"/>
            <p:cNvSpPr/>
            <p:nvPr/>
          </p:nvSpPr>
          <p:spPr>
            <a:xfrm>
              <a:off x="-1413857" y="2684749"/>
              <a:ext cx="69635" cy="81970"/>
            </a:xfrm>
            <a:custGeom>
              <a:rect b="b" l="l" r="r" t="t"/>
              <a:pathLst>
                <a:path extrusionOk="0" h="432" w="367">
                  <a:moveTo>
                    <a:pt x="1" y="1"/>
                  </a:moveTo>
                  <a:lnTo>
                    <a:pt x="1" y="432"/>
                  </a:lnTo>
                  <a:lnTo>
                    <a:pt x="367" y="432"/>
                  </a:lnTo>
                  <a:lnTo>
                    <a:pt x="36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5" name="Google Shape;1845;p64"/>
            <p:cNvSpPr/>
            <p:nvPr/>
          </p:nvSpPr>
          <p:spPr>
            <a:xfrm>
              <a:off x="-1730727" y="3021547"/>
              <a:ext cx="22579" cy="44590"/>
            </a:xfrm>
            <a:custGeom>
              <a:rect b="b" l="l" r="r" t="t"/>
              <a:pathLst>
                <a:path extrusionOk="0" h="235" w="119">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6" name="Google Shape;1846;p64"/>
            <p:cNvSpPr/>
            <p:nvPr/>
          </p:nvSpPr>
          <p:spPr>
            <a:xfrm>
              <a:off x="-1759378" y="2747175"/>
              <a:ext cx="83676" cy="300366"/>
            </a:xfrm>
            <a:custGeom>
              <a:rect b="b" l="l" r="r" t="t"/>
              <a:pathLst>
                <a:path extrusionOk="0" h="1583" w="441">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7" name="Google Shape;1847;p64"/>
            <p:cNvSpPr/>
            <p:nvPr/>
          </p:nvSpPr>
          <p:spPr>
            <a:xfrm>
              <a:off x="-1762414" y="2747934"/>
              <a:ext cx="51800" cy="295433"/>
            </a:xfrm>
            <a:custGeom>
              <a:rect b="b" l="l" r="r" t="t"/>
              <a:pathLst>
                <a:path extrusionOk="0" h="1557" w="273">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8" name="Google Shape;1848;p64"/>
            <p:cNvSpPr/>
            <p:nvPr/>
          </p:nvSpPr>
          <p:spPr>
            <a:xfrm>
              <a:off x="-853357" y="3021547"/>
              <a:ext cx="23718" cy="44590"/>
            </a:xfrm>
            <a:custGeom>
              <a:rect b="b" l="l" r="r" t="t"/>
              <a:pathLst>
                <a:path extrusionOk="0" h="235" w="125">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9" name="Google Shape;1849;p64"/>
            <p:cNvSpPr/>
            <p:nvPr/>
          </p:nvSpPr>
          <p:spPr>
            <a:xfrm>
              <a:off x="-880870" y="2747175"/>
              <a:ext cx="83676" cy="300366"/>
            </a:xfrm>
            <a:custGeom>
              <a:rect b="b" l="l" r="r" t="t"/>
              <a:pathLst>
                <a:path extrusionOk="0" h="1583" w="441">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0" name="Google Shape;1850;p64"/>
            <p:cNvSpPr/>
            <p:nvPr/>
          </p:nvSpPr>
          <p:spPr>
            <a:xfrm>
              <a:off x="-883337" y="2747934"/>
              <a:ext cx="48764" cy="295433"/>
            </a:xfrm>
            <a:custGeom>
              <a:rect b="b" l="l" r="r" t="t"/>
              <a:pathLst>
                <a:path extrusionOk="0" h="1557" w="257">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1" name="Google Shape;1851;p64"/>
            <p:cNvSpPr/>
            <p:nvPr/>
          </p:nvSpPr>
          <p:spPr>
            <a:xfrm>
              <a:off x="-1811367" y="3021547"/>
              <a:ext cx="23908" cy="44590"/>
            </a:xfrm>
            <a:custGeom>
              <a:rect b="b" l="l" r="r" t="t"/>
              <a:pathLst>
                <a:path extrusionOk="0" h="235" w="126">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2" name="Google Shape;1852;p64"/>
            <p:cNvSpPr/>
            <p:nvPr/>
          </p:nvSpPr>
          <p:spPr>
            <a:xfrm>
              <a:off x="-1839259" y="2747175"/>
              <a:ext cx="82159" cy="300366"/>
            </a:xfrm>
            <a:custGeom>
              <a:rect b="b" l="l" r="r" t="t"/>
              <a:pathLst>
                <a:path extrusionOk="0" h="1583" w="433">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3" name="Google Shape;1853;p64"/>
            <p:cNvSpPr/>
            <p:nvPr/>
          </p:nvSpPr>
          <p:spPr>
            <a:xfrm>
              <a:off x="-1844193" y="2747934"/>
              <a:ext cx="51230" cy="295433"/>
            </a:xfrm>
            <a:custGeom>
              <a:rect b="b" l="l" r="r" t="t"/>
              <a:pathLst>
                <a:path extrusionOk="0" h="1557" w="27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4" name="Google Shape;1854;p64"/>
            <p:cNvSpPr/>
            <p:nvPr/>
          </p:nvSpPr>
          <p:spPr>
            <a:xfrm>
              <a:off x="-1904910" y="3021547"/>
              <a:ext cx="25236" cy="44590"/>
            </a:xfrm>
            <a:custGeom>
              <a:rect b="b" l="l" r="r" t="t"/>
              <a:pathLst>
                <a:path extrusionOk="0" h="235" w="133">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5" name="Google Shape;1855;p64"/>
            <p:cNvSpPr/>
            <p:nvPr/>
          </p:nvSpPr>
          <p:spPr>
            <a:xfrm>
              <a:off x="-1933941" y="2747175"/>
              <a:ext cx="84625" cy="300366"/>
            </a:xfrm>
            <a:custGeom>
              <a:rect b="b" l="l" r="r" t="t"/>
              <a:pathLst>
                <a:path extrusionOk="0" h="1583" w="446">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6" name="Google Shape;1856;p64"/>
            <p:cNvSpPr/>
            <p:nvPr/>
          </p:nvSpPr>
          <p:spPr>
            <a:xfrm>
              <a:off x="-1936407" y="2747934"/>
              <a:ext cx="51230" cy="295433"/>
            </a:xfrm>
            <a:custGeom>
              <a:rect b="b" l="l" r="r" t="t"/>
              <a:pathLst>
                <a:path extrusionOk="0" h="1557" w="27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7" name="Google Shape;1857;p64"/>
            <p:cNvSpPr/>
            <p:nvPr/>
          </p:nvSpPr>
          <p:spPr>
            <a:xfrm>
              <a:off x="-1890300" y="3191938"/>
              <a:ext cx="333378" cy="7590"/>
            </a:xfrm>
            <a:custGeom>
              <a:rect b="b" l="l" r="r" t="t"/>
              <a:pathLst>
                <a:path extrusionOk="0" h="40" w="1757">
                  <a:moveTo>
                    <a:pt x="1" y="1"/>
                  </a:moveTo>
                  <a:lnTo>
                    <a:pt x="1" y="40"/>
                  </a:lnTo>
                  <a:lnTo>
                    <a:pt x="1757" y="4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8" name="Google Shape;1858;p64"/>
            <p:cNvSpPr/>
            <p:nvPr/>
          </p:nvSpPr>
          <p:spPr>
            <a:xfrm>
              <a:off x="-1890300" y="3214707"/>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9" name="Google Shape;1859;p64"/>
            <p:cNvSpPr/>
            <p:nvPr/>
          </p:nvSpPr>
          <p:spPr>
            <a:xfrm>
              <a:off x="-1890300" y="3235010"/>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0" name="Google Shape;1860;p64"/>
            <p:cNvSpPr/>
            <p:nvPr/>
          </p:nvSpPr>
          <p:spPr>
            <a:xfrm>
              <a:off x="-1882331" y="3179035"/>
              <a:ext cx="12523" cy="81970"/>
            </a:xfrm>
            <a:custGeom>
              <a:rect b="b" l="l" r="r" t="t"/>
              <a:pathLst>
                <a:path extrusionOk="0" h="432" w="66">
                  <a:moveTo>
                    <a:pt x="1" y="1"/>
                  </a:moveTo>
                  <a:lnTo>
                    <a:pt x="1" y="432"/>
                  </a:lnTo>
                  <a:lnTo>
                    <a:pt x="66" y="432"/>
                  </a:lnTo>
                  <a:lnTo>
                    <a:pt x="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1" name="Google Shape;1861;p64"/>
            <p:cNvSpPr/>
            <p:nvPr/>
          </p:nvSpPr>
          <p:spPr>
            <a:xfrm>
              <a:off x="-1823890" y="3179035"/>
              <a:ext cx="10626" cy="81970"/>
            </a:xfrm>
            <a:custGeom>
              <a:rect b="b" l="l" r="r" t="t"/>
              <a:pathLst>
                <a:path extrusionOk="0" h="432" w="56">
                  <a:moveTo>
                    <a:pt x="1" y="1"/>
                  </a:moveTo>
                  <a:lnTo>
                    <a:pt x="1" y="432"/>
                  </a:lnTo>
                  <a:lnTo>
                    <a:pt x="56" y="432"/>
                  </a:lnTo>
                  <a:lnTo>
                    <a:pt x="5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2" name="Google Shape;1862;p64"/>
            <p:cNvSpPr/>
            <p:nvPr/>
          </p:nvSpPr>
          <p:spPr>
            <a:xfrm>
              <a:off x="-1767347"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3" name="Google Shape;1863;p64"/>
            <p:cNvSpPr/>
            <p:nvPr/>
          </p:nvSpPr>
          <p:spPr>
            <a:xfrm>
              <a:off x="-170587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4" name="Google Shape;1864;p64"/>
            <p:cNvSpPr/>
            <p:nvPr/>
          </p:nvSpPr>
          <p:spPr>
            <a:xfrm>
              <a:off x="-1644394" y="3176568"/>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5" name="Google Shape;1865;p64"/>
            <p:cNvSpPr/>
            <p:nvPr/>
          </p:nvSpPr>
          <p:spPr>
            <a:xfrm>
              <a:off x="-158045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6" name="Google Shape;1866;p64"/>
            <p:cNvSpPr/>
            <p:nvPr/>
          </p:nvSpPr>
          <p:spPr>
            <a:xfrm>
              <a:off x="-519980" y="3040711"/>
              <a:ext cx="333378" cy="5123"/>
            </a:xfrm>
            <a:custGeom>
              <a:rect b="b" l="l" r="r" t="t"/>
              <a:pathLst>
                <a:path extrusionOk="0" h="27" w="1757">
                  <a:moveTo>
                    <a:pt x="1" y="1"/>
                  </a:moveTo>
                  <a:lnTo>
                    <a:pt x="1" y="27"/>
                  </a:lnTo>
                  <a:lnTo>
                    <a:pt x="1757" y="27"/>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7" name="Google Shape;1867;p64"/>
            <p:cNvSpPr/>
            <p:nvPr/>
          </p:nvSpPr>
          <p:spPr>
            <a:xfrm>
              <a:off x="-519980" y="3063480"/>
              <a:ext cx="333378" cy="5692"/>
            </a:xfrm>
            <a:custGeom>
              <a:rect b="b" l="l" r="r" t="t"/>
              <a:pathLst>
                <a:path extrusionOk="0" h="30" w="1757">
                  <a:moveTo>
                    <a:pt x="1" y="1"/>
                  </a:moveTo>
                  <a:lnTo>
                    <a:pt x="1" y="30"/>
                  </a:lnTo>
                  <a:lnTo>
                    <a:pt x="1757" y="3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8" name="Google Shape;1868;p64"/>
            <p:cNvSpPr/>
            <p:nvPr/>
          </p:nvSpPr>
          <p:spPr>
            <a:xfrm>
              <a:off x="-519980" y="3084352"/>
              <a:ext cx="333378" cy="5123"/>
            </a:xfrm>
            <a:custGeom>
              <a:rect b="b" l="l" r="r" t="t"/>
              <a:pathLst>
                <a:path extrusionOk="0" h="27" w="1757">
                  <a:moveTo>
                    <a:pt x="1" y="1"/>
                  </a:moveTo>
                  <a:lnTo>
                    <a:pt x="1" y="27"/>
                  </a:lnTo>
                  <a:lnTo>
                    <a:pt x="1757" y="27"/>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9" name="Google Shape;1869;p64"/>
            <p:cNvSpPr/>
            <p:nvPr/>
          </p:nvSpPr>
          <p:spPr>
            <a:xfrm>
              <a:off x="-51201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0" name="Google Shape;1870;p64"/>
            <p:cNvSpPr/>
            <p:nvPr/>
          </p:nvSpPr>
          <p:spPr>
            <a:xfrm>
              <a:off x="-453001" y="3025341"/>
              <a:ext cx="10056" cy="81970"/>
            </a:xfrm>
            <a:custGeom>
              <a:rect b="b" l="l" r="r" t="t"/>
              <a:pathLst>
                <a:path extrusionOk="0" h="432" w="53">
                  <a:moveTo>
                    <a:pt x="1" y="1"/>
                  </a:moveTo>
                  <a:lnTo>
                    <a:pt x="1" y="432"/>
                  </a:lnTo>
                  <a:lnTo>
                    <a:pt x="53" y="432"/>
                  </a:lnTo>
                  <a:lnTo>
                    <a:pt x="5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1" name="Google Shape;1871;p64"/>
            <p:cNvSpPr/>
            <p:nvPr/>
          </p:nvSpPr>
          <p:spPr>
            <a:xfrm>
              <a:off x="-397026"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2" name="Google Shape;1872;p64"/>
            <p:cNvSpPr/>
            <p:nvPr/>
          </p:nvSpPr>
          <p:spPr>
            <a:xfrm>
              <a:off x="-33555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3" name="Google Shape;1873;p64"/>
            <p:cNvSpPr/>
            <p:nvPr/>
          </p:nvSpPr>
          <p:spPr>
            <a:xfrm>
              <a:off x="-274073"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4" name="Google Shape;1874;p64"/>
            <p:cNvSpPr/>
            <p:nvPr/>
          </p:nvSpPr>
          <p:spPr>
            <a:xfrm>
              <a:off x="-21013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5" name="Google Shape;1875;p64"/>
            <p:cNvSpPr/>
            <p:nvPr/>
          </p:nvSpPr>
          <p:spPr>
            <a:xfrm>
              <a:off x="-1488236" y="3191938"/>
              <a:ext cx="333378" cy="7590"/>
            </a:xfrm>
            <a:custGeom>
              <a:rect b="b" l="l" r="r" t="t"/>
              <a:pathLst>
                <a:path extrusionOk="0" h="40" w="1757">
                  <a:moveTo>
                    <a:pt x="1" y="1"/>
                  </a:moveTo>
                  <a:lnTo>
                    <a:pt x="1" y="40"/>
                  </a:lnTo>
                  <a:lnTo>
                    <a:pt x="1757" y="4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6" name="Google Shape;1876;p64"/>
            <p:cNvSpPr/>
            <p:nvPr/>
          </p:nvSpPr>
          <p:spPr>
            <a:xfrm>
              <a:off x="-1488236" y="3214707"/>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7" name="Google Shape;1877;p64"/>
            <p:cNvSpPr/>
            <p:nvPr/>
          </p:nvSpPr>
          <p:spPr>
            <a:xfrm>
              <a:off x="-1488236" y="3235010"/>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8" name="Google Shape;1878;p64"/>
            <p:cNvSpPr/>
            <p:nvPr/>
          </p:nvSpPr>
          <p:spPr>
            <a:xfrm>
              <a:off x="-147780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9" name="Google Shape;1879;p64"/>
            <p:cNvSpPr/>
            <p:nvPr/>
          </p:nvSpPr>
          <p:spPr>
            <a:xfrm>
              <a:off x="-1421256" y="3179035"/>
              <a:ext cx="12523" cy="81970"/>
            </a:xfrm>
            <a:custGeom>
              <a:rect b="b" l="l" r="r" t="t"/>
              <a:pathLst>
                <a:path extrusionOk="0" h="432" w="66">
                  <a:moveTo>
                    <a:pt x="1" y="1"/>
                  </a:moveTo>
                  <a:lnTo>
                    <a:pt x="1" y="432"/>
                  </a:lnTo>
                  <a:lnTo>
                    <a:pt x="66" y="432"/>
                  </a:lnTo>
                  <a:lnTo>
                    <a:pt x="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80" name="Google Shape;1880;p64"/>
            <p:cNvSpPr/>
            <p:nvPr/>
          </p:nvSpPr>
          <p:spPr>
            <a:xfrm>
              <a:off x="-136281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81" name="Google Shape;1881;p64"/>
            <p:cNvSpPr/>
            <p:nvPr/>
          </p:nvSpPr>
          <p:spPr>
            <a:xfrm>
              <a:off x="-130380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82" name="Google Shape;1882;p64"/>
            <p:cNvSpPr/>
            <p:nvPr/>
          </p:nvSpPr>
          <p:spPr>
            <a:xfrm>
              <a:off x="-1239863" y="3176568"/>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83" name="Google Shape;1883;p64"/>
            <p:cNvSpPr/>
            <p:nvPr/>
          </p:nvSpPr>
          <p:spPr>
            <a:xfrm>
              <a:off x="-117838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1884" name="Google Shape;1884;p64"/>
          <p:cNvSpPr txBox="1"/>
          <p:nvPr>
            <p:ph type="title"/>
          </p:nvPr>
        </p:nvSpPr>
        <p:spPr>
          <a:xfrm>
            <a:off x="1792400" y="1024067"/>
            <a:ext cx="8607200" cy="2116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72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9pPr>
          </a:lstStyle>
          <a:p/>
        </p:txBody>
      </p:sp>
      <p:sp>
        <p:nvSpPr>
          <p:cNvPr id="1885" name="Google Shape;1885;p64"/>
          <p:cNvSpPr txBox="1"/>
          <p:nvPr>
            <p:ph idx="1" type="body"/>
          </p:nvPr>
        </p:nvSpPr>
        <p:spPr>
          <a:xfrm>
            <a:off x="1792400" y="3029400"/>
            <a:ext cx="8607200" cy="516000"/>
          </a:xfrm>
          <a:prstGeom prst="rect">
            <a:avLst/>
          </a:prstGeom>
          <a:noFill/>
          <a:ln>
            <a:noFill/>
          </a:ln>
        </p:spPr>
        <p:txBody>
          <a:bodyPr anchorCtr="0" anchor="t" bIns="91425" lIns="91425" spcFirstLastPara="1" rIns="91425" wrap="square" tIns="91425">
            <a:noAutofit/>
          </a:bodyPr>
          <a:lstStyle>
            <a:lvl1pPr indent="-330200" lvl="0" marL="4572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1pPr>
            <a:lvl2pPr indent="-330200" lvl="1" marL="9144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2pPr>
            <a:lvl3pPr indent="-330200" lvl="2" marL="13716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3pPr>
            <a:lvl4pPr indent="-330200" lvl="3" marL="18288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4pPr>
            <a:lvl5pPr indent="-330200" lvl="4" marL="22860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5pPr>
            <a:lvl6pPr indent="-330200" lvl="5" marL="27432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6pPr>
            <a:lvl7pPr indent="-330200" lvl="6" marL="32004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7pPr>
            <a:lvl8pPr indent="-330200" lvl="7" marL="36576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8pPr>
            <a:lvl9pPr indent="-330200" lvl="8" marL="41148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1_Big number 2">
    <p:spTree>
      <p:nvGrpSpPr>
        <p:cNvPr id="1886" name="Shape 1886"/>
        <p:cNvGrpSpPr/>
        <p:nvPr/>
      </p:nvGrpSpPr>
      <p:grpSpPr>
        <a:xfrm>
          <a:off x="0" y="0"/>
          <a:ext cx="0" cy="0"/>
          <a:chOff x="0" y="0"/>
          <a:chExt cx="0" cy="0"/>
        </a:xfrm>
      </p:grpSpPr>
      <p:sp>
        <p:nvSpPr>
          <p:cNvPr id="1887" name="Google Shape;1887;p65"/>
          <p:cNvSpPr/>
          <p:nvPr/>
        </p:nvSpPr>
        <p:spPr>
          <a:xfrm>
            <a:off x="-47167" y="2748407"/>
            <a:ext cx="2945241" cy="188995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88" name="Google Shape;1888;p65"/>
          <p:cNvSpPr/>
          <p:nvPr/>
        </p:nvSpPr>
        <p:spPr>
          <a:xfrm>
            <a:off x="-165295" y="3841842"/>
            <a:ext cx="12499755" cy="945404"/>
          </a:xfrm>
          <a:custGeom>
            <a:rect b="b" l="l" r="r" t="t"/>
            <a:pathLst>
              <a:path extrusionOk="0" h="5412" w="47603">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89" name="Google Shape;1889;p65"/>
          <p:cNvSpPr/>
          <p:nvPr/>
        </p:nvSpPr>
        <p:spPr>
          <a:xfrm>
            <a:off x="2186075" y="4192761"/>
            <a:ext cx="10111199" cy="1351865"/>
          </a:xfrm>
          <a:custGeom>
            <a:rect b="b" l="l" r="r" t="t"/>
            <a:pathLst>
              <a:path extrusionOk="0" h="7230" w="40877">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0" name="Google Shape;1890;p65"/>
          <p:cNvSpPr/>
          <p:nvPr/>
        </p:nvSpPr>
        <p:spPr>
          <a:xfrm>
            <a:off x="-77719" y="4521842"/>
            <a:ext cx="12412149" cy="1873913"/>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1" name="Google Shape;1891;p65"/>
          <p:cNvSpPr/>
          <p:nvPr/>
        </p:nvSpPr>
        <p:spPr>
          <a:xfrm>
            <a:off x="4361557" y="4958520"/>
            <a:ext cx="1435659" cy="298233"/>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2" name="Google Shape;1892;p65"/>
          <p:cNvSpPr/>
          <p:nvPr/>
        </p:nvSpPr>
        <p:spPr>
          <a:xfrm>
            <a:off x="84313" y="4791920"/>
            <a:ext cx="1435659" cy="300664"/>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3" name="Google Shape;1893;p65"/>
          <p:cNvSpPr/>
          <p:nvPr/>
        </p:nvSpPr>
        <p:spPr>
          <a:xfrm>
            <a:off x="1570782" y="4770339"/>
            <a:ext cx="564468" cy="98164"/>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4" name="Google Shape;1894;p65"/>
          <p:cNvSpPr/>
          <p:nvPr/>
        </p:nvSpPr>
        <p:spPr>
          <a:xfrm>
            <a:off x="1506102" y="4948235"/>
            <a:ext cx="1129431" cy="209792"/>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5" name="Google Shape;1895;p65"/>
          <p:cNvSpPr/>
          <p:nvPr/>
        </p:nvSpPr>
        <p:spPr>
          <a:xfrm>
            <a:off x="2498239" y="4799961"/>
            <a:ext cx="874653" cy="16117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6" name="Google Shape;1896;p65"/>
          <p:cNvSpPr/>
          <p:nvPr/>
        </p:nvSpPr>
        <p:spPr>
          <a:xfrm>
            <a:off x="3376594" y="4948236"/>
            <a:ext cx="737617" cy="224937"/>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7" name="Google Shape;1897;p65"/>
          <p:cNvSpPr/>
          <p:nvPr/>
        </p:nvSpPr>
        <p:spPr>
          <a:xfrm>
            <a:off x="4324701" y="4885223"/>
            <a:ext cx="20283" cy="8040"/>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8" name="Google Shape;1898;p65"/>
          <p:cNvSpPr/>
          <p:nvPr/>
        </p:nvSpPr>
        <p:spPr>
          <a:xfrm>
            <a:off x="4241344" y="4875687"/>
            <a:ext cx="23499" cy="4861"/>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9" name="Google Shape;1899;p65"/>
          <p:cNvSpPr/>
          <p:nvPr/>
        </p:nvSpPr>
        <p:spPr>
          <a:xfrm>
            <a:off x="4287845" y="4867647"/>
            <a:ext cx="23499" cy="822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0" name="Google Shape;1900;p65"/>
          <p:cNvSpPr/>
          <p:nvPr/>
        </p:nvSpPr>
        <p:spPr>
          <a:xfrm>
            <a:off x="4194099" y="4887654"/>
            <a:ext cx="20283" cy="5609"/>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1" name="Google Shape;1901;p65"/>
          <p:cNvSpPr/>
          <p:nvPr/>
        </p:nvSpPr>
        <p:spPr>
          <a:xfrm>
            <a:off x="4367989" y="4872509"/>
            <a:ext cx="23499" cy="5609"/>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2" name="Google Shape;1902;p65"/>
          <p:cNvSpPr/>
          <p:nvPr/>
        </p:nvSpPr>
        <p:spPr>
          <a:xfrm>
            <a:off x="4351168" y="4904483"/>
            <a:ext cx="23499" cy="6357"/>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3" name="Google Shape;1903;p65"/>
          <p:cNvSpPr/>
          <p:nvPr/>
        </p:nvSpPr>
        <p:spPr>
          <a:xfrm>
            <a:off x="4204488" y="4859233"/>
            <a:ext cx="23499" cy="6171"/>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4" name="Google Shape;1904;p65"/>
          <p:cNvSpPr/>
          <p:nvPr/>
        </p:nvSpPr>
        <p:spPr>
          <a:xfrm>
            <a:off x="4318271" y="4850071"/>
            <a:ext cx="23499" cy="7479"/>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5" name="Google Shape;1905;p65"/>
          <p:cNvSpPr/>
          <p:nvPr/>
        </p:nvSpPr>
        <p:spPr>
          <a:xfrm>
            <a:off x="4414492" y="4887653"/>
            <a:ext cx="24241" cy="8040"/>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6" name="Google Shape;1906;p65"/>
          <p:cNvSpPr/>
          <p:nvPr/>
        </p:nvSpPr>
        <p:spPr>
          <a:xfrm>
            <a:off x="4133993" y="4875687"/>
            <a:ext cx="24241" cy="4861"/>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7" name="Google Shape;1907;p65"/>
          <p:cNvSpPr/>
          <p:nvPr/>
        </p:nvSpPr>
        <p:spPr>
          <a:xfrm>
            <a:off x="4247775" y="4913083"/>
            <a:ext cx="23499" cy="822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8" name="Google Shape;1908;p65"/>
          <p:cNvSpPr/>
          <p:nvPr/>
        </p:nvSpPr>
        <p:spPr>
          <a:xfrm>
            <a:off x="4284631" y="4897937"/>
            <a:ext cx="23499" cy="5048"/>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9" name="Google Shape;1909;p65"/>
          <p:cNvSpPr/>
          <p:nvPr/>
        </p:nvSpPr>
        <p:spPr>
          <a:xfrm>
            <a:off x="644567" y="4698618"/>
            <a:ext cx="23499" cy="7479"/>
          </a:xfrm>
          <a:custGeom>
            <a:rect b="b" l="l" r="r" t="t"/>
            <a:pathLst>
              <a:path extrusionOk="0" h="40" w="95">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0" name="Google Shape;1910;p65"/>
          <p:cNvSpPr/>
          <p:nvPr/>
        </p:nvSpPr>
        <p:spPr>
          <a:xfrm>
            <a:off x="564423" y="4688335"/>
            <a:ext cx="23499" cy="5796"/>
          </a:xfrm>
          <a:custGeom>
            <a:rect b="b" l="l" r="r" t="t"/>
            <a:pathLst>
              <a:path extrusionOk="0" h="31" w="95">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1" name="Google Shape;1911;p65"/>
          <p:cNvSpPr/>
          <p:nvPr/>
        </p:nvSpPr>
        <p:spPr>
          <a:xfrm>
            <a:off x="611668" y="4681230"/>
            <a:ext cx="20283" cy="7292"/>
          </a:xfrm>
          <a:custGeom>
            <a:rect b="b" l="l" r="r" t="t"/>
            <a:pathLst>
              <a:path extrusionOk="0" h="39" w="82">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2" name="Google Shape;1912;p65"/>
          <p:cNvSpPr/>
          <p:nvPr/>
        </p:nvSpPr>
        <p:spPr>
          <a:xfrm>
            <a:off x="514705" y="4701048"/>
            <a:ext cx="23499" cy="5048"/>
          </a:xfrm>
          <a:custGeom>
            <a:rect b="b" l="l" r="r" t="t"/>
            <a:pathLst>
              <a:path extrusionOk="0" h="27" w="95">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3" name="Google Shape;1913;p65"/>
          <p:cNvSpPr/>
          <p:nvPr/>
        </p:nvSpPr>
        <p:spPr>
          <a:xfrm>
            <a:off x="691811" y="4684968"/>
            <a:ext cx="23499" cy="5984"/>
          </a:xfrm>
          <a:custGeom>
            <a:rect b="b" l="l" r="r" t="t"/>
            <a:pathLst>
              <a:path extrusionOk="0" h="32" w="95">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4" name="Google Shape;1914;p65"/>
          <p:cNvSpPr/>
          <p:nvPr/>
        </p:nvSpPr>
        <p:spPr>
          <a:xfrm>
            <a:off x="674991" y="4716193"/>
            <a:ext cx="20283" cy="8227"/>
          </a:xfrm>
          <a:custGeom>
            <a:rect b="b" l="l" r="r" t="t"/>
            <a:pathLst>
              <a:path extrusionOk="0" h="44" w="82">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5" name="Google Shape;1915;p65"/>
          <p:cNvSpPr/>
          <p:nvPr/>
        </p:nvSpPr>
        <p:spPr>
          <a:xfrm>
            <a:off x="527568" y="4672253"/>
            <a:ext cx="20283" cy="6731"/>
          </a:xfrm>
          <a:custGeom>
            <a:rect b="b" l="l" r="r" t="t"/>
            <a:pathLst>
              <a:path extrusionOk="0" h="36" w="82">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6" name="Google Shape;1916;p65"/>
          <p:cNvSpPr/>
          <p:nvPr/>
        </p:nvSpPr>
        <p:spPr>
          <a:xfrm>
            <a:off x="641351" y="4663654"/>
            <a:ext cx="20283" cy="7292"/>
          </a:xfrm>
          <a:custGeom>
            <a:rect b="b" l="l" r="r" t="t"/>
            <a:pathLst>
              <a:path extrusionOk="0" h="39" w="82">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7" name="Google Shape;1917;p65"/>
          <p:cNvSpPr/>
          <p:nvPr/>
        </p:nvSpPr>
        <p:spPr>
          <a:xfrm>
            <a:off x="738313" y="4701048"/>
            <a:ext cx="23499" cy="6544"/>
          </a:xfrm>
          <a:custGeom>
            <a:rect b="b" l="l" r="r" t="t"/>
            <a:pathLst>
              <a:path extrusionOk="0" h="35" w="95">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8" name="Google Shape;1918;p65"/>
          <p:cNvSpPr/>
          <p:nvPr/>
        </p:nvSpPr>
        <p:spPr>
          <a:xfrm>
            <a:off x="457813" y="4688335"/>
            <a:ext cx="23499" cy="5796"/>
          </a:xfrm>
          <a:custGeom>
            <a:rect b="b" l="l" r="r" t="t"/>
            <a:pathLst>
              <a:path extrusionOk="0" h="31" w="95">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9" name="Google Shape;1919;p65"/>
          <p:cNvSpPr/>
          <p:nvPr/>
        </p:nvSpPr>
        <p:spPr>
          <a:xfrm>
            <a:off x="571596" y="4726666"/>
            <a:ext cx="23499" cy="7292"/>
          </a:xfrm>
          <a:custGeom>
            <a:rect b="b" l="l" r="r" t="t"/>
            <a:pathLst>
              <a:path extrusionOk="0" h="39" w="95">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0" name="Google Shape;1920;p65"/>
          <p:cNvSpPr/>
          <p:nvPr/>
        </p:nvSpPr>
        <p:spPr>
          <a:xfrm>
            <a:off x="607712" y="4711520"/>
            <a:ext cx="24241" cy="4861"/>
          </a:xfrm>
          <a:custGeom>
            <a:rect b="b" l="l" r="r" t="t"/>
            <a:pathLst>
              <a:path extrusionOk="0" h="26" w="98">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1" name="Google Shape;1921;p65"/>
          <p:cNvSpPr/>
          <p:nvPr/>
        </p:nvSpPr>
        <p:spPr>
          <a:xfrm>
            <a:off x="2407707" y="4851567"/>
            <a:ext cx="23499" cy="5984"/>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2" name="Google Shape;1922;p65"/>
          <p:cNvSpPr/>
          <p:nvPr/>
        </p:nvSpPr>
        <p:spPr>
          <a:xfrm>
            <a:off x="2491065" y="4839787"/>
            <a:ext cx="20283" cy="8040"/>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3" name="Google Shape;1923;p65"/>
          <p:cNvSpPr/>
          <p:nvPr/>
        </p:nvSpPr>
        <p:spPr>
          <a:xfrm>
            <a:off x="2444563" y="4834925"/>
            <a:ext cx="23499" cy="5048"/>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4" name="Google Shape;1924;p65"/>
          <p:cNvSpPr/>
          <p:nvPr/>
        </p:nvSpPr>
        <p:spPr>
          <a:xfrm>
            <a:off x="2538309" y="4852501"/>
            <a:ext cx="23499" cy="822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5" name="Google Shape;1925;p65"/>
          <p:cNvSpPr/>
          <p:nvPr/>
        </p:nvSpPr>
        <p:spPr>
          <a:xfrm>
            <a:off x="2364420" y="4837356"/>
            <a:ext cx="20283" cy="5048"/>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6" name="Google Shape;1926;p65"/>
          <p:cNvSpPr/>
          <p:nvPr/>
        </p:nvSpPr>
        <p:spPr>
          <a:xfrm>
            <a:off x="2381240" y="4870078"/>
            <a:ext cx="23499" cy="5796"/>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7" name="Google Shape;1927;p65"/>
          <p:cNvSpPr/>
          <p:nvPr/>
        </p:nvSpPr>
        <p:spPr>
          <a:xfrm>
            <a:off x="2527921" y="4824642"/>
            <a:ext cx="23499" cy="5796"/>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8" name="Google Shape;1928;p65"/>
          <p:cNvSpPr/>
          <p:nvPr/>
        </p:nvSpPr>
        <p:spPr>
          <a:xfrm>
            <a:off x="2414880" y="4816415"/>
            <a:ext cx="23499" cy="5984"/>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9" name="Google Shape;1929;p65"/>
          <p:cNvSpPr/>
          <p:nvPr/>
        </p:nvSpPr>
        <p:spPr>
          <a:xfrm>
            <a:off x="2317917" y="4852501"/>
            <a:ext cx="20283" cy="822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0" name="Google Shape;1930;p65"/>
          <p:cNvSpPr/>
          <p:nvPr/>
        </p:nvSpPr>
        <p:spPr>
          <a:xfrm>
            <a:off x="2595201" y="4839787"/>
            <a:ext cx="23499" cy="8040"/>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1" name="Google Shape;1931;p65"/>
          <p:cNvSpPr/>
          <p:nvPr/>
        </p:nvSpPr>
        <p:spPr>
          <a:xfrm>
            <a:off x="2481419" y="4878118"/>
            <a:ext cx="23499" cy="7292"/>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2" name="Google Shape;1932;p65"/>
          <p:cNvSpPr/>
          <p:nvPr/>
        </p:nvSpPr>
        <p:spPr>
          <a:xfrm>
            <a:off x="2447779" y="4862972"/>
            <a:ext cx="20283" cy="5984"/>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3" name="Google Shape;1933;p65"/>
          <p:cNvSpPr/>
          <p:nvPr/>
        </p:nvSpPr>
        <p:spPr>
          <a:xfrm>
            <a:off x="9135255" y="4810335"/>
            <a:ext cx="815288" cy="630684"/>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4" name="Google Shape;1934;p65"/>
          <p:cNvSpPr/>
          <p:nvPr/>
        </p:nvSpPr>
        <p:spPr>
          <a:xfrm>
            <a:off x="8708075" y="5016760"/>
            <a:ext cx="584504" cy="452117"/>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5" name="Google Shape;1935;p65"/>
          <p:cNvSpPr/>
          <p:nvPr/>
        </p:nvSpPr>
        <p:spPr>
          <a:xfrm>
            <a:off x="1792023" y="5159629"/>
            <a:ext cx="10542341" cy="2003491"/>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6" name="Google Shape;1936;p65"/>
          <p:cNvSpPr/>
          <p:nvPr/>
        </p:nvSpPr>
        <p:spPr>
          <a:xfrm>
            <a:off x="43496" y="4986379"/>
            <a:ext cx="772000" cy="601328"/>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7" name="Google Shape;1937;p65"/>
          <p:cNvSpPr/>
          <p:nvPr/>
        </p:nvSpPr>
        <p:spPr>
          <a:xfrm>
            <a:off x="-77718" y="5421775"/>
            <a:ext cx="6708033" cy="2011157"/>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8" name="Google Shape;1938;p65"/>
          <p:cNvSpPr/>
          <p:nvPr/>
        </p:nvSpPr>
        <p:spPr>
          <a:xfrm>
            <a:off x="-77733" y="6026231"/>
            <a:ext cx="12435025" cy="1220559"/>
          </a:xfrm>
          <a:custGeom>
            <a:rect b="b" l="l" r="r" t="t"/>
            <a:pathLst>
              <a:path extrusionOk="0" h="7521" w="50179">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9" name="Google Shape;1939;p65"/>
          <p:cNvSpPr/>
          <p:nvPr/>
        </p:nvSpPr>
        <p:spPr>
          <a:xfrm>
            <a:off x="7156538" y="6212605"/>
            <a:ext cx="4267892" cy="662096"/>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0" name="Google Shape;1940;p65"/>
          <p:cNvSpPr/>
          <p:nvPr/>
        </p:nvSpPr>
        <p:spPr>
          <a:xfrm>
            <a:off x="7973186" y="5337991"/>
            <a:ext cx="2634596" cy="409112"/>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1" name="Google Shape;1941;p65"/>
          <p:cNvSpPr/>
          <p:nvPr/>
        </p:nvSpPr>
        <p:spPr>
          <a:xfrm>
            <a:off x="-2605834" y="565334"/>
            <a:ext cx="4479511" cy="1661797"/>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29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2" name="Google Shape;1942;p65"/>
          <p:cNvSpPr/>
          <p:nvPr/>
        </p:nvSpPr>
        <p:spPr>
          <a:xfrm>
            <a:off x="10104193" y="-535248"/>
            <a:ext cx="4035276" cy="1851277"/>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1943" name="Google Shape;1943;p65"/>
          <p:cNvGrpSpPr/>
          <p:nvPr/>
        </p:nvGrpSpPr>
        <p:grpSpPr>
          <a:xfrm>
            <a:off x="1088292" y="4192999"/>
            <a:ext cx="218583" cy="325603"/>
            <a:chOff x="-1716306" y="2279074"/>
            <a:chExt cx="163937" cy="244202"/>
          </a:xfrm>
        </p:grpSpPr>
        <p:sp>
          <p:nvSpPr>
            <p:cNvPr id="1944" name="Google Shape;1944;p65"/>
            <p:cNvSpPr/>
            <p:nvPr/>
          </p:nvSpPr>
          <p:spPr>
            <a:xfrm>
              <a:off x="-1692019" y="2487794"/>
              <a:ext cx="17077" cy="35482"/>
            </a:xfrm>
            <a:custGeom>
              <a:rect b="b" l="l" r="r" t="t"/>
              <a:pathLst>
                <a:path extrusionOk="0" h="187" w="9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5" name="Google Shape;1945;p65"/>
            <p:cNvSpPr/>
            <p:nvPr/>
          </p:nvSpPr>
          <p:spPr>
            <a:xfrm>
              <a:off x="-1713270" y="2279454"/>
              <a:ext cx="63753" cy="228643"/>
            </a:xfrm>
            <a:custGeom>
              <a:rect b="b" l="l" r="r" t="t"/>
              <a:pathLst>
                <a:path extrusionOk="0" h="1205" w="336">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6" name="Google Shape;1946;p65"/>
            <p:cNvSpPr/>
            <p:nvPr/>
          </p:nvSpPr>
          <p:spPr>
            <a:xfrm>
              <a:off x="-1716306" y="2279074"/>
              <a:ext cx="38897" cy="226366"/>
            </a:xfrm>
            <a:custGeom>
              <a:rect b="b" l="l" r="r" t="t"/>
              <a:pathLst>
                <a:path extrusionOk="0" h="1193" w="205">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7" name="Google Shape;1947;p65"/>
            <p:cNvSpPr/>
            <p:nvPr/>
          </p:nvSpPr>
          <p:spPr>
            <a:xfrm>
              <a:off x="-1593543" y="2487794"/>
              <a:ext cx="18785" cy="35482"/>
            </a:xfrm>
            <a:custGeom>
              <a:rect b="b" l="l" r="r" t="t"/>
              <a:pathLst>
                <a:path extrusionOk="0" h="187" w="99">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8" name="Google Shape;1948;p65"/>
            <p:cNvSpPr/>
            <p:nvPr/>
          </p:nvSpPr>
          <p:spPr>
            <a:xfrm>
              <a:off x="-1616122" y="2279454"/>
              <a:ext cx="63753" cy="228643"/>
            </a:xfrm>
            <a:custGeom>
              <a:rect b="b" l="l" r="r" t="t"/>
              <a:pathLst>
                <a:path extrusionOk="0" h="1205" w="336">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9" name="Google Shape;1949;p65"/>
            <p:cNvSpPr/>
            <p:nvPr/>
          </p:nvSpPr>
          <p:spPr>
            <a:xfrm>
              <a:off x="-1618589" y="2279074"/>
              <a:ext cx="38328" cy="226366"/>
            </a:xfrm>
            <a:custGeom>
              <a:rect b="b" l="l" r="r" t="t"/>
              <a:pathLst>
                <a:path extrusionOk="0" h="1193" w="202">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1950" name="Google Shape;1950;p65"/>
          <p:cNvGrpSpPr/>
          <p:nvPr/>
        </p:nvGrpSpPr>
        <p:grpSpPr>
          <a:xfrm>
            <a:off x="2202558" y="3841844"/>
            <a:ext cx="2333073" cy="1027912"/>
            <a:chOff x="-1936407" y="2490071"/>
            <a:chExt cx="1749805" cy="770934"/>
          </a:xfrm>
        </p:grpSpPr>
        <p:sp>
          <p:nvSpPr>
            <p:cNvPr id="1951" name="Google Shape;1951;p65"/>
            <p:cNvSpPr/>
            <p:nvPr/>
          </p:nvSpPr>
          <p:spPr>
            <a:xfrm>
              <a:off x="-1580450" y="2835407"/>
              <a:ext cx="651196" cy="254069"/>
            </a:xfrm>
            <a:custGeom>
              <a:rect b="b" l="l" r="r" t="t"/>
              <a:pathLst>
                <a:path extrusionOk="0" h="1339" w="3432">
                  <a:moveTo>
                    <a:pt x="1" y="1"/>
                  </a:moveTo>
                  <a:lnTo>
                    <a:pt x="1" y="1339"/>
                  </a:lnTo>
                  <a:lnTo>
                    <a:pt x="3432" y="1339"/>
                  </a:lnTo>
                  <a:lnTo>
                    <a:pt x="3432"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2" name="Google Shape;1952;p65"/>
            <p:cNvSpPr/>
            <p:nvPr/>
          </p:nvSpPr>
          <p:spPr>
            <a:xfrm>
              <a:off x="-1170417" y="2853812"/>
              <a:ext cx="266398" cy="235663"/>
            </a:xfrm>
            <a:custGeom>
              <a:rect b="b" l="l" r="r" t="t"/>
              <a:pathLst>
                <a:path extrusionOk="0" h="1242" w="1404">
                  <a:moveTo>
                    <a:pt x="1" y="1"/>
                  </a:moveTo>
                  <a:lnTo>
                    <a:pt x="1" y="1242"/>
                  </a:lnTo>
                  <a:lnTo>
                    <a:pt x="1404" y="1242"/>
                  </a:lnTo>
                  <a:lnTo>
                    <a:pt x="1404"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3" name="Google Shape;1953;p65"/>
            <p:cNvSpPr/>
            <p:nvPr/>
          </p:nvSpPr>
          <p:spPr>
            <a:xfrm>
              <a:off x="-1375149" y="2490071"/>
              <a:ext cx="471131" cy="363931"/>
            </a:xfrm>
            <a:custGeom>
              <a:rect b="b" l="l" r="r" t="t"/>
              <a:pathLst>
                <a:path extrusionOk="0" h="1918" w="2483">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4" name="Google Shape;1954;p65"/>
            <p:cNvSpPr/>
            <p:nvPr/>
          </p:nvSpPr>
          <p:spPr>
            <a:xfrm>
              <a:off x="-1603220" y="2499748"/>
              <a:ext cx="455761" cy="354254"/>
            </a:xfrm>
            <a:custGeom>
              <a:rect b="b" l="l" r="r" t="t"/>
              <a:pathLst>
                <a:path extrusionOk="0" h="1867" w="2402">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5" name="Google Shape;1955;p65"/>
            <p:cNvSpPr/>
            <p:nvPr/>
          </p:nvSpPr>
          <p:spPr>
            <a:xfrm>
              <a:off x="-1580450" y="2537317"/>
              <a:ext cx="410223" cy="332054"/>
            </a:xfrm>
            <a:custGeom>
              <a:rect b="b" l="l" r="r" t="t"/>
              <a:pathLst>
                <a:path extrusionOk="0" h="1750" w="2162">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6" name="Google Shape;1956;p65"/>
            <p:cNvSpPr/>
            <p:nvPr/>
          </p:nvSpPr>
          <p:spPr>
            <a:xfrm>
              <a:off x="-1493169" y="2907320"/>
              <a:ext cx="195055" cy="182155"/>
            </a:xfrm>
            <a:custGeom>
              <a:rect b="b" l="l" r="r" t="t"/>
              <a:pathLst>
                <a:path extrusionOk="0" h="960" w="1028">
                  <a:moveTo>
                    <a:pt x="1" y="1"/>
                  </a:moveTo>
                  <a:lnTo>
                    <a:pt x="1" y="960"/>
                  </a:lnTo>
                  <a:lnTo>
                    <a:pt x="1028" y="960"/>
                  </a:lnTo>
                  <a:lnTo>
                    <a:pt x="1028" y="1"/>
                  </a:ln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7" name="Google Shape;1957;p65"/>
            <p:cNvSpPr/>
            <p:nvPr/>
          </p:nvSpPr>
          <p:spPr>
            <a:xfrm>
              <a:off x="-1467364" y="2925156"/>
              <a:ext cx="145912" cy="164319"/>
            </a:xfrm>
            <a:custGeom>
              <a:rect b="b" l="l" r="r" t="t"/>
              <a:pathLst>
                <a:path extrusionOk="0" h="866" w="769">
                  <a:moveTo>
                    <a:pt x="1" y="1"/>
                  </a:moveTo>
                  <a:lnTo>
                    <a:pt x="1" y="866"/>
                  </a:lnTo>
                  <a:lnTo>
                    <a:pt x="769" y="866"/>
                  </a:lnTo>
                  <a:lnTo>
                    <a:pt x="769"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8" name="Google Shape;1958;p65"/>
            <p:cNvSpPr/>
            <p:nvPr/>
          </p:nvSpPr>
          <p:spPr>
            <a:xfrm>
              <a:off x="-1449528" y="2925156"/>
              <a:ext cx="128076" cy="164319"/>
            </a:xfrm>
            <a:custGeom>
              <a:rect b="b" l="l" r="r" t="t"/>
              <a:pathLst>
                <a:path extrusionOk="0" h="866" w="675">
                  <a:moveTo>
                    <a:pt x="1" y="1"/>
                  </a:moveTo>
                  <a:lnTo>
                    <a:pt x="1" y="866"/>
                  </a:lnTo>
                  <a:lnTo>
                    <a:pt x="675" y="866"/>
                  </a:lnTo>
                  <a:lnTo>
                    <a:pt x="67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9" name="Google Shape;1959;p65"/>
            <p:cNvSpPr/>
            <p:nvPr/>
          </p:nvSpPr>
          <p:spPr>
            <a:xfrm>
              <a:off x="-1439662" y="2676780"/>
              <a:ext cx="107774" cy="89939"/>
            </a:xfrm>
            <a:custGeom>
              <a:rect b="b" l="l" r="r" t="t"/>
              <a:pathLst>
                <a:path extrusionOk="0" h="474" w="568">
                  <a:moveTo>
                    <a:pt x="1" y="1"/>
                  </a:moveTo>
                  <a:lnTo>
                    <a:pt x="1" y="474"/>
                  </a:lnTo>
                  <a:lnTo>
                    <a:pt x="568" y="474"/>
                  </a:lnTo>
                  <a:lnTo>
                    <a:pt x="568" y="1"/>
                  </a:ln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0" name="Google Shape;1960;p65"/>
            <p:cNvSpPr/>
            <p:nvPr/>
          </p:nvSpPr>
          <p:spPr>
            <a:xfrm>
              <a:off x="-1424292" y="2684749"/>
              <a:ext cx="80071" cy="81970"/>
            </a:xfrm>
            <a:custGeom>
              <a:rect b="b" l="l" r="r" t="t"/>
              <a:pathLst>
                <a:path extrusionOk="0" h="432" w="422">
                  <a:moveTo>
                    <a:pt x="1" y="1"/>
                  </a:moveTo>
                  <a:lnTo>
                    <a:pt x="1" y="432"/>
                  </a:lnTo>
                  <a:lnTo>
                    <a:pt x="422" y="432"/>
                  </a:lnTo>
                  <a:lnTo>
                    <a:pt x="422"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1" name="Google Shape;1961;p65"/>
            <p:cNvSpPr/>
            <p:nvPr/>
          </p:nvSpPr>
          <p:spPr>
            <a:xfrm>
              <a:off x="-1413857" y="2684749"/>
              <a:ext cx="69635" cy="81970"/>
            </a:xfrm>
            <a:custGeom>
              <a:rect b="b" l="l" r="r" t="t"/>
              <a:pathLst>
                <a:path extrusionOk="0" h="432" w="367">
                  <a:moveTo>
                    <a:pt x="1" y="1"/>
                  </a:moveTo>
                  <a:lnTo>
                    <a:pt x="1" y="432"/>
                  </a:lnTo>
                  <a:lnTo>
                    <a:pt x="367" y="432"/>
                  </a:lnTo>
                  <a:lnTo>
                    <a:pt x="36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2" name="Google Shape;1962;p65"/>
            <p:cNvSpPr/>
            <p:nvPr/>
          </p:nvSpPr>
          <p:spPr>
            <a:xfrm>
              <a:off x="-1730727" y="3021547"/>
              <a:ext cx="22579" cy="44590"/>
            </a:xfrm>
            <a:custGeom>
              <a:rect b="b" l="l" r="r" t="t"/>
              <a:pathLst>
                <a:path extrusionOk="0" h="235" w="119">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3" name="Google Shape;1963;p65"/>
            <p:cNvSpPr/>
            <p:nvPr/>
          </p:nvSpPr>
          <p:spPr>
            <a:xfrm>
              <a:off x="-1759378" y="2747175"/>
              <a:ext cx="83676" cy="300366"/>
            </a:xfrm>
            <a:custGeom>
              <a:rect b="b" l="l" r="r" t="t"/>
              <a:pathLst>
                <a:path extrusionOk="0" h="1583" w="441">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4" name="Google Shape;1964;p65"/>
            <p:cNvSpPr/>
            <p:nvPr/>
          </p:nvSpPr>
          <p:spPr>
            <a:xfrm>
              <a:off x="-1762414" y="2747934"/>
              <a:ext cx="51800" cy="295433"/>
            </a:xfrm>
            <a:custGeom>
              <a:rect b="b" l="l" r="r" t="t"/>
              <a:pathLst>
                <a:path extrusionOk="0" h="1557" w="273">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5" name="Google Shape;1965;p65"/>
            <p:cNvSpPr/>
            <p:nvPr/>
          </p:nvSpPr>
          <p:spPr>
            <a:xfrm>
              <a:off x="-853357" y="3021547"/>
              <a:ext cx="23718" cy="44590"/>
            </a:xfrm>
            <a:custGeom>
              <a:rect b="b" l="l" r="r" t="t"/>
              <a:pathLst>
                <a:path extrusionOk="0" h="235" w="125">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6" name="Google Shape;1966;p65"/>
            <p:cNvSpPr/>
            <p:nvPr/>
          </p:nvSpPr>
          <p:spPr>
            <a:xfrm>
              <a:off x="-880870" y="2747175"/>
              <a:ext cx="83676" cy="300366"/>
            </a:xfrm>
            <a:custGeom>
              <a:rect b="b" l="l" r="r" t="t"/>
              <a:pathLst>
                <a:path extrusionOk="0" h="1583" w="441">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7" name="Google Shape;1967;p65"/>
            <p:cNvSpPr/>
            <p:nvPr/>
          </p:nvSpPr>
          <p:spPr>
            <a:xfrm>
              <a:off x="-883337" y="2747934"/>
              <a:ext cx="48764" cy="295433"/>
            </a:xfrm>
            <a:custGeom>
              <a:rect b="b" l="l" r="r" t="t"/>
              <a:pathLst>
                <a:path extrusionOk="0" h="1557" w="257">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8" name="Google Shape;1968;p65"/>
            <p:cNvSpPr/>
            <p:nvPr/>
          </p:nvSpPr>
          <p:spPr>
            <a:xfrm>
              <a:off x="-1811367" y="3021547"/>
              <a:ext cx="23908" cy="44590"/>
            </a:xfrm>
            <a:custGeom>
              <a:rect b="b" l="l" r="r" t="t"/>
              <a:pathLst>
                <a:path extrusionOk="0" h="235" w="126">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9" name="Google Shape;1969;p65"/>
            <p:cNvSpPr/>
            <p:nvPr/>
          </p:nvSpPr>
          <p:spPr>
            <a:xfrm>
              <a:off x="-1839259" y="2747175"/>
              <a:ext cx="82159" cy="300366"/>
            </a:xfrm>
            <a:custGeom>
              <a:rect b="b" l="l" r="r" t="t"/>
              <a:pathLst>
                <a:path extrusionOk="0" h="1583" w="433">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0" name="Google Shape;1970;p65"/>
            <p:cNvSpPr/>
            <p:nvPr/>
          </p:nvSpPr>
          <p:spPr>
            <a:xfrm>
              <a:off x="-1844193" y="2747934"/>
              <a:ext cx="51230" cy="295433"/>
            </a:xfrm>
            <a:custGeom>
              <a:rect b="b" l="l" r="r" t="t"/>
              <a:pathLst>
                <a:path extrusionOk="0" h="1557" w="27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1" name="Google Shape;1971;p65"/>
            <p:cNvSpPr/>
            <p:nvPr/>
          </p:nvSpPr>
          <p:spPr>
            <a:xfrm>
              <a:off x="-1904910" y="3021547"/>
              <a:ext cx="25236" cy="44590"/>
            </a:xfrm>
            <a:custGeom>
              <a:rect b="b" l="l" r="r" t="t"/>
              <a:pathLst>
                <a:path extrusionOk="0" h="235" w="133">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2" name="Google Shape;1972;p65"/>
            <p:cNvSpPr/>
            <p:nvPr/>
          </p:nvSpPr>
          <p:spPr>
            <a:xfrm>
              <a:off x="-1933941" y="2747175"/>
              <a:ext cx="84625" cy="300366"/>
            </a:xfrm>
            <a:custGeom>
              <a:rect b="b" l="l" r="r" t="t"/>
              <a:pathLst>
                <a:path extrusionOk="0" h="1583" w="446">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3" name="Google Shape;1973;p65"/>
            <p:cNvSpPr/>
            <p:nvPr/>
          </p:nvSpPr>
          <p:spPr>
            <a:xfrm>
              <a:off x="-1936407" y="2747934"/>
              <a:ext cx="51230" cy="295433"/>
            </a:xfrm>
            <a:custGeom>
              <a:rect b="b" l="l" r="r" t="t"/>
              <a:pathLst>
                <a:path extrusionOk="0" h="1557" w="27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4" name="Google Shape;1974;p65"/>
            <p:cNvSpPr/>
            <p:nvPr/>
          </p:nvSpPr>
          <p:spPr>
            <a:xfrm>
              <a:off x="-1890300" y="3191938"/>
              <a:ext cx="333378" cy="7590"/>
            </a:xfrm>
            <a:custGeom>
              <a:rect b="b" l="l" r="r" t="t"/>
              <a:pathLst>
                <a:path extrusionOk="0" h="40" w="1757">
                  <a:moveTo>
                    <a:pt x="1" y="1"/>
                  </a:moveTo>
                  <a:lnTo>
                    <a:pt x="1" y="40"/>
                  </a:lnTo>
                  <a:lnTo>
                    <a:pt x="1757" y="4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5" name="Google Shape;1975;p65"/>
            <p:cNvSpPr/>
            <p:nvPr/>
          </p:nvSpPr>
          <p:spPr>
            <a:xfrm>
              <a:off x="-1890300" y="3214707"/>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6" name="Google Shape;1976;p65"/>
            <p:cNvSpPr/>
            <p:nvPr/>
          </p:nvSpPr>
          <p:spPr>
            <a:xfrm>
              <a:off x="-1890300" y="3235010"/>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7" name="Google Shape;1977;p65"/>
            <p:cNvSpPr/>
            <p:nvPr/>
          </p:nvSpPr>
          <p:spPr>
            <a:xfrm>
              <a:off x="-1882331" y="3179035"/>
              <a:ext cx="12523" cy="81970"/>
            </a:xfrm>
            <a:custGeom>
              <a:rect b="b" l="l" r="r" t="t"/>
              <a:pathLst>
                <a:path extrusionOk="0" h="432" w="66">
                  <a:moveTo>
                    <a:pt x="1" y="1"/>
                  </a:moveTo>
                  <a:lnTo>
                    <a:pt x="1" y="432"/>
                  </a:lnTo>
                  <a:lnTo>
                    <a:pt x="66" y="432"/>
                  </a:lnTo>
                  <a:lnTo>
                    <a:pt x="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8" name="Google Shape;1978;p65"/>
            <p:cNvSpPr/>
            <p:nvPr/>
          </p:nvSpPr>
          <p:spPr>
            <a:xfrm>
              <a:off x="-1823890" y="3179035"/>
              <a:ext cx="10626" cy="81970"/>
            </a:xfrm>
            <a:custGeom>
              <a:rect b="b" l="l" r="r" t="t"/>
              <a:pathLst>
                <a:path extrusionOk="0" h="432" w="56">
                  <a:moveTo>
                    <a:pt x="1" y="1"/>
                  </a:moveTo>
                  <a:lnTo>
                    <a:pt x="1" y="432"/>
                  </a:lnTo>
                  <a:lnTo>
                    <a:pt x="56" y="432"/>
                  </a:lnTo>
                  <a:lnTo>
                    <a:pt x="5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9" name="Google Shape;1979;p65"/>
            <p:cNvSpPr/>
            <p:nvPr/>
          </p:nvSpPr>
          <p:spPr>
            <a:xfrm>
              <a:off x="-1767347"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0" name="Google Shape;1980;p65"/>
            <p:cNvSpPr/>
            <p:nvPr/>
          </p:nvSpPr>
          <p:spPr>
            <a:xfrm>
              <a:off x="-170587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1" name="Google Shape;1981;p65"/>
            <p:cNvSpPr/>
            <p:nvPr/>
          </p:nvSpPr>
          <p:spPr>
            <a:xfrm>
              <a:off x="-1644394" y="3176568"/>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2" name="Google Shape;1982;p65"/>
            <p:cNvSpPr/>
            <p:nvPr/>
          </p:nvSpPr>
          <p:spPr>
            <a:xfrm>
              <a:off x="-158045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3" name="Google Shape;1983;p65"/>
            <p:cNvSpPr/>
            <p:nvPr/>
          </p:nvSpPr>
          <p:spPr>
            <a:xfrm>
              <a:off x="-519980" y="3040711"/>
              <a:ext cx="333378" cy="5123"/>
            </a:xfrm>
            <a:custGeom>
              <a:rect b="b" l="l" r="r" t="t"/>
              <a:pathLst>
                <a:path extrusionOk="0" h="27" w="1757">
                  <a:moveTo>
                    <a:pt x="1" y="1"/>
                  </a:moveTo>
                  <a:lnTo>
                    <a:pt x="1" y="27"/>
                  </a:lnTo>
                  <a:lnTo>
                    <a:pt x="1757" y="27"/>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4" name="Google Shape;1984;p65"/>
            <p:cNvSpPr/>
            <p:nvPr/>
          </p:nvSpPr>
          <p:spPr>
            <a:xfrm>
              <a:off x="-519980" y="3063480"/>
              <a:ext cx="333378" cy="5692"/>
            </a:xfrm>
            <a:custGeom>
              <a:rect b="b" l="l" r="r" t="t"/>
              <a:pathLst>
                <a:path extrusionOk="0" h="30" w="1757">
                  <a:moveTo>
                    <a:pt x="1" y="1"/>
                  </a:moveTo>
                  <a:lnTo>
                    <a:pt x="1" y="30"/>
                  </a:lnTo>
                  <a:lnTo>
                    <a:pt x="1757" y="3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5" name="Google Shape;1985;p65"/>
            <p:cNvSpPr/>
            <p:nvPr/>
          </p:nvSpPr>
          <p:spPr>
            <a:xfrm>
              <a:off x="-519980" y="3084352"/>
              <a:ext cx="333378" cy="5123"/>
            </a:xfrm>
            <a:custGeom>
              <a:rect b="b" l="l" r="r" t="t"/>
              <a:pathLst>
                <a:path extrusionOk="0" h="27" w="1757">
                  <a:moveTo>
                    <a:pt x="1" y="1"/>
                  </a:moveTo>
                  <a:lnTo>
                    <a:pt x="1" y="27"/>
                  </a:lnTo>
                  <a:lnTo>
                    <a:pt x="1757" y="27"/>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6" name="Google Shape;1986;p65"/>
            <p:cNvSpPr/>
            <p:nvPr/>
          </p:nvSpPr>
          <p:spPr>
            <a:xfrm>
              <a:off x="-51201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7" name="Google Shape;1987;p65"/>
            <p:cNvSpPr/>
            <p:nvPr/>
          </p:nvSpPr>
          <p:spPr>
            <a:xfrm>
              <a:off x="-453001" y="3025341"/>
              <a:ext cx="10056" cy="81970"/>
            </a:xfrm>
            <a:custGeom>
              <a:rect b="b" l="l" r="r" t="t"/>
              <a:pathLst>
                <a:path extrusionOk="0" h="432" w="53">
                  <a:moveTo>
                    <a:pt x="1" y="1"/>
                  </a:moveTo>
                  <a:lnTo>
                    <a:pt x="1" y="432"/>
                  </a:lnTo>
                  <a:lnTo>
                    <a:pt x="53" y="432"/>
                  </a:lnTo>
                  <a:lnTo>
                    <a:pt x="5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8" name="Google Shape;1988;p65"/>
            <p:cNvSpPr/>
            <p:nvPr/>
          </p:nvSpPr>
          <p:spPr>
            <a:xfrm>
              <a:off x="-397026"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9" name="Google Shape;1989;p65"/>
            <p:cNvSpPr/>
            <p:nvPr/>
          </p:nvSpPr>
          <p:spPr>
            <a:xfrm>
              <a:off x="-33555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0" name="Google Shape;1990;p65"/>
            <p:cNvSpPr/>
            <p:nvPr/>
          </p:nvSpPr>
          <p:spPr>
            <a:xfrm>
              <a:off x="-274073"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1" name="Google Shape;1991;p65"/>
            <p:cNvSpPr/>
            <p:nvPr/>
          </p:nvSpPr>
          <p:spPr>
            <a:xfrm>
              <a:off x="-21013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2" name="Google Shape;1992;p65"/>
            <p:cNvSpPr/>
            <p:nvPr/>
          </p:nvSpPr>
          <p:spPr>
            <a:xfrm>
              <a:off x="-1488236" y="3191938"/>
              <a:ext cx="333378" cy="7590"/>
            </a:xfrm>
            <a:custGeom>
              <a:rect b="b" l="l" r="r" t="t"/>
              <a:pathLst>
                <a:path extrusionOk="0" h="40" w="1757">
                  <a:moveTo>
                    <a:pt x="1" y="1"/>
                  </a:moveTo>
                  <a:lnTo>
                    <a:pt x="1" y="40"/>
                  </a:lnTo>
                  <a:lnTo>
                    <a:pt x="1757" y="4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3" name="Google Shape;1993;p65"/>
            <p:cNvSpPr/>
            <p:nvPr/>
          </p:nvSpPr>
          <p:spPr>
            <a:xfrm>
              <a:off x="-1488236" y="3214707"/>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4" name="Google Shape;1994;p65"/>
            <p:cNvSpPr/>
            <p:nvPr/>
          </p:nvSpPr>
          <p:spPr>
            <a:xfrm>
              <a:off x="-1488236" y="3235010"/>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5" name="Google Shape;1995;p65"/>
            <p:cNvSpPr/>
            <p:nvPr/>
          </p:nvSpPr>
          <p:spPr>
            <a:xfrm>
              <a:off x="-147780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6" name="Google Shape;1996;p65"/>
            <p:cNvSpPr/>
            <p:nvPr/>
          </p:nvSpPr>
          <p:spPr>
            <a:xfrm>
              <a:off x="-1421256" y="3179035"/>
              <a:ext cx="12523" cy="81970"/>
            </a:xfrm>
            <a:custGeom>
              <a:rect b="b" l="l" r="r" t="t"/>
              <a:pathLst>
                <a:path extrusionOk="0" h="432" w="66">
                  <a:moveTo>
                    <a:pt x="1" y="1"/>
                  </a:moveTo>
                  <a:lnTo>
                    <a:pt x="1" y="432"/>
                  </a:lnTo>
                  <a:lnTo>
                    <a:pt x="66" y="432"/>
                  </a:lnTo>
                  <a:lnTo>
                    <a:pt x="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7" name="Google Shape;1997;p65"/>
            <p:cNvSpPr/>
            <p:nvPr/>
          </p:nvSpPr>
          <p:spPr>
            <a:xfrm>
              <a:off x="-136281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8" name="Google Shape;1998;p65"/>
            <p:cNvSpPr/>
            <p:nvPr/>
          </p:nvSpPr>
          <p:spPr>
            <a:xfrm>
              <a:off x="-130380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9" name="Google Shape;1999;p65"/>
            <p:cNvSpPr/>
            <p:nvPr/>
          </p:nvSpPr>
          <p:spPr>
            <a:xfrm>
              <a:off x="-1239863" y="3176568"/>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00" name="Google Shape;2000;p65"/>
            <p:cNvSpPr/>
            <p:nvPr/>
          </p:nvSpPr>
          <p:spPr>
            <a:xfrm>
              <a:off x="-117838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001" name="Google Shape;2001;p65"/>
          <p:cNvSpPr txBox="1"/>
          <p:nvPr>
            <p:ph type="title"/>
          </p:nvPr>
        </p:nvSpPr>
        <p:spPr>
          <a:xfrm>
            <a:off x="1792400" y="1024067"/>
            <a:ext cx="8607200" cy="21160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72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2000"/>
              <a:buFont typeface="Arial"/>
              <a:buNone/>
              <a:defRPr b="0" i="0" sz="16000" u="none" cap="none" strike="noStrike">
                <a:solidFill>
                  <a:srgbClr val="000000"/>
                </a:solidFill>
                <a:latin typeface="Arial"/>
                <a:ea typeface="Arial"/>
                <a:cs typeface="Arial"/>
                <a:sym typeface="Arial"/>
              </a:defRPr>
            </a:lvl9pPr>
          </a:lstStyle>
          <a:p/>
        </p:txBody>
      </p:sp>
      <p:sp>
        <p:nvSpPr>
          <p:cNvPr id="2002" name="Google Shape;2002;p65"/>
          <p:cNvSpPr txBox="1"/>
          <p:nvPr>
            <p:ph idx="1" type="body"/>
          </p:nvPr>
        </p:nvSpPr>
        <p:spPr>
          <a:xfrm>
            <a:off x="1792400" y="3029400"/>
            <a:ext cx="8607200" cy="516000"/>
          </a:xfrm>
          <a:prstGeom prst="rect">
            <a:avLst/>
          </a:prstGeom>
          <a:noFill/>
          <a:ln>
            <a:noFill/>
          </a:ln>
        </p:spPr>
        <p:txBody>
          <a:bodyPr anchorCtr="0" anchor="t" bIns="91425" lIns="91425" spcFirstLastPara="1" rIns="91425" wrap="square" tIns="91425">
            <a:noAutofit/>
          </a:bodyPr>
          <a:lstStyle>
            <a:lvl1pPr indent="-330200" lvl="0" marL="4572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1pPr>
            <a:lvl2pPr indent="-330200" lvl="1" marL="9144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2pPr>
            <a:lvl3pPr indent="-330200" lvl="2" marL="13716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3pPr>
            <a:lvl4pPr indent="-330200" lvl="3" marL="18288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4pPr>
            <a:lvl5pPr indent="-330200" lvl="4" marL="22860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5pPr>
            <a:lvl6pPr indent="-330200" lvl="5" marL="27432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6pPr>
            <a:lvl7pPr indent="-330200" lvl="6" marL="32004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7pPr>
            <a:lvl8pPr indent="-330200" lvl="7" marL="36576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8pPr>
            <a:lvl9pPr indent="-330200" lvl="8" marL="4114800" marR="0" rtl="0" algn="ctr">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Title and text ">
    <p:spTree>
      <p:nvGrpSpPr>
        <p:cNvPr id="2003" name="Shape 2003"/>
        <p:cNvGrpSpPr/>
        <p:nvPr/>
      </p:nvGrpSpPr>
      <p:grpSpPr>
        <a:xfrm>
          <a:off x="0" y="0"/>
          <a:ext cx="0" cy="0"/>
          <a:chOff x="0" y="0"/>
          <a:chExt cx="0" cy="0"/>
        </a:xfrm>
      </p:grpSpPr>
      <p:sp>
        <p:nvSpPr>
          <p:cNvPr id="2004" name="Google Shape;2004;p66"/>
          <p:cNvSpPr txBox="1"/>
          <p:nvPr>
            <p:ph type="title"/>
          </p:nvPr>
        </p:nvSpPr>
        <p:spPr>
          <a:xfrm>
            <a:off x="960145" y="720000"/>
            <a:ext cx="5136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Roboto"/>
                <a:ea typeface="Roboto"/>
                <a:cs typeface="Roboto"/>
                <a:sym typeface="Roboto"/>
              </a:defRPr>
            </a:lvl9pPr>
          </a:lstStyle>
          <a:p/>
        </p:txBody>
      </p:sp>
      <p:sp>
        <p:nvSpPr>
          <p:cNvPr id="2005" name="Google Shape;2005;p66"/>
          <p:cNvSpPr txBox="1"/>
          <p:nvPr>
            <p:ph idx="1" type="subTitle"/>
          </p:nvPr>
        </p:nvSpPr>
        <p:spPr>
          <a:xfrm>
            <a:off x="960000" y="2795033"/>
            <a:ext cx="5136000" cy="325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5B595B"/>
              </a:buClr>
              <a:buSzPts val="1600"/>
              <a:buFont typeface="Lato"/>
              <a:buChar char="●"/>
              <a:defRPr b="0" i="0" sz="1867" u="none" cap="none" strike="noStrike">
                <a:solidFill>
                  <a:srgbClr val="000000"/>
                </a:solidFill>
                <a:latin typeface="Lato"/>
                <a:ea typeface="Lato"/>
                <a:cs typeface="Lato"/>
                <a:sym typeface="Lato"/>
              </a:defRPr>
            </a:lvl1pPr>
            <a:lvl2pPr lvl="1"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5B595B"/>
              </a:buClr>
              <a:buSzPts val="1600"/>
              <a:buFont typeface="Lato"/>
              <a:buChar char="■"/>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 only 2">
    <p:spTree>
      <p:nvGrpSpPr>
        <p:cNvPr id="2006" name="Shape 2006"/>
        <p:cNvGrpSpPr/>
        <p:nvPr/>
      </p:nvGrpSpPr>
      <p:grpSpPr>
        <a:xfrm>
          <a:off x="0" y="0"/>
          <a:ext cx="0" cy="0"/>
          <a:chOff x="0" y="0"/>
          <a:chExt cx="0" cy="0"/>
        </a:xfrm>
      </p:grpSpPr>
      <p:sp>
        <p:nvSpPr>
          <p:cNvPr id="2007" name="Google Shape;2007;p67"/>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2008" name="Google Shape;2008;p67"/>
          <p:cNvSpPr/>
          <p:nvPr/>
        </p:nvSpPr>
        <p:spPr>
          <a:xfrm flipH="1">
            <a:off x="7144134" y="6212173"/>
            <a:ext cx="70951" cy="1593"/>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09" name="Google Shape;2009;p67"/>
          <p:cNvSpPr/>
          <p:nvPr/>
        </p:nvSpPr>
        <p:spPr>
          <a:xfrm flipH="1">
            <a:off x="1990253" y="6005445"/>
            <a:ext cx="597393" cy="10359"/>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10" name="Google Shape;2010;p67"/>
          <p:cNvSpPr/>
          <p:nvPr/>
        </p:nvSpPr>
        <p:spPr>
          <a:xfrm flipH="1">
            <a:off x="-16" y="5535270"/>
            <a:ext cx="12192016" cy="593132"/>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11" name="Google Shape;2011;p67"/>
          <p:cNvSpPr/>
          <p:nvPr/>
        </p:nvSpPr>
        <p:spPr>
          <a:xfrm flipH="1">
            <a:off x="-16" y="5795832"/>
            <a:ext cx="12192016" cy="593139"/>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12" name="Google Shape;2012;p67"/>
          <p:cNvSpPr/>
          <p:nvPr/>
        </p:nvSpPr>
        <p:spPr>
          <a:xfrm flipH="1">
            <a:off x="-8" y="5675224"/>
            <a:ext cx="7338209" cy="1182777"/>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13" name="Google Shape;2013;p67"/>
          <p:cNvSpPr/>
          <p:nvPr/>
        </p:nvSpPr>
        <p:spPr>
          <a:xfrm flipH="1">
            <a:off x="242800" y="6099617"/>
            <a:ext cx="11949201" cy="542732"/>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14" name="Google Shape;2014;p67"/>
          <p:cNvSpPr/>
          <p:nvPr/>
        </p:nvSpPr>
        <p:spPr>
          <a:xfrm flipH="1">
            <a:off x="-16" y="6315248"/>
            <a:ext cx="12192016" cy="542747"/>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rgbClr val="BF94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015" name="Google Shape;2015;p67"/>
          <p:cNvGrpSpPr/>
          <p:nvPr/>
        </p:nvGrpSpPr>
        <p:grpSpPr>
          <a:xfrm>
            <a:off x="10552807" y="5077384"/>
            <a:ext cx="1165341" cy="933464"/>
            <a:chOff x="620125" y="3581200"/>
            <a:chExt cx="832676" cy="1022175"/>
          </a:xfrm>
        </p:grpSpPr>
        <p:sp>
          <p:nvSpPr>
            <p:cNvPr id="2016" name="Google Shape;2016;p67"/>
            <p:cNvSpPr/>
            <p:nvPr/>
          </p:nvSpPr>
          <p:spPr>
            <a:xfrm>
              <a:off x="1277069" y="4458809"/>
              <a:ext cx="78159" cy="144566"/>
            </a:xfrm>
            <a:custGeom>
              <a:rect b="b" l="l" r="r" t="t"/>
              <a:pathLst>
                <a:path extrusionOk="0" h="566" w="306">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17" name="Google Shape;2017;p67"/>
            <p:cNvSpPr/>
            <p:nvPr/>
          </p:nvSpPr>
          <p:spPr>
            <a:xfrm>
              <a:off x="1189460" y="3581455"/>
              <a:ext cx="263341" cy="958326"/>
            </a:xfrm>
            <a:custGeom>
              <a:rect b="b" l="l" r="r" t="t"/>
              <a:pathLst>
                <a:path extrusionOk="0" h="3752" w="1031">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18" name="Google Shape;2018;p67"/>
            <p:cNvSpPr/>
            <p:nvPr/>
          </p:nvSpPr>
          <p:spPr>
            <a:xfrm>
              <a:off x="1175412" y="3581200"/>
              <a:ext cx="162449" cy="946066"/>
            </a:xfrm>
            <a:custGeom>
              <a:rect b="b" l="l" r="r" t="t"/>
              <a:pathLst>
                <a:path extrusionOk="0" h="3704" w="636">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19" name="Google Shape;2019;p67"/>
            <p:cNvSpPr/>
            <p:nvPr/>
          </p:nvSpPr>
          <p:spPr>
            <a:xfrm>
              <a:off x="1018838" y="4458809"/>
              <a:ext cx="77393" cy="144566"/>
            </a:xfrm>
            <a:custGeom>
              <a:rect b="b" l="l" r="r" t="t"/>
              <a:pathLst>
                <a:path extrusionOk="0" h="566" w="303">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20" name="Google Shape;2020;p67"/>
            <p:cNvSpPr/>
            <p:nvPr/>
          </p:nvSpPr>
          <p:spPr>
            <a:xfrm>
              <a:off x="927142" y="3581455"/>
              <a:ext cx="267427" cy="958326"/>
            </a:xfrm>
            <a:custGeom>
              <a:rect b="b" l="l" r="r" t="t"/>
              <a:pathLst>
                <a:path extrusionOk="0" h="3752" w="1047">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21" name="Google Shape;2021;p67"/>
            <p:cNvSpPr/>
            <p:nvPr/>
          </p:nvSpPr>
          <p:spPr>
            <a:xfrm>
              <a:off x="916414" y="3581200"/>
              <a:ext cx="162449" cy="946066"/>
            </a:xfrm>
            <a:custGeom>
              <a:rect b="b" l="l" r="r" t="t"/>
              <a:pathLst>
                <a:path extrusionOk="0" h="3704" w="636">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22" name="Google Shape;2022;p67"/>
            <p:cNvSpPr/>
            <p:nvPr/>
          </p:nvSpPr>
          <p:spPr>
            <a:xfrm>
              <a:off x="722549" y="4458809"/>
              <a:ext cx="77393" cy="144566"/>
            </a:xfrm>
            <a:custGeom>
              <a:rect b="b" l="l" r="r" t="t"/>
              <a:pathLst>
                <a:path extrusionOk="0" h="566" w="303">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23" name="Google Shape;2023;p67"/>
            <p:cNvSpPr/>
            <p:nvPr/>
          </p:nvSpPr>
          <p:spPr>
            <a:xfrm>
              <a:off x="630853" y="3581455"/>
              <a:ext cx="267427" cy="958326"/>
            </a:xfrm>
            <a:custGeom>
              <a:rect b="b" l="l" r="r" t="t"/>
              <a:pathLst>
                <a:path extrusionOk="0" h="3752" w="1047">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24" name="Google Shape;2024;p67"/>
            <p:cNvSpPr/>
            <p:nvPr/>
          </p:nvSpPr>
          <p:spPr>
            <a:xfrm>
              <a:off x="620125" y="3581200"/>
              <a:ext cx="162449" cy="946066"/>
            </a:xfrm>
            <a:custGeom>
              <a:rect b="b" l="l" r="r" t="t"/>
              <a:pathLst>
                <a:path extrusionOk="0" h="3704" w="636">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1_Title only 2">
    <p:spTree>
      <p:nvGrpSpPr>
        <p:cNvPr id="2025" name="Shape 2025"/>
        <p:cNvGrpSpPr/>
        <p:nvPr/>
      </p:nvGrpSpPr>
      <p:grpSpPr>
        <a:xfrm>
          <a:off x="0" y="0"/>
          <a:ext cx="0" cy="0"/>
          <a:chOff x="0" y="0"/>
          <a:chExt cx="0" cy="0"/>
        </a:xfrm>
      </p:grpSpPr>
      <p:sp>
        <p:nvSpPr>
          <p:cNvPr id="2026" name="Google Shape;2026;p68"/>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2027" name="Google Shape;2027;p68"/>
          <p:cNvSpPr/>
          <p:nvPr/>
        </p:nvSpPr>
        <p:spPr>
          <a:xfrm flipH="1">
            <a:off x="7144134" y="6212173"/>
            <a:ext cx="70951" cy="1593"/>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28" name="Google Shape;2028;p68"/>
          <p:cNvSpPr/>
          <p:nvPr/>
        </p:nvSpPr>
        <p:spPr>
          <a:xfrm flipH="1">
            <a:off x="1990253" y="6005445"/>
            <a:ext cx="597393" cy="10359"/>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29" name="Google Shape;2029;p68"/>
          <p:cNvSpPr/>
          <p:nvPr/>
        </p:nvSpPr>
        <p:spPr>
          <a:xfrm flipH="1">
            <a:off x="-16" y="5535270"/>
            <a:ext cx="12192016" cy="593132"/>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0" name="Google Shape;2030;p68"/>
          <p:cNvSpPr/>
          <p:nvPr/>
        </p:nvSpPr>
        <p:spPr>
          <a:xfrm flipH="1">
            <a:off x="-16" y="5795832"/>
            <a:ext cx="12192016" cy="593139"/>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1" name="Google Shape;2031;p68"/>
          <p:cNvSpPr/>
          <p:nvPr/>
        </p:nvSpPr>
        <p:spPr>
          <a:xfrm flipH="1">
            <a:off x="-8" y="5675224"/>
            <a:ext cx="7338209" cy="1182777"/>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2" name="Google Shape;2032;p68"/>
          <p:cNvSpPr/>
          <p:nvPr/>
        </p:nvSpPr>
        <p:spPr>
          <a:xfrm flipH="1">
            <a:off x="242800" y="6099617"/>
            <a:ext cx="11949201" cy="542732"/>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3" name="Google Shape;2033;p68"/>
          <p:cNvSpPr/>
          <p:nvPr/>
        </p:nvSpPr>
        <p:spPr>
          <a:xfrm flipH="1">
            <a:off x="-16" y="6315248"/>
            <a:ext cx="12192016" cy="542747"/>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rgbClr val="BF94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034" name="Google Shape;2034;p68"/>
          <p:cNvGrpSpPr/>
          <p:nvPr/>
        </p:nvGrpSpPr>
        <p:grpSpPr>
          <a:xfrm>
            <a:off x="10552807" y="5077384"/>
            <a:ext cx="1165341" cy="933464"/>
            <a:chOff x="620125" y="3581200"/>
            <a:chExt cx="832676" cy="1022175"/>
          </a:xfrm>
        </p:grpSpPr>
        <p:sp>
          <p:nvSpPr>
            <p:cNvPr id="2035" name="Google Shape;2035;p68"/>
            <p:cNvSpPr/>
            <p:nvPr/>
          </p:nvSpPr>
          <p:spPr>
            <a:xfrm>
              <a:off x="1277069" y="4458809"/>
              <a:ext cx="78159" cy="144566"/>
            </a:xfrm>
            <a:custGeom>
              <a:rect b="b" l="l" r="r" t="t"/>
              <a:pathLst>
                <a:path extrusionOk="0" h="566" w="306">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6" name="Google Shape;2036;p68"/>
            <p:cNvSpPr/>
            <p:nvPr/>
          </p:nvSpPr>
          <p:spPr>
            <a:xfrm>
              <a:off x="1189460" y="3581455"/>
              <a:ext cx="263341" cy="958326"/>
            </a:xfrm>
            <a:custGeom>
              <a:rect b="b" l="l" r="r" t="t"/>
              <a:pathLst>
                <a:path extrusionOk="0" h="3752" w="1031">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7" name="Google Shape;2037;p68"/>
            <p:cNvSpPr/>
            <p:nvPr/>
          </p:nvSpPr>
          <p:spPr>
            <a:xfrm>
              <a:off x="1175412" y="3581200"/>
              <a:ext cx="162449" cy="946066"/>
            </a:xfrm>
            <a:custGeom>
              <a:rect b="b" l="l" r="r" t="t"/>
              <a:pathLst>
                <a:path extrusionOk="0" h="3704" w="636">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8" name="Google Shape;2038;p68"/>
            <p:cNvSpPr/>
            <p:nvPr/>
          </p:nvSpPr>
          <p:spPr>
            <a:xfrm>
              <a:off x="1018838" y="4458809"/>
              <a:ext cx="77393" cy="144566"/>
            </a:xfrm>
            <a:custGeom>
              <a:rect b="b" l="l" r="r" t="t"/>
              <a:pathLst>
                <a:path extrusionOk="0" h="566" w="303">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9" name="Google Shape;2039;p68"/>
            <p:cNvSpPr/>
            <p:nvPr/>
          </p:nvSpPr>
          <p:spPr>
            <a:xfrm>
              <a:off x="927142" y="3581455"/>
              <a:ext cx="267427" cy="958326"/>
            </a:xfrm>
            <a:custGeom>
              <a:rect b="b" l="l" r="r" t="t"/>
              <a:pathLst>
                <a:path extrusionOk="0" h="3752" w="1047">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40" name="Google Shape;2040;p68"/>
            <p:cNvSpPr/>
            <p:nvPr/>
          </p:nvSpPr>
          <p:spPr>
            <a:xfrm>
              <a:off x="916414" y="3581200"/>
              <a:ext cx="162449" cy="946066"/>
            </a:xfrm>
            <a:custGeom>
              <a:rect b="b" l="l" r="r" t="t"/>
              <a:pathLst>
                <a:path extrusionOk="0" h="3704" w="636">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41" name="Google Shape;2041;p68"/>
            <p:cNvSpPr/>
            <p:nvPr/>
          </p:nvSpPr>
          <p:spPr>
            <a:xfrm>
              <a:off x="722549" y="4458809"/>
              <a:ext cx="77393" cy="144566"/>
            </a:xfrm>
            <a:custGeom>
              <a:rect b="b" l="l" r="r" t="t"/>
              <a:pathLst>
                <a:path extrusionOk="0" h="566" w="303">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42" name="Google Shape;2042;p68"/>
            <p:cNvSpPr/>
            <p:nvPr/>
          </p:nvSpPr>
          <p:spPr>
            <a:xfrm>
              <a:off x="630853" y="3581455"/>
              <a:ext cx="267427" cy="958326"/>
            </a:xfrm>
            <a:custGeom>
              <a:rect b="b" l="l" r="r" t="t"/>
              <a:pathLst>
                <a:path extrusionOk="0" h="3752" w="1047">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43" name="Google Shape;2043;p68"/>
            <p:cNvSpPr/>
            <p:nvPr/>
          </p:nvSpPr>
          <p:spPr>
            <a:xfrm>
              <a:off x="620125" y="3581200"/>
              <a:ext cx="162449" cy="946066"/>
            </a:xfrm>
            <a:custGeom>
              <a:rect b="b" l="l" r="r" t="t"/>
              <a:pathLst>
                <a:path extrusionOk="0" h="3704" w="636">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1_Title only 2 2">
    <p:spTree>
      <p:nvGrpSpPr>
        <p:cNvPr id="2044" name="Shape 2044"/>
        <p:cNvGrpSpPr/>
        <p:nvPr/>
      </p:nvGrpSpPr>
      <p:grpSpPr>
        <a:xfrm>
          <a:off x="0" y="0"/>
          <a:ext cx="0" cy="0"/>
          <a:chOff x="0" y="0"/>
          <a:chExt cx="0" cy="0"/>
        </a:xfrm>
      </p:grpSpPr>
      <p:sp>
        <p:nvSpPr>
          <p:cNvPr id="2045" name="Google Shape;2045;p69"/>
          <p:cNvSpPr txBox="1"/>
          <p:nvPr>
            <p:ph type="title"/>
          </p:nvPr>
        </p:nvSpPr>
        <p:spPr>
          <a:xfrm>
            <a:off x="960000" y="558800"/>
            <a:ext cx="10272000" cy="6368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3000"/>
              <a:buFont typeface="Arial"/>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1867" u="none" cap="none" strike="noStrike">
                <a:solidFill>
                  <a:srgbClr val="000000"/>
                </a:solidFill>
                <a:latin typeface="Arial"/>
                <a:ea typeface="Arial"/>
                <a:cs typeface="Arial"/>
                <a:sym typeface="Arial"/>
              </a:defRPr>
            </a:lvl9pPr>
          </a:lstStyle>
          <a:p/>
        </p:txBody>
      </p:sp>
      <p:sp>
        <p:nvSpPr>
          <p:cNvPr id="2046" name="Google Shape;2046;p69"/>
          <p:cNvSpPr/>
          <p:nvPr/>
        </p:nvSpPr>
        <p:spPr>
          <a:xfrm flipH="1">
            <a:off x="7144134" y="6212173"/>
            <a:ext cx="70951" cy="1593"/>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47" name="Google Shape;2047;p69"/>
          <p:cNvSpPr/>
          <p:nvPr/>
        </p:nvSpPr>
        <p:spPr>
          <a:xfrm flipH="1">
            <a:off x="1990253" y="6005445"/>
            <a:ext cx="597393" cy="10359"/>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48" name="Google Shape;2048;p69"/>
          <p:cNvSpPr/>
          <p:nvPr/>
        </p:nvSpPr>
        <p:spPr>
          <a:xfrm flipH="1">
            <a:off x="-16" y="5535270"/>
            <a:ext cx="12192016" cy="593132"/>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49" name="Google Shape;2049;p69"/>
          <p:cNvSpPr/>
          <p:nvPr/>
        </p:nvSpPr>
        <p:spPr>
          <a:xfrm flipH="1">
            <a:off x="-16" y="5795832"/>
            <a:ext cx="12192016" cy="593139"/>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0" name="Google Shape;2050;p69"/>
          <p:cNvSpPr/>
          <p:nvPr/>
        </p:nvSpPr>
        <p:spPr>
          <a:xfrm flipH="1">
            <a:off x="-8" y="5675224"/>
            <a:ext cx="7338209" cy="1182777"/>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1" name="Google Shape;2051;p69"/>
          <p:cNvSpPr/>
          <p:nvPr/>
        </p:nvSpPr>
        <p:spPr>
          <a:xfrm flipH="1">
            <a:off x="242800" y="6099617"/>
            <a:ext cx="11949201" cy="542732"/>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2" name="Google Shape;2052;p69"/>
          <p:cNvSpPr/>
          <p:nvPr/>
        </p:nvSpPr>
        <p:spPr>
          <a:xfrm flipH="1">
            <a:off x="-16" y="6315248"/>
            <a:ext cx="12192016" cy="542747"/>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rgbClr val="BF94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053" name="Google Shape;2053;p69"/>
          <p:cNvGrpSpPr/>
          <p:nvPr/>
        </p:nvGrpSpPr>
        <p:grpSpPr>
          <a:xfrm>
            <a:off x="10552807" y="5077384"/>
            <a:ext cx="1165341" cy="933464"/>
            <a:chOff x="620125" y="3581200"/>
            <a:chExt cx="832676" cy="1022175"/>
          </a:xfrm>
        </p:grpSpPr>
        <p:sp>
          <p:nvSpPr>
            <p:cNvPr id="2054" name="Google Shape;2054;p69"/>
            <p:cNvSpPr/>
            <p:nvPr/>
          </p:nvSpPr>
          <p:spPr>
            <a:xfrm>
              <a:off x="1277069" y="4458809"/>
              <a:ext cx="78159" cy="144566"/>
            </a:xfrm>
            <a:custGeom>
              <a:rect b="b" l="l" r="r" t="t"/>
              <a:pathLst>
                <a:path extrusionOk="0" h="566" w="306">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5" name="Google Shape;2055;p69"/>
            <p:cNvSpPr/>
            <p:nvPr/>
          </p:nvSpPr>
          <p:spPr>
            <a:xfrm>
              <a:off x="1189460" y="3581455"/>
              <a:ext cx="263341" cy="958326"/>
            </a:xfrm>
            <a:custGeom>
              <a:rect b="b" l="l" r="r" t="t"/>
              <a:pathLst>
                <a:path extrusionOk="0" h="3752" w="1031">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6" name="Google Shape;2056;p69"/>
            <p:cNvSpPr/>
            <p:nvPr/>
          </p:nvSpPr>
          <p:spPr>
            <a:xfrm>
              <a:off x="1175412" y="3581200"/>
              <a:ext cx="162449" cy="946066"/>
            </a:xfrm>
            <a:custGeom>
              <a:rect b="b" l="l" r="r" t="t"/>
              <a:pathLst>
                <a:path extrusionOk="0" h="3704" w="636">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7" name="Google Shape;2057;p69"/>
            <p:cNvSpPr/>
            <p:nvPr/>
          </p:nvSpPr>
          <p:spPr>
            <a:xfrm>
              <a:off x="1018838" y="4458809"/>
              <a:ext cx="77393" cy="144566"/>
            </a:xfrm>
            <a:custGeom>
              <a:rect b="b" l="l" r="r" t="t"/>
              <a:pathLst>
                <a:path extrusionOk="0" h="566" w="303">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8" name="Google Shape;2058;p69"/>
            <p:cNvSpPr/>
            <p:nvPr/>
          </p:nvSpPr>
          <p:spPr>
            <a:xfrm>
              <a:off x="927142" y="3581455"/>
              <a:ext cx="267427" cy="958326"/>
            </a:xfrm>
            <a:custGeom>
              <a:rect b="b" l="l" r="r" t="t"/>
              <a:pathLst>
                <a:path extrusionOk="0" h="3752" w="1047">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9" name="Google Shape;2059;p69"/>
            <p:cNvSpPr/>
            <p:nvPr/>
          </p:nvSpPr>
          <p:spPr>
            <a:xfrm>
              <a:off x="916414" y="3581200"/>
              <a:ext cx="162449" cy="946066"/>
            </a:xfrm>
            <a:custGeom>
              <a:rect b="b" l="l" r="r" t="t"/>
              <a:pathLst>
                <a:path extrusionOk="0" h="3704" w="636">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0" name="Google Shape;2060;p69"/>
            <p:cNvSpPr/>
            <p:nvPr/>
          </p:nvSpPr>
          <p:spPr>
            <a:xfrm>
              <a:off x="722549" y="4458809"/>
              <a:ext cx="77393" cy="144566"/>
            </a:xfrm>
            <a:custGeom>
              <a:rect b="b" l="l" r="r" t="t"/>
              <a:pathLst>
                <a:path extrusionOk="0" h="566" w="303">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1" name="Google Shape;2061;p69"/>
            <p:cNvSpPr/>
            <p:nvPr/>
          </p:nvSpPr>
          <p:spPr>
            <a:xfrm>
              <a:off x="630853" y="3581455"/>
              <a:ext cx="267427" cy="958326"/>
            </a:xfrm>
            <a:custGeom>
              <a:rect b="b" l="l" r="r" t="t"/>
              <a:pathLst>
                <a:path extrusionOk="0" h="3752" w="1047">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2" name="Google Shape;2062;p69"/>
            <p:cNvSpPr/>
            <p:nvPr/>
          </p:nvSpPr>
          <p:spPr>
            <a:xfrm>
              <a:off x="620125" y="3581200"/>
              <a:ext cx="162449" cy="946066"/>
            </a:xfrm>
            <a:custGeom>
              <a:rect b="b" l="l" r="r" t="t"/>
              <a:pathLst>
                <a:path extrusionOk="0" h="3704" w="636">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 and three columns 1">
    <p:spTree>
      <p:nvGrpSpPr>
        <p:cNvPr id="2063" name="Shape 2063"/>
        <p:cNvGrpSpPr/>
        <p:nvPr/>
      </p:nvGrpSpPr>
      <p:grpSpPr>
        <a:xfrm>
          <a:off x="0" y="0"/>
          <a:ext cx="0" cy="0"/>
          <a:chOff x="0" y="0"/>
          <a:chExt cx="0" cy="0"/>
        </a:xfrm>
      </p:grpSpPr>
      <p:sp>
        <p:nvSpPr>
          <p:cNvPr id="2064" name="Google Shape;2064;p70"/>
          <p:cNvSpPr/>
          <p:nvPr/>
        </p:nvSpPr>
        <p:spPr>
          <a:xfrm>
            <a:off x="0" y="5589632"/>
            <a:ext cx="12412149" cy="1179552"/>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5" name="Google Shape;2065;p70"/>
          <p:cNvSpPr/>
          <p:nvPr/>
        </p:nvSpPr>
        <p:spPr>
          <a:xfrm>
            <a:off x="4439276" y="5935042"/>
            <a:ext cx="1435659" cy="242761"/>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6" name="Google Shape;2066;p70"/>
          <p:cNvSpPr/>
          <p:nvPr/>
        </p:nvSpPr>
        <p:spPr>
          <a:xfrm>
            <a:off x="162032" y="5799430"/>
            <a:ext cx="1435659" cy="244740"/>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7" name="Google Shape;2067;p70"/>
          <p:cNvSpPr/>
          <p:nvPr/>
        </p:nvSpPr>
        <p:spPr>
          <a:xfrm>
            <a:off x="1648501" y="5781864"/>
            <a:ext cx="564468" cy="79905"/>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8" name="Google Shape;2068;p70"/>
          <p:cNvSpPr/>
          <p:nvPr/>
        </p:nvSpPr>
        <p:spPr>
          <a:xfrm>
            <a:off x="1583821" y="5926671"/>
            <a:ext cx="1129431" cy="170771"/>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9" name="Google Shape;2069;p70"/>
          <p:cNvSpPr/>
          <p:nvPr/>
        </p:nvSpPr>
        <p:spPr>
          <a:xfrm>
            <a:off x="2575958" y="5805975"/>
            <a:ext cx="874653" cy="13119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0" name="Google Shape;2070;p70"/>
          <p:cNvSpPr/>
          <p:nvPr/>
        </p:nvSpPr>
        <p:spPr>
          <a:xfrm>
            <a:off x="3454313" y="5926671"/>
            <a:ext cx="737617" cy="183099"/>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1" name="Google Shape;2071;p70"/>
          <p:cNvSpPr/>
          <p:nvPr/>
        </p:nvSpPr>
        <p:spPr>
          <a:xfrm>
            <a:off x="4402420" y="5875380"/>
            <a:ext cx="20283" cy="6545"/>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2" name="Google Shape;2072;p70"/>
          <p:cNvSpPr/>
          <p:nvPr/>
        </p:nvSpPr>
        <p:spPr>
          <a:xfrm>
            <a:off x="4319063" y="5867616"/>
            <a:ext cx="23499" cy="3957"/>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3" name="Google Shape;2073;p70"/>
          <p:cNvSpPr/>
          <p:nvPr/>
        </p:nvSpPr>
        <p:spPr>
          <a:xfrm>
            <a:off x="4365564" y="5861073"/>
            <a:ext cx="23499" cy="669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4" name="Google Shape;2074;p70"/>
          <p:cNvSpPr/>
          <p:nvPr/>
        </p:nvSpPr>
        <p:spPr>
          <a:xfrm>
            <a:off x="4271817" y="5877358"/>
            <a:ext cx="20283" cy="4567"/>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5" name="Google Shape;2075;p70"/>
          <p:cNvSpPr/>
          <p:nvPr/>
        </p:nvSpPr>
        <p:spPr>
          <a:xfrm>
            <a:off x="4445708" y="5865029"/>
            <a:ext cx="23499" cy="4567"/>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6" name="Google Shape;2076;p70"/>
          <p:cNvSpPr/>
          <p:nvPr/>
        </p:nvSpPr>
        <p:spPr>
          <a:xfrm>
            <a:off x="4428888" y="5891055"/>
            <a:ext cx="23499" cy="5175"/>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7" name="Google Shape;2077;p70"/>
          <p:cNvSpPr/>
          <p:nvPr/>
        </p:nvSpPr>
        <p:spPr>
          <a:xfrm>
            <a:off x="4282207" y="5854223"/>
            <a:ext cx="23499" cy="5023"/>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8" name="Google Shape;2078;p70"/>
          <p:cNvSpPr/>
          <p:nvPr/>
        </p:nvSpPr>
        <p:spPr>
          <a:xfrm>
            <a:off x="4395989" y="5846764"/>
            <a:ext cx="23499" cy="6088"/>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9" name="Google Shape;2079;p70"/>
          <p:cNvSpPr/>
          <p:nvPr/>
        </p:nvSpPr>
        <p:spPr>
          <a:xfrm>
            <a:off x="4492212" y="5877358"/>
            <a:ext cx="24241" cy="6545"/>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0" name="Google Shape;2080;p70"/>
          <p:cNvSpPr/>
          <p:nvPr/>
        </p:nvSpPr>
        <p:spPr>
          <a:xfrm>
            <a:off x="4211712" y="5867616"/>
            <a:ext cx="24241" cy="3957"/>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1" name="Google Shape;2081;p70"/>
          <p:cNvSpPr/>
          <p:nvPr/>
        </p:nvSpPr>
        <p:spPr>
          <a:xfrm>
            <a:off x="4325493" y="5898057"/>
            <a:ext cx="23499" cy="669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2" name="Google Shape;2082;p70"/>
          <p:cNvSpPr/>
          <p:nvPr/>
        </p:nvSpPr>
        <p:spPr>
          <a:xfrm>
            <a:off x="4362349" y="5885728"/>
            <a:ext cx="23499" cy="4109"/>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3" name="Google Shape;2083;p70"/>
          <p:cNvSpPr/>
          <p:nvPr/>
        </p:nvSpPr>
        <p:spPr>
          <a:xfrm>
            <a:off x="2485425" y="5847983"/>
            <a:ext cx="23499" cy="4871"/>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4" name="Google Shape;2084;p70"/>
          <p:cNvSpPr/>
          <p:nvPr/>
        </p:nvSpPr>
        <p:spPr>
          <a:xfrm>
            <a:off x="2568784" y="5838394"/>
            <a:ext cx="20283" cy="6545"/>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5" name="Google Shape;2085;p70"/>
          <p:cNvSpPr/>
          <p:nvPr/>
        </p:nvSpPr>
        <p:spPr>
          <a:xfrm>
            <a:off x="2522281" y="5834436"/>
            <a:ext cx="23499" cy="4109"/>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6" name="Google Shape;2086;p70"/>
          <p:cNvSpPr/>
          <p:nvPr/>
        </p:nvSpPr>
        <p:spPr>
          <a:xfrm>
            <a:off x="2616028" y="5848744"/>
            <a:ext cx="23499" cy="669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7" name="Google Shape;2087;p70"/>
          <p:cNvSpPr/>
          <p:nvPr/>
        </p:nvSpPr>
        <p:spPr>
          <a:xfrm>
            <a:off x="2442139" y="5836415"/>
            <a:ext cx="20283" cy="4109"/>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8" name="Google Shape;2088;p70"/>
          <p:cNvSpPr/>
          <p:nvPr/>
        </p:nvSpPr>
        <p:spPr>
          <a:xfrm>
            <a:off x="2458959" y="5863051"/>
            <a:ext cx="23499" cy="4719"/>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9" name="Google Shape;2089;p70"/>
          <p:cNvSpPr/>
          <p:nvPr/>
        </p:nvSpPr>
        <p:spPr>
          <a:xfrm>
            <a:off x="2605640" y="5826066"/>
            <a:ext cx="23499" cy="4719"/>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0" name="Google Shape;2090;p70"/>
          <p:cNvSpPr/>
          <p:nvPr/>
        </p:nvSpPr>
        <p:spPr>
          <a:xfrm>
            <a:off x="2492599" y="5819369"/>
            <a:ext cx="23499" cy="4871"/>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1" name="Google Shape;2091;p70"/>
          <p:cNvSpPr/>
          <p:nvPr/>
        </p:nvSpPr>
        <p:spPr>
          <a:xfrm>
            <a:off x="2395636" y="5848744"/>
            <a:ext cx="20283" cy="669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2" name="Google Shape;2092;p70"/>
          <p:cNvSpPr/>
          <p:nvPr/>
        </p:nvSpPr>
        <p:spPr>
          <a:xfrm>
            <a:off x="2672920" y="5838394"/>
            <a:ext cx="23499" cy="6545"/>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3" name="Google Shape;2093;p70"/>
          <p:cNvSpPr/>
          <p:nvPr/>
        </p:nvSpPr>
        <p:spPr>
          <a:xfrm>
            <a:off x="2559137" y="5869595"/>
            <a:ext cx="23499" cy="5936"/>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4" name="Google Shape;2094;p70"/>
          <p:cNvSpPr/>
          <p:nvPr/>
        </p:nvSpPr>
        <p:spPr>
          <a:xfrm>
            <a:off x="2525497" y="5857267"/>
            <a:ext cx="20283" cy="4871"/>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5" name="Google Shape;2095;p70"/>
          <p:cNvSpPr/>
          <p:nvPr/>
        </p:nvSpPr>
        <p:spPr>
          <a:xfrm>
            <a:off x="9212973" y="5814420"/>
            <a:ext cx="815288" cy="513376"/>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6" name="Google Shape;2096;p70"/>
          <p:cNvSpPr/>
          <p:nvPr/>
        </p:nvSpPr>
        <p:spPr>
          <a:xfrm>
            <a:off x="8785793" y="5982449"/>
            <a:ext cx="584504" cy="368024"/>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7" name="Google Shape;2097;p70"/>
          <p:cNvSpPr/>
          <p:nvPr/>
        </p:nvSpPr>
        <p:spPr>
          <a:xfrm>
            <a:off x="1869755" y="5991097"/>
            <a:ext cx="10542341" cy="976545"/>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8" name="Google Shape;2098;p70"/>
          <p:cNvSpPr/>
          <p:nvPr/>
        </p:nvSpPr>
        <p:spPr>
          <a:xfrm>
            <a:off x="70769" y="5786948"/>
            <a:ext cx="772000" cy="538949"/>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9" name="Google Shape;2099;p70"/>
          <p:cNvSpPr/>
          <p:nvPr/>
        </p:nvSpPr>
        <p:spPr>
          <a:xfrm>
            <a:off x="4643457" y="6585836"/>
            <a:ext cx="4267892" cy="538947"/>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00" name="Google Shape;2100;p70"/>
          <p:cNvSpPr/>
          <p:nvPr/>
        </p:nvSpPr>
        <p:spPr>
          <a:xfrm>
            <a:off x="8050905" y="6035954"/>
            <a:ext cx="2634596" cy="333017"/>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2101" name="Google Shape;2101;p70"/>
          <p:cNvPicPr preferRelativeResize="0"/>
          <p:nvPr/>
        </p:nvPicPr>
        <p:blipFill rotWithShape="1">
          <a:blip r:embed="rId2">
            <a:alphaModFix/>
          </a:blip>
          <a:srcRect b="0" l="0" r="0" t="78306"/>
          <a:stretch/>
        </p:blipFill>
        <p:spPr>
          <a:xfrm>
            <a:off x="9387046" y="6138189"/>
            <a:ext cx="2817525" cy="536359"/>
          </a:xfrm>
          <a:prstGeom prst="rect">
            <a:avLst/>
          </a:prstGeom>
          <a:noFill/>
          <a:ln>
            <a:noFill/>
          </a:ln>
        </p:spPr>
      </p:pic>
      <p:sp>
        <p:nvSpPr>
          <p:cNvPr id="2102" name="Google Shape;2102;p70"/>
          <p:cNvSpPr/>
          <p:nvPr/>
        </p:nvSpPr>
        <p:spPr>
          <a:xfrm>
            <a:off x="4" y="6118865"/>
            <a:ext cx="6708033" cy="848776"/>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1_Title and three columns 1">
    <p:spTree>
      <p:nvGrpSpPr>
        <p:cNvPr id="2103" name="Shape 2103"/>
        <p:cNvGrpSpPr/>
        <p:nvPr/>
      </p:nvGrpSpPr>
      <p:grpSpPr>
        <a:xfrm>
          <a:off x="0" y="0"/>
          <a:ext cx="0" cy="0"/>
          <a:chOff x="0" y="0"/>
          <a:chExt cx="0" cy="0"/>
        </a:xfrm>
      </p:grpSpPr>
      <p:sp>
        <p:nvSpPr>
          <p:cNvPr id="2104" name="Google Shape;2104;p71"/>
          <p:cNvSpPr/>
          <p:nvPr/>
        </p:nvSpPr>
        <p:spPr>
          <a:xfrm>
            <a:off x="0" y="5589632"/>
            <a:ext cx="12412149" cy="1179552"/>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05" name="Google Shape;2105;p71"/>
          <p:cNvSpPr/>
          <p:nvPr/>
        </p:nvSpPr>
        <p:spPr>
          <a:xfrm>
            <a:off x="4439276" y="5935042"/>
            <a:ext cx="1435659" cy="242761"/>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06" name="Google Shape;2106;p71"/>
          <p:cNvSpPr/>
          <p:nvPr/>
        </p:nvSpPr>
        <p:spPr>
          <a:xfrm>
            <a:off x="162032" y="5799430"/>
            <a:ext cx="1435659" cy="244740"/>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07" name="Google Shape;2107;p71"/>
          <p:cNvSpPr/>
          <p:nvPr/>
        </p:nvSpPr>
        <p:spPr>
          <a:xfrm>
            <a:off x="1648501" y="5781864"/>
            <a:ext cx="564468" cy="79905"/>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08" name="Google Shape;2108;p71"/>
          <p:cNvSpPr/>
          <p:nvPr/>
        </p:nvSpPr>
        <p:spPr>
          <a:xfrm>
            <a:off x="1583821" y="5926671"/>
            <a:ext cx="1129431" cy="170771"/>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09" name="Google Shape;2109;p71"/>
          <p:cNvSpPr/>
          <p:nvPr/>
        </p:nvSpPr>
        <p:spPr>
          <a:xfrm>
            <a:off x="2575958" y="5805975"/>
            <a:ext cx="874653" cy="13119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0" name="Google Shape;2110;p71"/>
          <p:cNvSpPr/>
          <p:nvPr/>
        </p:nvSpPr>
        <p:spPr>
          <a:xfrm>
            <a:off x="3454313" y="5926671"/>
            <a:ext cx="737617" cy="183099"/>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1" name="Google Shape;2111;p71"/>
          <p:cNvSpPr/>
          <p:nvPr/>
        </p:nvSpPr>
        <p:spPr>
          <a:xfrm>
            <a:off x="4402420" y="5875380"/>
            <a:ext cx="20283" cy="6545"/>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2" name="Google Shape;2112;p71"/>
          <p:cNvSpPr/>
          <p:nvPr/>
        </p:nvSpPr>
        <p:spPr>
          <a:xfrm>
            <a:off x="4319063" y="5867616"/>
            <a:ext cx="23499" cy="3957"/>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3" name="Google Shape;2113;p71"/>
          <p:cNvSpPr/>
          <p:nvPr/>
        </p:nvSpPr>
        <p:spPr>
          <a:xfrm>
            <a:off x="4365564" y="5861073"/>
            <a:ext cx="23499" cy="669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4" name="Google Shape;2114;p71"/>
          <p:cNvSpPr/>
          <p:nvPr/>
        </p:nvSpPr>
        <p:spPr>
          <a:xfrm>
            <a:off x="4271817" y="5877358"/>
            <a:ext cx="20283" cy="4567"/>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5" name="Google Shape;2115;p71"/>
          <p:cNvSpPr/>
          <p:nvPr/>
        </p:nvSpPr>
        <p:spPr>
          <a:xfrm>
            <a:off x="4445708" y="5865029"/>
            <a:ext cx="23499" cy="4567"/>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6" name="Google Shape;2116;p71"/>
          <p:cNvSpPr/>
          <p:nvPr/>
        </p:nvSpPr>
        <p:spPr>
          <a:xfrm>
            <a:off x="4428888" y="5891055"/>
            <a:ext cx="23499" cy="5175"/>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7" name="Google Shape;2117;p71"/>
          <p:cNvSpPr/>
          <p:nvPr/>
        </p:nvSpPr>
        <p:spPr>
          <a:xfrm>
            <a:off x="4282207" y="5854223"/>
            <a:ext cx="23499" cy="5023"/>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8" name="Google Shape;2118;p71"/>
          <p:cNvSpPr/>
          <p:nvPr/>
        </p:nvSpPr>
        <p:spPr>
          <a:xfrm>
            <a:off x="4395989" y="5846764"/>
            <a:ext cx="23499" cy="6088"/>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9" name="Google Shape;2119;p71"/>
          <p:cNvSpPr/>
          <p:nvPr/>
        </p:nvSpPr>
        <p:spPr>
          <a:xfrm>
            <a:off x="4492212" y="5877358"/>
            <a:ext cx="24241" cy="6545"/>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0" name="Google Shape;2120;p71"/>
          <p:cNvSpPr/>
          <p:nvPr/>
        </p:nvSpPr>
        <p:spPr>
          <a:xfrm>
            <a:off x="4211712" y="5867616"/>
            <a:ext cx="24241" cy="3957"/>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1" name="Google Shape;2121;p71"/>
          <p:cNvSpPr/>
          <p:nvPr/>
        </p:nvSpPr>
        <p:spPr>
          <a:xfrm>
            <a:off x="4325493" y="5898057"/>
            <a:ext cx="23499" cy="669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2" name="Google Shape;2122;p71"/>
          <p:cNvSpPr/>
          <p:nvPr/>
        </p:nvSpPr>
        <p:spPr>
          <a:xfrm>
            <a:off x="4362349" y="5885728"/>
            <a:ext cx="23499" cy="4109"/>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3" name="Google Shape;2123;p71"/>
          <p:cNvSpPr/>
          <p:nvPr/>
        </p:nvSpPr>
        <p:spPr>
          <a:xfrm>
            <a:off x="2485425" y="5847983"/>
            <a:ext cx="23499" cy="4871"/>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4" name="Google Shape;2124;p71"/>
          <p:cNvSpPr/>
          <p:nvPr/>
        </p:nvSpPr>
        <p:spPr>
          <a:xfrm>
            <a:off x="2568784" y="5838394"/>
            <a:ext cx="20283" cy="6545"/>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5" name="Google Shape;2125;p71"/>
          <p:cNvSpPr/>
          <p:nvPr/>
        </p:nvSpPr>
        <p:spPr>
          <a:xfrm>
            <a:off x="2522281" y="5834436"/>
            <a:ext cx="23499" cy="4109"/>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6" name="Google Shape;2126;p71"/>
          <p:cNvSpPr/>
          <p:nvPr/>
        </p:nvSpPr>
        <p:spPr>
          <a:xfrm>
            <a:off x="2616028" y="5848744"/>
            <a:ext cx="23499" cy="669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7" name="Google Shape;2127;p71"/>
          <p:cNvSpPr/>
          <p:nvPr/>
        </p:nvSpPr>
        <p:spPr>
          <a:xfrm>
            <a:off x="2442139" y="5836415"/>
            <a:ext cx="20283" cy="4109"/>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8" name="Google Shape;2128;p71"/>
          <p:cNvSpPr/>
          <p:nvPr/>
        </p:nvSpPr>
        <p:spPr>
          <a:xfrm>
            <a:off x="2458959" y="5863051"/>
            <a:ext cx="23499" cy="4719"/>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9" name="Google Shape;2129;p71"/>
          <p:cNvSpPr/>
          <p:nvPr/>
        </p:nvSpPr>
        <p:spPr>
          <a:xfrm>
            <a:off x="2605640" y="5826066"/>
            <a:ext cx="23499" cy="4719"/>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0" name="Google Shape;2130;p71"/>
          <p:cNvSpPr/>
          <p:nvPr/>
        </p:nvSpPr>
        <p:spPr>
          <a:xfrm>
            <a:off x="2492599" y="5819369"/>
            <a:ext cx="23499" cy="4871"/>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1" name="Google Shape;2131;p71"/>
          <p:cNvSpPr/>
          <p:nvPr/>
        </p:nvSpPr>
        <p:spPr>
          <a:xfrm>
            <a:off x="2395636" y="5848744"/>
            <a:ext cx="20283" cy="669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2" name="Google Shape;2132;p71"/>
          <p:cNvSpPr/>
          <p:nvPr/>
        </p:nvSpPr>
        <p:spPr>
          <a:xfrm>
            <a:off x="2672920" y="5838394"/>
            <a:ext cx="23499" cy="6545"/>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3" name="Google Shape;2133;p71"/>
          <p:cNvSpPr/>
          <p:nvPr/>
        </p:nvSpPr>
        <p:spPr>
          <a:xfrm>
            <a:off x="2559137" y="5869595"/>
            <a:ext cx="23499" cy="5936"/>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4" name="Google Shape;2134;p71"/>
          <p:cNvSpPr/>
          <p:nvPr/>
        </p:nvSpPr>
        <p:spPr>
          <a:xfrm>
            <a:off x="2525497" y="5857267"/>
            <a:ext cx="20283" cy="4871"/>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5" name="Google Shape;2135;p71"/>
          <p:cNvSpPr/>
          <p:nvPr/>
        </p:nvSpPr>
        <p:spPr>
          <a:xfrm>
            <a:off x="9212973" y="5814420"/>
            <a:ext cx="815288" cy="513376"/>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6" name="Google Shape;2136;p71"/>
          <p:cNvSpPr/>
          <p:nvPr/>
        </p:nvSpPr>
        <p:spPr>
          <a:xfrm>
            <a:off x="8785793" y="5982449"/>
            <a:ext cx="584504" cy="368024"/>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7" name="Google Shape;2137;p71"/>
          <p:cNvSpPr/>
          <p:nvPr/>
        </p:nvSpPr>
        <p:spPr>
          <a:xfrm>
            <a:off x="1869755" y="5991097"/>
            <a:ext cx="10542341" cy="976545"/>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8" name="Google Shape;2138;p71"/>
          <p:cNvSpPr/>
          <p:nvPr/>
        </p:nvSpPr>
        <p:spPr>
          <a:xfrm>
            <a:off x="70769" y="5786948"/>
            <a:ext cx="772000" cy="538949"/>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9" name="Google Shape;2139;p71"/>
          <p:cNvSpPr/>
          <p:nvPr/>
        </p:nvSpPr>
        <p:spPr>
          <a:xfrm>
            <a:off x="4643457" y="6585836"/>
            <a:ext cx="4267892" cy="538947"/>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40" name="Google Shape;2140;p71"/>
          <p:cNvSpPr/>
          <p:nvPr/>
        </p:nvSpPr>
        <p:spPr>
          <a:xfrm>
            <a:off x="8050905" y="6035954"/>
            <a:ext cx="2634596" cy="333017"/>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2141" name="Google Shape;2141;p71"/>
          <p:cNvPicPr preferRelativeResize="0"/>
          <p:nvPr/>
        </p:nvPicPr>
        <p:blipFill rotWithShape="1">
          <a:blip r:embed="rId2">
            <a:alphaModFix/>
          </a:blip>
          <a:srcRect b="0" l="0" r="0" t="78306"/>
          <a:stretch/>
        </p:blipFill>
        <p:spPr>
          <a:xfrm>
            <a:off x="9387046" y="6138189"/>
            <a:ext cx="2817525" cy="536359"/>
          </a:xfrm>
          <a:prstGeom prst="rect">
            <a:avLst/>
          </a:prstGeom>
          <a:noFill/>
          <a:ln>
            <a:noFill/>
          </a:ln>
        </p:spPr>
      </p:pic>
      <p:sp>
        <p:nvSpPr>
          <p:cNvPr id="2142" name="Google Shape;2142;p71"/>
          <p:cNvSpPr/>
          <p:nvPr/>
        </p:nvSpPr>
        <p:spPr>
          <a:xfrm>
            <a:off x="4" y="6118865"/>
            <a:ext cx="6708033" cy="848776"/>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1_Title and three columns 1 2">
    <p:spTree>
      <p:nvGrpSpPr>
        <p:cNvPr id="2143" name="Shape 2143"/>
        <p:cNvGrpSpPr/>
        <p:nvPr/>
      </p:nvGrpSpPr>
      <p:grpSpPr>
        <a:xfrm>
          <a:off x="0" y="0"/>
          <a:ext cx="0" cy="0"/>
          <a:chOff x="0" y="0"/>
          <a:chExt cx="0" cy="0"/>
        </a:xfrm>
      </p:grpSpPr>
      <p:sp>
        <p:nvSpPr>
          <p:cNvPr id="2144" name="Google Shape;2144;p72"/>
          <p:cNvSpPr/>
          <p:nvPr/>
        </p:nvSpPr>
        <p:spPr>
          <a:xfrm>
            <a:off x="0" y="5589632"/>
            <a:ext cx="12412149" cy="1179552"/>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45" name="Google Shape;2145;p72"/>
          <p:cNvSpPr/>
          <p:nvPr/>
        </p:nvSpPr>
        <p:spPr>
          <a:xfrm>
            <a:off x="4439276" y="5935042"/>
            <a:ext cx="1435659" cy="242761"/>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46" name="Google Shape;2146;p72"/>
          <p:cNvSpPr/>
          <p:nvPr/>
        </p:nvSpPr>
        <p:spPr>
          <a:xfrm>
            <a:off x="162032" y="5799430"/>
            <a:ext cx="1435659" cy="244740"/>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47" name="Google Shape;2147;p72"/>
          <p:cNvSpPr/>
          <p:nvPr/>
        </p:nvSpPr>
        <p:spPr>
          <a:xfrm>
            <a:off x="1648501" y="5781864"/>
            <a:ext cx="564468" cy="79905"/>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48" name="Google Shape;2148;p72"/>
          <p:cNvSpPr/>
          <p:nvPr/>
        </p:nvSpPr>
        <p:spPr>
          <a:xfrm>
            <a:off x="1583821" y="5926671"/>
            <a:ext cx="1129431" cy="170771"/>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49" name="Google Shape;2149;p72"/>
          <p:cNvSpPr/>
          <p:nvPr/>
        </p:nvSpPr>
        <p:spPr>
          <a:xfrm>
            <a:off x="2575958" y="5805975"/>
            <a:ext cx="874653" cy="13119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0" name="Google Shape;2150;p72"/>
          <p:cNvSpPr/>
          <p:nvPr/>
        </p:nvSpPr>
        <p:spPr>
          <a:xfrm>
            <a:off x="3454313" y="5926671"/>
            <a:ext cx="737617" cy="183099"/>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1" name="Google Shape;2151;p72"/>
          <p:cNvSpPr/>
          <p:nvPr/>
        </p:nvSpPr>
        <p:spPr>
          <a:xfrm>
            <a:off x="4402420" y="5875380"/>
            <a:ext cx="20283" cy="6545"/>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2" name="Google Shape;2152;p72"/>
          <p:cNvSpPr/>
          <p:nvPr/>
        </p:nvSpPr>
        <p:spPr>
          <a:xfrm>
            <a:off x="4319063" y="5867616"/>
            <a:ext cx="23499" cy="3957"/>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3" name="Google Shape;2153;p72"/>
          <p:cNvSpPr/>
          <p:nvPr/>
        </p:nvSpPr>
        <p:spPr>
          <a:xfrm>
            <a:off x="4365564" y="5861073"/>
            <a:ext cx="23499" cy="669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4" name="Google Shape;2154;p72"/>
          <p:cNvSpPr/>
          <p:nvPr/>
        </p:nvSpPr>
        <p:spPr>
          <a:xfrm>
            <a:off x="4271817" y="5877358"/>
            <a:ext cx="20283" cy="4567"/>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5" name="Google Shape;2155;p72"/>
          <p:cNvSpPr/>
          <p:nvPr/>
        </p:nvSpPr>
        <p:spPr>
          <a:xfrm>
            <a:off x="4445708" y="5865029"/>
            <a:ext cx="23499" cy="4567"/>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6" name="Google Shape;2156;p72"/>
          <p:cNvSpPr/>
          <p:nvPr/>
        </p:nvSpPr>
        <p:spPr>
          <a:xfrm>
            <a:off x="4428888" y="5891055"/>
            <a:ext cx="23499" cy="5175"/>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7" name="Google Shape;2157;p72"/>
          <p:cNvSpPr/>
          <p:nvPr/>
        </p:nvSpPr>
        <p:spPr>
          <a:xfrm>
            <a:off x="4282207" y="5854223"/>
            <a:ext cx="23499" cy="5023"/>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8" name="Google Shape;2158;p72"/>
          <p:cNvSpPr/>
          <p:nvPr/>
        </p:nvSpPr>
        <p:spPr>
          <a:xfrm>
            <a:off x="4395989" y="5846764"/>
            <a:ext cx="23499" cy="6088"/>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9" name="Google Shape;2159;p72"/>
          <p:cNvSpPr/>
          <p:nvPr/>
        </p:nvSpPr>
        <p:spPr>
          <a:xfrm>
            <a:off x="4492212" y="5877358"/>
            <a:ext cx="24241" cy="6545"/>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0" name="Google Shape;2160;p72"/>
          <p:cNvSpPr/>
          <p:nvPr/>
        </p:nvSpPr>
        <p:spPr>
          <a:xfrm>
            <a:off x="4211712" y="5867616"/>
            <a:ext cx="24241" cy="3957"/>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1" name="Google Shape;2161;p72"/>
          <p:cNvSpPr/>
          <p:nvPr/>
        </p:nvSpPr>
        <p:spPr>
          <a:xfrm>
            <a:off x="4325493" y="5898057"/>
            <a:ext cx="23499" cy="669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2" name="Google Shape;2162;p72"/>
          <p:cNvSpPr/>
          <p:nvPr/>
        </p:nvSpPr>
        <p:spPr>
          <a:xfrm>
            <a:off x="4362349" y="5885728"/>
            <a:ext cx="23499" cy="4109"/>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3" name="Google Shape;2163;p72"/>
          <p:cNvSpPr/>
          <p:nvPr/>
        </p:nvSpPr>
        <p:spPr>
          <a:xfrm>
            <a:off x="2485425" y="5847983"/>
            <a:ext cx="23499" cy="4871"/>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4" name="Google Shape;2164;p72"/>
          <p:cNvSpPr/>
          <p:nvPr/>
        </p:nvSpPr>
        <p:spPr>
          <a:xfrm>
            <a:off x="2568784" y="5838394"/>
            <a:ext cx="20283" cy="6545"/>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5" name="Google Shape;2165;p72"/>
          <p:cNvSpPr/>
          <p:nvPr/>
        </p:nvSpPr>
        <p:spPr>
          <a:xfrm>
            <a:off x="2522281" y="5834436"/>
            <a:ext cx="23499" cy="4109"/>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6" name="Google Shape;2166;p72"/>
          <p:cNvSpPr/>
          <p:nvPr/>
        </p:nvSpPr>
        <p:spPr>
          <a:xfrm>
            <a:off x="2616028" y="5848744"/>
            <a:ext cx="23499" cy="669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7" name="Google Shape;2167;p72"/>
          <p:cNvSpPr/>
          <p:nvPr/>
        </p:nvSpPr>
        <p:spPr>
          <a:xfrm>
            <a:off x="2442139" y="5836415"/>
            <a:ext cx="20283" cy="4109"/>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8" name="Google Shape;2168;p72"/>
          <p:cNvSpPr/>
          <p:nvPr/>
        </p:nvSpPr>
        <p:spPr>
          <a:xfrm>
            <a:off x="2458959" y="5863051"/>
            <a:ext cx="23499" cy="4719"/>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9" name="Google Shape;2169;p72"/>
          <p:cNvSpPr/>
          <p:nvPr/>
        </p:nvSpPr>
        <p:spPr>
          <a:xfrm>
            <a:off x="2605640" y="5826066"/>
            <a:ext cx="23499" cy="4719"/>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0" name="Google Shape;2170;p72"/>
          <p:cNvSpPr/>
          <p:nvPr/>
        </p:nvSpPr>
        <p:spPr>
          <a:xfrm>
            <a:off x="2492599" y="5819369"/>
            <a:ext cx="23499" cy="4871"/>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1" name="Google Shape;2171;p72"/>
          <p:cNvSpPr/>
          <p:nvPr/>
        </p:nvSpPr>
        <p:spPr>
          <a:xfrm>
            <a:off x="2395636" y="5848744"/>
            <a:ext cx="20283" cy="669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2" name="Google Shape;2172;p72"/>
          <p:cNvSpPr/>
          <p:nvPr/>
        </p:nvSpPr>
        <p:spPr>
          <a:xfrm>
            <a:off x="2672920" y="5838394"/>
            <a:ext cx="23499" cy="6545"/>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3" name="Google Shape;2173;p72"/>
          <p:cNvSpPr/>
          <p:nvPr/>
        </p:nvSpPr>
        <p:spPr>
          <a:xfrm>
            <a:off x="2559137" y="5869595"/>
            <a:ext cx="23499" cy="5936"/>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4" name="Google Shape;2174;p72"/>
          <p:cNvSpPr/>
          <p:nvPr/>
        </p:nvSpPr>
        <p:spPr>
          <a:xfrm>
            <a:off x="2525497" y="5857267"/>
            <a:ext cx="20283" cy="4871"/>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5" name="Google Shape;2175;p72"/>
          <p:cNvSpPr/>
          <p:nvPr/>
        </p:nvSpPr>
        <p:spPr>
          <a:xfrm>
            <a:off x="9212973" y="5814420"/>
            <a:ext cx="815288" cy="513376"/>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6" name="Google Shape;2176;p72"/>
          <p:cNvSpPr/>
          <p:nvPr/>
        </p:nvSpPr>
        <p:spPr>
          <a:xfrm>
            <a:off x="8785793" y="5982449"/>
            <a:ext cx="584504" cy="368024"/>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7" name="Google Shape;2177;p72"/>
          <p:cNvSpPr/>
          <p:nvPr/>
        </p:nvSpPr>
        <p:spPr>
          <a:xfrm>
            <a:off x="1869755" y="5991097"/>
            <a:ext cx="10542341" cy="976545"/>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8" name="Google Shape;2178;p72"/>
          <p:cNvSpPr/>
          <p:nvPr/>
        </p:nvSpPr>
        <p:spPr>
          <a:xfrm>
            <a:off x="70769" y="5786948"/>
            <a:ext cx="772000" cy="538949"/>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9" name="Google Shape;2179;p72"/>
          <p:cNvSpPr/>
          <p:nvPr/>
        </p:nvSpPr>
        <p:spPr>
          <a:xfrm>
            <a:off x="4643457" y="6585836"/>
            <a:ext cx="4267892" cy="538947"/>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80" name="Google Shape;2180;p72"/>
          <p:cNvSpPr/>
          <p:nvPr/>
        </p:nvSpPr>
        <p:spPr>
          <a:xfrm>
            <a:off x="8050905" y="6035954"/>
            <a:ext cx="2634596" cy="333017"/>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2181" name="Google Shape;2181;p72"/>
          <p:cNvPicPr preferRelativeResize="0"/>
          <p:nvPr/>
        </p:nvPicPr>
        <p:blipFill rotWithShape="1">
          <a:blip r:embed="rId2">
            <a:alphaModFix/>
          </a:blip>
          <a:srcRect b="0" l="0" r="0" t="78306"/>
          <a:stretch/>
        </p:blipFill>
        <p:spPr>
          <a:xfrm>
            <a:off x="9387046" y="6138189"/>
            <a:ext cx="2817525" cy="536359"/>
          </a:xfrm>
          <a:prstGeom prst="rect">
            <a:avLst/>
          </a:prstGeom>
          <a:noFill/>
          <a:ln>
            <a:noFill/>
          </a:ln>
        </p:spPr>
      </p:pic>
      <p:sp>
        <p:nvSpPr>
          <p:cNvPr id="2182" name="Google Shape;2182;p72"/>
          <p:cNvSpPr/>
          <p:nvPr/>
        </p:nvSpPr>
        <p:spPr>
          <a:xfrm>
            <a:off x="4" y="6118865"/>
            <a:ext cx="6708033" cy="848776"/>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1_Title and three columns 1 3">
    <p:spTree>
      <p:nvGrpSpPr>
        <p:cNvPr id="2183" name="Shape 2183"/>
        <p:cNvGrpSpPr/>
        <p:nvPr/>
      </p:nvGrpSpPr>
      <p:grpSpPr>
        <a:xfrm>
          <a:off x="0" y="0"/>
          <a:ext cx="0" cy="0"/>
          <a:chOff x="0" y="0"/>
          <a:chExt cx="0" cy="0"/>
        </a:xfrm>
      </p:grpSpPr>
      <p:sp>
        <p:nvSpPr>
          <p:cNvPr id="2184" name="Google Shape;2184;p73"/>
          <p:cNvSpPr/>
          <p:nvPr/>
        </p:nvSpPr>
        <p:spPr>
          <a:xfrm>
            <a:off x="0" y="5589632"/>
            <a:ext cx="12412149" cy="1179552"/>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85" name="Google Shape;2185;p73"/>
          <p:cNvSpPr/>
          <p:nvPr/>
        </p:nvSpPr>
        <p:spPr>
          <a:xfrm>
            <a:off x="4439276" y="5935042"/>
            <a:ext cx="1435659" cy="242761"/>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86" name="Google Shape;2186;p73"/>
          <p:cNvSpPr/>
          <p:nvPr/>
        </p:nvSpPr>
        <p:spPr>
          <a:xfrm>
            <a:off x="162032" y="5799430"/>
            <a:ext cx="1435659" cy="244740"/>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87" name="Google Shape;2187;p73"/>
          <p:cNvSpPr/>
          <p:nvPr/>
        </p:nvSpPr>
        <p:spPr>
          <a:xfrm>
            <a:off x="1648501" y="5781864"/>
            <a:ext cx="564468" cy="79905"/>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88" name="Google Shape;2188;p73"/>
          <p:cNvSpPr/>
          <p:nvPr/>
        </p:nvSpPr>
        <p:spPr>
          <a:xfrm>
            <a:off x="1583821" y="5926671"/>
            <a:ext cx="1129431" cy="170771"/>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89" name="Google Shape;2189;p73"/>
          <p:cNvSpPr/>
          <p:nvPr/>
        </p:nvSpPr>
        <p:spPr>
          <a:xfrm>
            <a:off x="2575958" y="5805975"/>
            <a:ext cx="874653" cy="13119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0" name="Google Shape;2190;p73"/>
          <p:cNvSpPr/>
          <p:nvPr/>
        </p:nvSpPr>
        <p:spPr>
          <a:xfrm>
            <a:off x="3454313" y="5926671"/>
            <a:ext cx="737617" cy="183099"/>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1" name="Google Shape;2191;p73"/>
          <p:cNvSpPr/>
          <p:nvPr/>
        </p:nvSpPr>
        <p:spPr>
          <a:xfrm>
            <a:off x="4402420" y="5875380"/>
            <a:ext cx="20283" cy="6545"/>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2" name="Google Shape;2192;p73"/>
          <p:cNvSpPr/>
          <p:nvPr/>
        </p:nvSpPr>
        <p:spPr>
          <a:xfrm>
            <a:off x="4319063" y="5867616"/>
            <a:ext cx="23499" cy="3957"/>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3" name="Google Shape;2193;p73"/>
          <p:cNvSpPr/>
          <p:nvPr/>
        </p:nvSpPr>
        <p:spPr>
          <a:xfrm>
            <a:off x="4365564" y="5861073"/>
            <a:ext cx="23499" cy="669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4" name="Google Shape;2194;p73"/>
          <p:cNvSpPr/>
          <p:nvPr/>
        </p:nvSpPr>
        <p:spPr>
          <a:xfrm>
            <a:off x="4271817" y="5877358"/>
            <a:ext cx="20283" cy="4567"/>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5" name="Google Shape;2195;p73"/>
          <p:cNvSpPr/>
          <p:nvPr/>
        </p:nvSpPr>
        <p:spPr>
          <a:xfrm>
            <a:off x="4445708" y="5865029"/>
            <a:ext cx="23499" cy="4567"/>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6" name="Google Shape;2196;p73"/>
          <p:cNvSpPr/>
          <p:nvPr/>
        </p:nvSpPr>
        <p:spPr>
          <a:xfrm>
            <a:off x="4428888" y="5891055"/>
            <a:ext cx="23499" cy="5175"/>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7" name="Google Shape;2197;p73"/>
          <p:cNvSpPr/>
          <p:nvPr/>
        </p:nvSpPr>
        <p:spPr>
          <a:xfrm>
            <a:off x="4282207" y="5854223"/>
            <a:ext cx="23499" cy="5023"/>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8" name="Google Shape;2198;p73"/>
          <p:cNvSpPr/>
          <p:nvPr/>
        </p:nvSpPr>
        <p:spPr>
          <a:xfrm>
            <a:off x="4395989" y="5846764"/>
            <a:ext cx="23499" cy="6088"/>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9" name="Google Shape;2199;p73"/>
          <p:cNvSpPr/>
          <p:nvPr/>
        </p:nvSpPr>
        <p:spPr>
          <a:xfrm>
            <a:off x="4492212" y="5877358"/>
            <a:ext cx="24241" cy="6545"/>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0" name="Google Shape;2200;p73"/>
          <p:cNvSpPr/>
          <p:nvPr/>
        </p:nvSpPr>
        <p:spPr>
          <a:xfrm>
            <a:off x="4211712" y="5867616"/>
            <a:ext cx="24241" cy="3957"/>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1" name="Google Shape;2201;p73"/>
          <p:cNvSpPr/>
          <p:nvPr/>
        </p:nvSpPr>
        <p:spPr>
          <a:xfrm>
            <a:off x="4325493" y="5898057"/>
            <a:ext cx="23499" cy="669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2" name="Google Shape;2202;p73"/>
          <p:cNvSpPr/>
          <p:nvPr/>
        </p:nvSpPr>
        <p:spPr>
          <a:xfrm>
            <a:off x="4362349" y="5885728"/>
            <a:ext cx="23499" cy="4109"/>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3" name="Google Shape;2203;p73"/>
          <p:cNvSpPr/>
          <p:nvPr/>
        </p:nvSpPr>
        <p:spPr>
          <a:xfrm>
            <a:off x="2485425" y="5847983"/>
            <a:ext cx="23499" cy="4871"/>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4" name="Google Shape;2204;p73"/>
          <p:cNvSpPr/>
          <p:nvPr/>
        </p:nvSpPr>
        <p:spPr>
          <a:xfrm>
            <a:off x="2568784" y="5838394"/>
            <a:ext cx="20283" cy="6545"/>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5" name="Google Shape;2205;p73"/>
          <p:cNvSpPr/>
          <p:nvPr/>
        </p:nvSpPr>
        <p:spPr>
          <a:xfrm>
            <a:off x="2522281" y="5834436"/>
            <a:ext cx="23499" cy="4109"/>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6" name="Google Shape;2206;p73"/>
          <p:cNvSpPr/>
          <p:nvPr/>
        </p:nvSpPr>
        <p:spPr>
          <a:xfrm>
            <a:off x="2616028" y="5848744"/>
            <a:ext cx="23499" cy="669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7" name="Google Shape;2207;p73"/>
          <p:cNvSpPr/>
          <p:nvPr/>
        </p:nvSpPr>
        <p:spPr>
          <a:xfrm>
            <a:off x="2442139" y="5836415"/>
            <a:ext cx="20283" cy="4109"/>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8" name="Google Shape;2208;p73"/>
          <p:cNvSpPr/>
          <p:nvPr/>
        </p:nvSpPr>
        <p:spPr>
          <a:xfrm>
            <a:off x="2458959" y="5863051"/>
            <a:ext cx="23499" cy="4719"/>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9" name="Google Shape;2209;p73"/>
          <p:cNvSpPr/>
          <p:nvPr/>
        </p:nvSpPr>
        <p:spPr>
          <a:xfrm>
            <a:off x="2605640" y="5826066"/>
            <a:ext cx="23499" cy="4719"/>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0" name="Google Shape;2210;p73"/>
          <p:cNvSpPr/>
          <p:nvPr/>
        </p:nvSpPr>
        <p:spPr>
          <a:xfrm>
            <a:off x="2492599" y="5819369"/>
            <a:ext cx="23499" cy="4871"/>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1" name="Google Shape;2211;p73"/>
          <p:cNvSpPr/>
          <p:nvPr/>
        </p:nvSpPr>
        <p:spPr>
          <a:xfrm>
            <a:off x="2395636" y="5848744"/>
            <a:ext cx="20283" cy="669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2" name="Google Shape;2212;p73"/>
          <p:cNvSpPr/>
          <p:nvPr/>
        </p:nvSpPr>
        <p:spPr>
          <a:xfrm>
            <a:off x="2672920" y="5838394"/>
            <a:ext cx="23499" cy="6545"/>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3" name="Google Shape;2213;p73"/>
          <p:cNvSpPr/>
          <p:nvPr/>
        </p:nvSpPr>
        <p:spPr>
          <a:xfrm>
            <a:off x="2559137" y="5869595"/>
            <a:ext cx="23499" cy="5936"/>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4" name="Google Shape;2214;p73"/>
          <p:cNvSpPr/>
          <p:nvPr/>
        </p:nvSpPr>
        <p:spPr>
          <a:xfrm>
            <a:off x="2525497" y="5857267"/>
            <a:ext cx="20283" cy="4871"/>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5" name="Google Shape;2215;p73"/>
          <p:cNvSpPr/>
          <p:nvPr/>
        </p:nvSpPr>
        <p:spPr>
          <a:xfrm>
            <a:off x="9212973" y="5814420"/>
            <a:ext cx="815288" cy="513376"/>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6" name="Google Shape;2216;p73"/>
          <p:cNvSpPr/>
          <p:nvPr/>
        </p:nvSpPr>
        <p:spPr>
          <a:xfrm>
            <a:off x="8785793" y="5982449"/>
            <a:ext cx="584504" cy="368024"/>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7" name="Google Shape;2217;p73"/>
          <p:cNvSpPr/>
          <p:nvPr/>
        </p:nvSpPr>
        <p:spPr>
          <a:xfrm>
            <a:off x="1869755" y="5991097"/>
            <a:ext cx="10542341" cy="976545"/>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8" name="Google Shape;2218;p73"/>
          <p:cNvSpPr/>
          <p:nvPr/>
        </p:nvSpPr>
        <p:spPr>
          <a:xfrm>
            <a:off x="70769" y="5786948"/>
            <a:ext cx="772000" cy="538949"/>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9" name="Google Shape;2219;p73"/>
          <p:cNvSpPr/>
          <p:nvPr/>
        </p:nvSpPr>
        <p:spPr>
          <a:xfrm>
            <a:off x="4643457" y="6585836"/>
            <a:ext cx="4267892" cy="538947"/>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20" name="Google Shape;2220;p73"/>
          <p:cNvSpPr/>
          <p:nvPr/>
        </p:nvSpPr>
        <p:spPr>
          <a:xfrm>
            <a:off x="8050905" y="6035954"/>
            <a:ext cx="2634596" cy="333017"/>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2221" name="Google Shape;2221;p73"/>
          <p:cNvPicPr preferRelativeResize="0"/>
          <p:nvPr/>
        </p:nvPicPr>
        <p:blipFill rotWithShape="1">
          <a:blip r:embed="rId2">
            <a:alphaModFix/>
          </a:blip>
          <a:srcRect b="0" l="0" r="0" t="78306"/>
          <a:stretch/>
        </p:blipFill>
        <p:spPr>
          <a:xfrm>
            <a:off x="9387046" y="6138189"/>
            <a:ext cx="2817525" cy="536359"/>
          </a:xfrm>
          <a:prstGeom prst="rect">
            <a:avLst/>
          </a:prstGeom>
          <a:noFill/>
          <a:ln>
            <a:noFill/>
          </a:ln>
        </p:spPr>
      </p:pic>
      <p:sp>
        <p:nvSpPr>
          <p:cNvPr id="2222" name="Google Shape;2222;p73"/>
          <p:cNvSpPr/>
          <p:nvPr/>
        </p:nvSpPr>
        <p:spPr>
          <a:xfrm>
            <a:off x="4" y="6118865"/>
            <a:ext cx="6708033" cy="848776"/>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自定义版式">
  <p:cSld name="1_自定义版式">
    <p:spTree>
      <p:nvGrpSpPr>
        <p:cNvPr id="22" name="Shape 22"/>
        <p:cNvGrpSpPr/>
        <p:nvPr/>
      </p:nvGrpSpPr>
      <p:grpSpPr>
        <a:xfrm>
          <a:off x="0" y="0"/>
          <a:ext cx="0" cy="0"/>
          <a:chOff x="0" y="0"/>
          <a:chExt cx="0" cy="0"/>
        </a:xfrm>
      </p:grpSpPr>
      <p:pic>
        <p:nvPicPr>
          <p:cNvPr id="23" name="Google Shape;23;p35"/>
          <p:cNvPicPr preferRelativeResize="0"/>
          <p:nvPr/>
        </p:nvPicPr>
        <p:blipFill rotWithShape="1">
          <a:blip r:embed="rId2">
            <a:alphaModFix/>
          </a:blip>
          <a:srcRect b="0" l="0" r="0" t="0"/>
          <a:stretch/>
        </p:blipFill>
        <p:spPr>
          <a:xfrm>
            <a:off x="0" y="1"/>
            <a:ext cx="12192000" cy="6858000"/>
          </a:xfrm>
          <a:prstGeom prst="rect">
            <a:avLst/>
          </a:prstGeom>
          <a:noFill/>
          <a:ln>
            <a:noFill/>
          </a:ln>
        </p:spPr>
      </p:pic>
      <p:pic>
        <p:nvPicPr>
          <p:cNvPr id="24" name="Google Shape;24;p35"/>
          <p:cNvPicPr preferRelativeResize="0"/>
          <p:nvPr/>
        </p:nvPicPr>
        <p:blipFill rotWithShape="1">
          <a:blip r:embed="rId3">
            <a:alphaModFix/>
          </a:blip>
          <a:srcRect b="52819" l="0" r="83505" t="0"/>
          <a:stretch/>
        </p:blipFill>
        <p:spPr>
          <a:xfrm>
            <a:off x="0" y="0"/>
            <a:ext cx="2011133" cy="1655355"/>
          </a:xfrm>
          <a:prstGeom prst="rect">
            <a:avLst/>
          </a:prstGeom>
          <a:noFill/>
          <a:ln>
            <a:noFill/>
          </a:ln>
        </p:spPr>
      </p:pic>
      <p:pic>
        <p:nvPicPr>
          <p:cNvPr id="25" name="Google Shape;25;p35"/>
          <p:cNvPicPr preferRelativeResize="0"/>
          <p:nvPr/>
        </p:nvPicPr>
        <p:blipFill rotWithShape="1">
          <a:blip r:embed="rId3">
            <a:alphaModFix/>
          </a:blip>
          <a:srcRect b="4468" l="87680" r="0" t="0"/>
          <a:stretch/>
        </p:blipFill>
        <p:spPr>
          <a:xfrm>
            <a:off x="10689944" y="0"/>
            <a:ext cx="1502056" cy="3351713"/>
          </a:xfrm>
          <a:prstGeom prst="rect">
            <a:avLst/>
          </a:prstGeom>
          <a:noFill/>
          <a:ln>
            <a:noFill/>
          </a:ln>
        </p:spPr>
      </p:pic>
      <p:pic>
        <p:nvPicPr>
          <p:cNvPr id="26" name="Google Shape;26;p35"/>
          <p:cNvPicPr preferRelativeResize="0"/>
          <p:nvPr/>
        </p:nvPicPr>
        <p:blipFill rotWithShape="1">
          <a:blip r:embed="rId4">
            <a:alphaModFix/>
          </a:blip>
          <a:srcRect b="0" l="0" r="0" t="0"/>
          <a:stretch/>
        </p:blipFill>
        <p:spPr>
          <a:xfrm>
            <a:off x="0" y="5102352"/>
            <a:ext cx="12192000" cy="1755648"/>
          </a:xfrm>
          <a:prstGeom prst="rect">
            <a:avLst/>
          </a:prstGeom>
          <a:noFill/>
          <a:ln>
            <a:noFill/>
          </a:ln>
        </p:spPr>
      </p:pic>
      <p:pic>
        <p:nvPicPr>
          <p:cNvPr id="27" name="Google Shape;27;p35"/>
          <p:cNvPicPr preferRelativeResize="0"/>
          <p:nvPr/>
        </p:nvPicPr>
        <p:blipFill rotWithShape="1">
          <a:blip r:embed="rId5">
            <a:alphaModFix/>
          </a:blip>
          <a:srcRect b="0" l="74375" r="0" t="55451"/>
          <a:stretch/>
        </p:blipFill>
        <p:spPr>
          <a:xfrm>
            <a:off x="9067800" y="5324029"/>
            <a:ext cx="3124200" cy="1563007"/>
          </a:xfrm>
          <a:prstGeom prst="rect">
            <a:avLst/>
          </a:prstGeom>
          <a:noFill/>
          <a:ln>
            <a:noFill/>
          </a:ln>
        </p:spPr>
      </p:pic>
      <p:pic>
        <p:nvPicPr>
          <p:cNvPr id="28" name="Google Shape;28;p35"/>
          <p:cNvPicPr preferRelativeResize="0"/>
          <p:nvPr/>
        </p:nvPicPr>
        <p:blipFill rotWithShape="1">
          <a:blip r:embed="rId5">
            <a:alphaModFix/>
          </a:blip>
          <a:srcRect b="0" l="0" r="74375" t="55451"/>
          <a:stretch/>
        </p:blipFill>
        <p:spPr>
          <a:xfrm>
            <a:off x="1" y="5324029"/>
            <a:ext cx="3124200" cy="1563007"/>
          </a:xfrm>
          <a:prstGeom prst="rect">
            <a:avLst/>
          </a:prstGeom>
          <a:noFill/>
          <a:ln>
            <a:noFill/>
          </a:ln>
        </p:spPr>
      </p:pic>
      <p:sp>
        <p:nvSpPr>
          <p:cNvPr id="29" name="Google Shape;29;p35"/>
          <p:cNvSpPr/>
          <p:nvPr/>
        </p:nvSpPr>
        <p:spPr>
          <a:xfrm>
            <a:off x="725714" y="312850"/>
            <a:ext cx="10950795" cy="6232300"/>
          </a:xfrm>
          <a:custGeom>
            <a:rect b="b" l="l" r="r" t="t"/>
            <a:pathLst>
              <a:path extrusionOk="0" h="6723569" w="11935141">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 name="Google Shape;30;p35"/>
          <p:cNvPicPr preferRelativeResize="0"/>
          <p:nvPr/>
        </p:nvPicPr>
        <p:blipFill rotWithShape="1">
          <a:blip r:embed="rId6">
            <a:alphaModFix/>
          </a:blip>
          <a:srcRect b="0" l="0" r="0" t="0"/>
          <a:stretch/>
        </p:blipFill>
        <p:spPr>
          <a:xfrm>
            <a:off x="10139363" y="-312850"/>
            <a:ext cx="2603218" cy="2603218"/>
          </a:xfrm>
          <a:prstGeom prst="rect">
            <a:avLst/>
          </a:prstGeom>
          <a:noFill/>
          <a:ln>
            <a:noFill/>
          </a:ln>
        </p:spPr>
      </p:pic>
    </p:spTree>
  </p:cSld>
  <p:clrMapOvr>
    <a:masterClrMapping/>
  </p:clrMapOvr>
  <p:transition spd="med">
    <p:push/>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1_Title and three columns 1 4">
    <p:spTree>
      <p:nvGrpSpPr>
        <p:cNvPr id="2223" name="Shape 2223"/>
        <p:cNvGrpSpPr/>
        <p:nvPr/>
      </p:nvGrpSpPr>
      <p:grpSpPr>
        <a:xfrm>
          <a:off x="0" y="0"/>
          <a:ext cx="0" cy="0"/>
          <a:chOff x="0" y="0"/>
          <a:chExt cx="0" cy="0"/>
        </a:xfrm>
      </p:grpSpPr>
      <p:sp>
        <p:nvSpPr>
          <p:cNvPr id="2224" name="Google Shape;2224;p74"/>
          <p:cNvSpPr/>
          <p:nvPr/>
        </p:nvSpPr>
        <p:spPr>
          <a:xfrm>
            <a:off x="0" y="5589632"/>
            <a:ext cx="12412149" cy="1179552"/>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25" name="Google Shape;2225;p74"/>
          <p:cNvSpPr/>
          <p:nvPr/>
        </p:nvSpPr>
        <p:spPr>
          <a:xfrm>
            <a:off x="4439276" y="5935042"/>
            <a:ext cx="1435659" cy="242761"/>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26" name="Google Shape;2226;p74"/>
          <p:cNvSpPr/>
          <p:nvPr/>
        </p:nvSpPr>
        <p:spPr>
          <a:xfrm>
            <a:off x="162032" y="5799430"/>
            <a:ext cx="1435659" cy="244740"/>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27" name="Google Shape;2227;p74"/>
          <p:cNvSpPr/>
          <p:nvPr/>
        </p:nvSpPr>
        <p:spPr>
          <a:xfrm>
            <a:off x="1648501" y="5781864"/>
            <a:ext cx="564468" cy="79905"/>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28" name="Google Shape;2228;p74"/>
          <p:cNvSpPr/>
          <p:nvPr/>
        </p:nvSpPr>
        <p:spPr>
          <a:xfrm>
            <a:off x="1583821" y="5926671"/>
            <a:ext cx="1129431" cy="170771"/>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29" name="Google Shape;2229;p74"/>
          <p:cNvSpPr/>
          <p:nvPr/>
        </p:nvSpPr>
        <p:spPr>
          <a:xfrm>
            <a:off x="2575958" y="5805975"/>
            <a:ext cx="874653" cy="13119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0" name="Google Shape;2230;p74"/>
          <p:cNvSpPr/>
          <p:nvPr/>
        </p:nvSpPr>
        <p:spPr>
          <a:xfrm>
            <a:off x="3454313" y="5926671"/>
            <a:ext cx="737617" cy="183099"/>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1" name="Google Shape;2231;p74"/>
          <p:cNvSpPr/>
          <p:nvPr/>
        </p:nvSpPr>
        <p:spPr>
          <a:xfrm>
            <a:off x="4402420" y="5875380"/>
            <a:ext cx="20283" cy="6545"/>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2" name="Google Shape;2232;p74"/>
          <p:cNvSpPr/>
          <p:nvPr/>
        </p:nvSpPr>
        <p:spPr>
          <a:xfrm>
            <a:off x="4319063" y="5867616"/>
            <a:ext cx="23499" cy="3957"/>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3" name="Google Shape;2233;p74"/>
          <p:cNvSpPr/>
          <p:nvPr/>
        </p:nvSpPr>
        <p:spPr>
          <a:xfrm>
            <a:off x="4365564" y="5861073"/>
            <a:ext cx="23499" cy="669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4" name="Google Shape;2234;p74"/>
          <p:cNvSpPr/>
          <p:nvPr/>
        </p:nvSpPr>
        <p:spPr>
          <a:xfrm>
            <a:off x="4271817" y="5877358"/>
            <a:ext cx="20283" cy="4567"/>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5" name="Google Shape;2235;p74"/>
          <p:cNvSpPr/>
          <p:nvPr/>
        </p:nvSpPr>
        <p:spPr>
          <a:xfrm>
            <a:off x="4445708" y="5865029"/>
            <a:ext cx="23499" cy="4567"/>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6" name="Google Shape;2236;p74"/>
          <p:cNvSpPr/>
          <p:nvPr/>
        </p:nvSpPr>
        <p:spPr>
          <a:xfrm>
            <a:off x="4428888" y="5891055"/>
            <a:ext cx="23499" cy="5175"/>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7" name="Google Shape;2237;p74"/>
          <p:cNvSpPr/>
          <p:nvPr/>
        </p:nvSpPr>
        <p:spPr>
          <a:xfrm>
            <a:off x="4282207" y="5854223"/>
            <a:ext cx="23499" cy="5023"/>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8" name="Google Shape;2238;p74"/>
          <p:cNvSpPr/>
          <p:nvPr/>
        </p:nvSpPr>
        <p:spPr>
          <a:xfrm>
            <a:off x="4395989" y="5846764"/>
            <a:ext cx="23499" cy="6088"/>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9" name="Google Shape;2239;p74"/>
          <p:cNvSpPr/>
          <p:nvPr/>
        </p:nvSpPr>
        <p:spPr>
          <a:xfrm>
            <a:off x="4492212" y="5877358"/>
            <a:ext cx="24241" cy="6545"/>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0" name="Google Shape;2240;p74"/>
          <p:cNvSpPr/>
          <p:nvPr/>
        </p:nvSpPr>
        <p:spPr>
          <a:xfrm>
            <a:off x="4211712" y="5867616"/>
            <a:ext cx="24241" cy="3957"/>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1" name="Google Shape;2241;p74"/>
          <p:cNvSpPr/>
          <p:nvPr/>
        </p:nvSpPr>
        <p:spPr>
          <a:xfrm>
            <a:off x="4325493" y="5898057"/>
            <a:ext cx="23499" cy="669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2" name="Google Shape;2242;p74"/>
          <p:cNvSpPr/>
          <p:nvPr/>
        </p:nvSpPr>
        <p:spPr>
          <a:xfrm>
            <a:off x="4362349" y="5885728"/>
            <a:ext cx="23499" cy="4109"/>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3" name="Google Shape;2243;p74"/>
          <p:cNvSpPr/>
          <p:nvPr/>
        </p:nvSpPr>
        <p:spPr>
          <a:xfrm>
            <a:off x="2485425" y="5847983"/>
            <a:ext cx="23499" cy="4871"/>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4" name="Google Shape;2244;p74"/>
          <p:cNvSpPr/>
          <p:nvPr/>
        </p:nvSpPr>
        <p:spPr>
          <a:xfrm>
            <a:off x="2568784" y="5838394"/>
            <a:ext cx="20283" cy="6545"/>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5" name="Google Shape;2245;p74"/>
          <p:cNvSpPr/>
          <p:nvPr/>
        </p:nvSpPr>
        <p:spPr>
          <a:xfrm>
            <a:off x="2522281" y="5834436"/>
            <a:ext cx="23499" cy="4109"/>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6" name="Google Shape;2246;p74"/>
          <p:cNvSpPr/>
          <p:nvPr/>
        </p:nvSpPr>
        <p:spPr>
          <a:xfrm>
            <a:off x="2616028" y="5848744"/>
            <a:ext cx="23499" cy="669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7" name="Google Shape;2247;p74"/>
          <p:cNvSpPr/>
          <p:nvPr/>
        </p:nvSpPr>
        <p:spPr>
          <a:xfrm>
            <a:off x="2442139" y="5836415"/>
            <a:ext cx="20283" cy="4109"/>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8" name="Google Shape;2248;p74"/>
          <p:cNvSpPr/>
          <p:nvPr/>
        </p:nvSpPr>
        <p:spPr>
          <a:xfrm>
            <a:off x="2458959" y="5863051"/>
            <a:ext cx="23499" cy="4719"/>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9" name="Google Shape;2249;p74"/>
          <p:cNvSpPr/>
          <p:nvPr/>
        </p:nvSpPr>
        <p:spPr>
          <a:xfrm>
            <a:off x="2605640" y="5826066"/>
            <a:ext cx="23499" cy="4719"/>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0" name="Google Shape;2250;p74"/>
          <p:cNvSpPr/>
          <p:nvPr/>
        </p:nvSpPr>
        <p:spPr>
          <a:xfrm>
            <a:off x="2492599" y="5819369"/>
            <a:ext cx="23499" cy="4871"/>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1" name="Google Shape;2251;p74"/>
          <p:cNvSpPr/>
          <p:nvPr/>
        </p:nvSpPr>
        <p:spPr>
          <a:xfrm>
            <a:off x="2395636" y="5848744"/>
            <a:ext cx="20283" cy="669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2" name="Google Shape;2252;p74"/>
          <p:cNvSpPr/>
          <p:nvPr/>
        </p:nvSpPr>
        <p:spPr>
          <a:xfrm>
            <a:off x="2672920" y="5838394"/>
            <a:ext cx="23499" cy="6545"/>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3" name="Google Shape;2253;p74"/>
          <p:cNvSpPr/>
          <p:nvPr/>
        </p:nvSpPr>
        <p:spPr>
          <a:xfrm>
            <a:off x="2559137" y="5869595"/>
            <a:ext cx="23499" cy="5936"/>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4" name="Google Shape;2254;p74"/>
          <p:cNvSpPr/>
          <p:nvPr/>
        </p:nvSpPr>
        <p:spPr>
          <a:xfrm>
            <a:off x="2525497" y="5857267"/>
            <a:ext cx="20283" cy="4871"/>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5" name="Google Shape;2255;p74"/>
          <p:cNvSpPr/>
          <p:nvPr/>
        </p:nvSpPr>
        <p:spPr>
          <a:xfrm>
            <a:off x="9212973" y="5814420"/>
            <a:ext cx="815288" cy="513376"/>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6" name="Google Shape;2256;p74"/>
          <p:cNvSpPr/>
          <p:nvPr/>
        </p:nvSpPr>
        <p:spPr>
          <a:xfrm>
            <a:off x="8785793" y="5982449"/>
            <a:ext cx="584504" cy="368024"/>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7" name="Google Shape;2257;p74"/>
          <p:cNvSpPr/>
          <p:nvPr/>
        </p:nvSpPr>
        <p:spPr>
          <a:xfrm>
            <a:off x="1869755" y="5991097"/>
            <a:ext cx="10542341" cy="976545"/>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8" name="Google Shape;2258;p74"/>
          <p:cNvSpPr/>
          <p:nvPr/>
        </p:nvSpPr>
        <p:spPr>
          <a:xfrm>
            <a:off x="70769" y="5786948"/>
            <a:ext cx="772000" cy="538949"/>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9" name="Google Shape;2259;p74"/>
          <p:cNvSpPr/>
          <p:nvPr/>
        </p:nvSpPr>
        <p:spPr>
          <a:xfrm>
            <a:off x="4643457" y="6585836"/>
            <a:ext cx="4267892" cy="538947"/>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60" name="Google Shape;2260;p74"/>
          <p:cNvSpPr/>
          <p:nvPr/>
        </p:nvSpPr>
        <p:spPr>
          <a:xfrm>
            <a:off x="8050905" y="6035954"/>
            <a:ext cx="2634596" cy="333017"/>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2261" name="Google Shape;2261;p74"/>
          <p:cNvPicPr preferRelativeResize="0"/>
          <p:nvPr/>
        </p:nvPicPr>
        <p:blipFill rotWithShape="1">
          <a:blip r:embed="rId2">
            <a:alphaModFix/>
          </a:blip>
          <a:srcRect b="0" l="0" r="0" t="78306"/>
          <a:stretch/>
        </p:blipFill>
        <p:spPr>
          <a:xfrm>
            <a:off x="9387046" y="6138189"/>
            <a:ext cx="2817525" cy="536359"/>
          </a:xfrm>
          <a:prstGeom prst="rect">
            <a:avLst/>
          </a:prstGeom>
          <a:noFill/>
          <a:ln>
            <a:noFill/>
          </a:ln>
        </p:spPr>
      </p:pic>
      <p:sp>
        <p:nvSpPr>
          <p:cNvPr id="2262" name="Google Shape;2262;p74"/>
          <p:cNvSpPr/>
          <p:nvPr/>
        </p:nvSpPr>
        <p:spPr>
          <a:xfrm>
            <a:off x="4" y="6118865"/>
            <a:ext cx="6708033" cy="848776"/>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1_Title and three columns 1 5">
    <p:spTree>
      <p:nvGrpSpPr>
        <p:cNvPr id="2263" name="Shape 2263"/>
        <p:cNvGrpSpPr/>
        <p:nvPr/>
      </p:nvGrpSpPr>
      <p:grpSpPr>
        <a:xfrm>
          <a:off x="0" y="0"/>
          <a:ext cx="0" cy="0"/>
          <a:chOff x="0" y="0"/>
          <a:chExt cx="0" cy="0"/>
        </a:xfrm>
      </p:grpSpPr>
      <p:sp>
        <p:nvSpPr>
          <p:cNvPr id="2264" name="Google Shape;2264;p75"/>
          <p:cNvSpPr/>
          <p:nvPr/>
        </p:nvSpPr>
        <p:spPr>
          <a:xfrm>
            <a:off x="0" y="5589632"/>
            <a:ext cx="12412149" cy="1179552"/>
          </a:xfrm>
          <a:custGeom>
            <a:rect b="b" l="l" r="r" t="t"/>
            <a:pathLst>
              <a:path extrusionOk="0" h="10022" w="49599">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65" name="Google Shape;2265;p75"/>
          <p:cNvSpPr/>
          <p:nvPr/>
        </p:nvSpPr>
        <p:spPr>
          <a:xfrm>
            <a:off x="4439276" y="5935042"/>
            <a:ext cx="1435659" cy="242761"/>
          </a:xfrm>
          <a:custGeom>
            <a:rect b="b" l="l" r="r" t="t"/>
            <a:pathLst>
              <a:path extrusionOk="0" h="1595" w="5804">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66" name="Google Shape;2266;p75"/>
          <p:cNvSpPr/>
          <p:nvPr/>
        </p:nvSpPr>
        <p:spPr>
          <a:xfrm>
            <a:off x="162032" y="5799430"/>
            <a:ext cx="1435659" cy="244740"/>
          </a:xfrm>
          <a:custGeom>
            <a:rect b="b" l="l" r="r" t="t"/>
            <a:pathLst>
              <a:path extrusionOk="0" h="1608" w="5804">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67" name="Google Shape;2267;p75"/>
          <p:cNvSpPr/>
          <p:nvPr/>
        </p:nvSpPr>
        <p:spPr>
          <a:xfrm>
            <a:off x="1648501" y="5781864"/>
            <a:ext cx="564468" cy="79905"/>
          </a:xfrm>
          <a:custGeom>
            <a:rect b="b" l="l" r="r" t="t"/>
            <a:pathLst>
              <a:path extrusionOk="0" h="525" w="2282">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68" name="Google Shape;2268;p75"/>
          <p:cNvSpPr/>
          <p:nvPr/>
        </p:nvSpPr>
        <p:spPr>
          <a:xfrm>
            <a:off x="1583821" y="5926671"/>
            <a:ext cx="1129431" cy="170771"/>
          </a:xfrm>
          <a:custGeom>
            <a:rect b="b" l="l" r="r" t="t"/>
            <a:pathLst>
              <a:path extrusionOk="0" h="1122" w="4566">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69" name="Google Shape;2269;p75"/>
          <p:cNvSpPr/>
          <p:nvPr/>
        </p:nvSpPr>
        <p:spPr>
          <a:xfrm>
            <a:off x="2575958" y="5805975"/>
            <a:ext cx="874653" cy="131197"/>
          </a:xfrm>
          <a:custGeom>
            <a:rect b="b" l="l" r="r" t="t"/>
            <a:pathLst>
              <a:path extrusionOk="0" h="862" w="3536">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0" name="Google Shape;2270;p75"/>
          <p:cNvSpPr/>
          <p:nvPr/>
        </p:nvSpPr>
        <p:spPr>
          <a:xfrm>
            <a:off x="3454313" y="5926671"/>
            <a:ext cx="737617" cy="183099"/>
          </a:xfrm>
          <a:custGeom>
            <a:rect b="b" l="l" r="r" t="t"/>
            <a:pathLst>
              <a:path extrusionOk="0" h="1203" w="2982">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1" name="Google Shape;2271;p75"/>
          <p:cNvSpPr/>
          <p:nvPr/>
        </p:nvSpPr>
        <p:spPr>
          <a:xfrm>
            <a:off x="4402420" y="5875380"/>
            <a:ext cx="20283" cy="6545"/>
          </a:xfrm>
          <a:custGeom>
            <a:rect b="b" l="l" r="r" t="t"/>
            <a:pathLst>
              <a:path extrusionOk="0" h="43" w="82">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2" name="Google Shape;2272;p75"/>
          <p:cNvSpPr/>
          <p:nvPr/>
        </p:nvSpPr>
        <p:spPr>
          <a:xfrm>
            <a:off x="4319063" y="5867616"/>
            <a:ext cx="23499" cy="3957"/>
          </a:xfrm>
          <a:custGeom>
            <a:rect b="b" l="l" r="r" t="t"/>
            <a:pathLst>
              <a:path extrusionOk="0" h="26" w="95">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3" name="Google Shape;2273;p75"/>
          <p:cNvSpPr/>
          <p:nvPr/>
        </p:nvSpPr>
        <p:spPr>
          <a:xfrm>
            <a:off x="4365564" y="5861073"/>
            <a:ext cx="23499" cy="6697"/>
          </a:xfrm>
          <a:custGeom>
            <a:rect b="b" l="l" r="r" t="t"/>
            <a:pathLst>
              <a:path extrusionOk="0" h="44" w="95">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4" name="Google Shape;2274;p75"/>
          <p:cNvSpPr/>
          <p:nvPr/>
        </p:nvSpPr>
        <p:spPr>
          <a:xfrm>
            <a:off x="4271817" y="5877358"/>
            <a:ext cx="20283" cy="4567"/>
          </a:xfrm>
          <a:custGeom>
            <a:rect b="b" l="l" r="r" t="t"/>
            <a:pathLst>
              <a:path extrusionOk="0" h="30" w="82">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5" name="Google Shape;2275;p75"/>
          <p:cNvSpPr/>
          <p:nvPr/>
        </p:nvSpPr>
        <p:spPr>
          <a:xfrm>
            <a:off x="4445708" y="5865029"/>
            <a:ext cx="23499" cy="4567"/>
          </a:xfrm>
          <a:custGeom>
            <a:rect b="b" l="l" r="r" t="t"/>
            <a:pathLst>
              <a:path extrusionOk="0" h="30" w="95">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6" name="Google Shape;2276;p75"/>
          <p:cNvSpPr/>
          <p:nvPr/>
        </p:nvSpPr>
        <p:spPr>
          <a:xfrm>
            <a:off x="4428888" y="5891055"/>
            <a:ext cx="23499" cy="5175"/>
          </a:xfrm>
          <a:custGeom>
            <a:rect b="b" l="l" r="r" t="t"/>
            <a:pathLst>
              <a:path extrusionOk="0" h="34" w="95">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7" name="Google Shape;2277;p75"/>
          <p:cNvSpPr/>
          <p:nvPr/>
        </p:nvSpPr>
        <p:spPr>
          <a:xfrm>
            <a:off x="4282207" y="5854223"/>
            <a:ext cx="23499" cy="5023"/>
          </a:xfrm>
          <a:custGeom>
            <a:rect b="b" l="l" r="r" t="t"/>
            <a:pathLst>
              <a:path extrusionOk="0" h="33" w="95">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8" name="Google Shape;2278;p75"/>
          <p:cNvSpPr/>
          <p:nvPr/>
        </p:nvSpPr>
        <p:spPr>
          <a:xfrm>
            <a:off x="4395989" y="5846764"/>
            <a:ext cx="23499" cy="6088"/>
          </a:xfrm>
          <a:custGeom>
            <a:rect b="b" l="l" r="r" t="t"/>
            <a:pathLst>
              <a:path extrusionOk="0" h="40" w="95">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9" name="Google Shape;2279;p75"/>
          <p:cNvSpPr/>
          <p:nvPr/>
        </p:nvSpPr>
        <p:spPr>
          <a:xfrm>
            <a:off x="4492212" y="5877358"/>
            <a:ext cx="24241" cy="6545"/>
          </a:xfrm>
          <a:custGeom>
            <a:rect b="b" l="l" r="r" t="t"/>
            <a:pathLst>
              <a:path extrusionOk="0" h="43" w="98">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0" name="Google Shape;2280;p75"/>
          <p:cNvSpPr/>
          <p:nvPr/>
        </p:nvSpPr>
        <p:spPr>
          <a:xfrm>
            <a:off x="4211712" y="5867616"/>
            <a:ext cx="24241" cy="3957"/>
          </a:xfrm>
          <a:custGeom>
            <a:rect b="b" l="l" r="r" t="t"/>
            <a:pathLst>
              <a:path extrusionOk="0" h="26" w="98">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1" name="Google Shape;2281;p75"/>
          <p:cNvSpPr/>
          <p:nvPr/>
        </p:nvSpPr>
        <p:spPr>
          <a:xfrm>
            <a:off x="4325493" y="5898057"/>
            <a:ext cx="23499" cy="6697"/>
          </a:xfrm>
          <a:custGeom>
            <a:rect b="b" l="l" r="r" t="t"/>
            <a:pathLst>
              <a:path extrusionOk="0" h="44" w="95">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2" name="Google Shape;2282;p75"/>
          <p:cNvSpPr/>
          <p:nvPr/>
        </p:nvSpPr>
        <p:spPr>
          <a:xfrm>
            <a:off x="4362349" y="5885728"/>
            <a:ext cx="23499" cy="4109"/>
          </a:xfrm>
          <a:custGeom>
            <a:rect b="b" l="l" r="r" t="t"/>
            <a:pathLst>
              <a:path extrusionOk="0" h="27" w="95">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3" name="Google Shape;2283;p75"/>
          <p:cNvSpPr/>
          <p:nvPr/>
        </p:nvSpPr>
        <p:spPr>
          <a:xfrm>
            <a:off x="2485425" y="5847983"/>
            <a:ext cx="23499" cy="4871"/>
          </a:xfrm>
          <a:custGeom>
            <a:rect b="b" l="l" r="r" t="t"/>
            <a:pathLst>
              <a:path extrusionOk="0" h="32" w="95">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4" name="Google Shape;2284;p75"/>
          <p:cNvSpPr/>
          <p:nvPr/>
        </p:nvSpPr>
        <p:spPr>
          <a:xfrm>
            <a:off x="2568784" y="5838394"/>
            <a:ext cx="20283" cy="6545"/>
          </a:xfrm>
          <a:custGeom>
            <a:rect b="b" l="l" r="r" t="t"/>
            <a:pathLst>
              <a:path extrusionOk="0" h="43" w="82">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5" name="Google Shape;2285;p75"/>
          <p:cNvSpPr/>
          <p:nvPr/>
        </p:nvSpPr>
        <p:spPr>
          <a:xfrm>
            <a:off x="2522281" y="5834436"/>
            <a:ext cx="23499" cy="4109"/>
          </a:xfrm>
          <a:custGeom>
            <a:rect b="b" l="l" r="r" t="t"/>
            <a:pathLst>
              <a:path extrusionOk="0" h="27" w="95">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6" name="Google Shape;2286;p75"/>
          <p:cNvSpPr/>
          <p:nvPr/>
        </p:nvSpPr>
        <p:spPr>
          <a:xfrm>
            <a:off x="2616028" y="5848744"/>
            <a:ext cx="23499" cy="6697"/>
          </a:xfrm>
          <a:custGeom>
            <a:rect b="b" l="l" r="r" t="t"/>
            <a:pathLst>
              <a:path extrusionOk="0" h="44" w="95">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7" name="Google Shape;2287;p75"/>
          <p:cNvSpPr/>
          <p:nvPr/>
        </p:nvSpPr>
        <p:spPr>
          <a:xfrm>
            <a:off x="2442139" y="5836415"/>
            <a:ext cx="20283" cy="4109"/>
          </a:xfrm>
          <a:custGeom>
            <a:rect b="b" l="l" r="r" t="t"/>
            <a:pathLst>
              <a:path extrusionOk="0" h="27" w="82">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8" name="Google Shape;2288;p75"/>
          <p:cNvSpPr/>
          <p:nvPr/>
        </p:nvSpPr>
        <p:spPr>
          <a:xfrm>
            <a:off x="2458959" y="5863051"/>
            <a:ext cx="23499" cy="4719"/>
          </a:xfrm>
          <a:custGeom>
            <a:rect b="b" l="l" r="r" t="t"/>
            <a:pathLst>
              <a:path extrusionOk="0" h="31" w="95">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9" name="Google Shape;2289;p75"/>
          <p:cNvSpPr/>
          <p:nvPr/>
        </p:nvSpPr>
        <p:spPr>
          <a:xfrm>
            <a:off x="2605640" y="5826066"/>
            <a:ext cx="23499" cy="4719"/>
          </a:xfrm>
          <a:custGeom>
            <a:rect b="b" l="l" r="r" t="t"/>
            <a:pathLst>
              <a:path extrusionOk="0" h="31" w="95">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0" name="Google Shape;2290;p75"/>
          <p:cNvSpPr/>
          <p:nvPr/>
        </p:nvSpPr>
        <p:spPr>
          <a:xfrm>
            <a:off x="2492599" y="5819369"/>
            <a:ext cx="23499" cy="4871"/>
          </a:xfrm>
          <a:custGeom>
            <a:rect b="b" l="l" r="r" t="t"/>
            <a:pathLst>
              <a:path extrusionOk="0" h="32" w="95">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1" name="Google Shape;2291;p75"/>
          <p:cNvSpPr/>
          <p:nvPr/>
        </p:nvSpPr>
        <p:spPr>
          <a:xfrm>
            <a:off x="2395636" y="5848744"/>
            <a:ext cx="20283" cy="6697"/>
          </a:xfrm>
          <a:custGeom>
            <a:rect b="b" l="l" r="r" t="t"/>
            <a:pathLst>
              <a:path extrusionOk="0" h="44" w="82">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2" name="Google Shape;2292;p75"/>
          <p:cNvSpPr/>
          <p:nvPr/>
        </p:nvSpPr>
        <p:spPr>
          <a:xfrm>
            <a:off x="2672920" y="5838394"/>
            <a:ext cx="23499" cy="6545"/>
          </a:xfrm>
          <a:custGeom>
            <a:rect b="b" l="l" r="r" t="t"/>
            <a:pathLst>
              <a:path extrusionOk="0" h="43" w="95">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3" name="Google Shape;2293;p75"/>
          <p:cNvSpPr/>
          <p:nvPr/>
        </p:nvSpPr>
        <p:spPr>
          <a:xfrm>
            <a:off x="2559137" y="5869595"/>
            <a:ext cx="23499" cy="5936"/>
          </a:xfrm>
          <a:custGeom>
            <a:rect b="b" l="l" r="r" t="t"/>
            <a:pathLst>
              <a:path extrusionOk="0" h="39" w="95">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4" name="Google Shape;2294;p75"/>
          <p:cNvSpPr/>
          <p:nvPr/>
        </p:nvSpPr>
        <p:spPr>
          <a:xfrm>
            <a:off x="2525497" y="5857267"/>
            <a:ext cx="20283" cy="4871"/>
          </a:xfrm>
          <a:custGeom>
            <a:rect b="b" l="l" r="r" t="t"/>
            <a:pathLst>
              <a:path extrusionOk="0" h="32" w="82">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5" name="Google Shape;2295;p75"/>
          <p:cNvSpPr/>
          <p:nvPr/>
        </p:nvSpPr>
        <p:spPr>
          <a:xfrm>
            <a:off x="9212973" y="5814420"/>
            <a:ext cx="815288" cy="513376"/>
          </a:xfrm>
          <a:custGeom>
            <a:rect b="b" l="l" r="r" t="t"/>
            <a:pathLst>
              <a:path extrusionOk="0" h="3373" w="3296">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6" name="Google Shape;2296;p75"/>
          <p:cNvSpPr/>
          <p:nvPr/>
        </p:nvSpPr>
        <p:spPr>
          <a:xfrm>
            <a:off x="8785793" y="5982449"/>
            <a:ext cx="584504" cy="368024"/>
          </a:xfrm>
          <a:custGeom>
            <a:rect b="b" l="l" r="r" t="t"/>
            <a:pathLst>
              <a:path extrusionOk="0" h="2418" w="2363">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7" name="Google Shape;2297;p75"/>
          <p:cNvSpPr/>
          <p:nvPr/>
        </p:nvSpPr>
        <p:spPr>
          <a:xfrm>
            <a:off x="1869755" y="5991097"/>
            <a:ext cx="10542341" cy="976545"/>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8" name="Google Shape;2298;p75"/>
          <p:cNvSpPr/>
          <p:nvPr/>
        </p:nvSpPr>
        <p:spPr>
          <a:xfrm>
            <a:off x="70769" y="5786948"/>
            <a:ext cx="772000" cy="538949"/>
          </a:xfrm>
          <a:custGeom>
            <a:rect b="b" l="l" r="r" t="t"/>
            <a:pathLst>
              <a:path extrusionOk="0" h="3216" w="3121">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9" name="Google Shape;2299;p75"/>
          <p:cNvSpPr/>
          <p:nvPr/>
        </p:nvSpPr>
        <p:spPr>
          <a:xfrm>
            <a:off x="4643457" y="6585836"/>
            <a:ext cx="4267892" cy="538947"/>
          </a:xfrm>
          <a:custGeom>
            <a:rect b="b" l="l" r="r" t="t"/>
            <a:pathLst>
              <a:path extrusionOk="0" h="3541" w="17254">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00" name="Google Shape;2300;p75"/>
          <p:cNvSpPr/>
          <p:nvPr/>
        </p:nvSpPr>
        <p:spPr>
          <a:xfrm>
            <a:off x="8050905" y="6035954"/>
            <a:ext cx="2634596" cy="333017"/>
          </a:xfrm>
          <a:custGeom>
            <a:rect b="b" l="l" r="r" t="t"/>
            <a:pathLst>
              <a:path extrusionOk="0" h="2188" w="10651">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pic>
        <p:nvPicPr>
          <p:cNvPr id="2301" name="Google Shape;2301;p75"/>
          <p:cNvPicPr preferRelativeResize="0"/>
          <p:nvPr/>
        </p:nvPicPr>
        <p:blipFill rotWithShape="1">
          <a:blip r:embed="rId2">
            <a:alphaModFix/>
          </a:blip>
          <a:srcRect b="0" l="0" r="0" t="78306"/>
          <a:stretch/>
        </p:blipFill>
        <p:spPr>
          <a:xfrm>
            <a:off x="9387046" y="6138189"/>
            <a:ext cx="2817525" cy="536359"/>
          </a:xfrm>
          <a:prstGeom prst="rect">
            <a:avLst/>
          </a:prstGeom>
          <a:noFill/>
          <a:ln>
            <a:noFill/>
          </a:ln>
        </p:spPr>
      </p:pic>
      <p:sp>
        <p:nvSpPr>
          <p:cNvPr id="2302" name="Google Shape;2302;p75"/>
          <p:cNvSpPr/>
          <p:nvPr/>
        </p:nvSpPr>
        <p:spPr>
          <a:xfrm>
            <a:off x="4" y="6118865"/>
            <a:ext cx="6708033" cy="848776"/>
          </a:xfrm>
          <a:custGeom>
            <a:rect b="b" l="l" r="r" t="t"/>
            <a:pathLst>
              <a:path extrusionOk="0" h="10756" w="27026">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spTree>
      <p:nvGrpSpPr>
        <p:cNvPr id="2303" name="Shape 2303"/>
        <p:cNvGrpSpPr/>
        <p:nvPr/>
      </p:nvGrpSpPr>
      <p:grpSpPr>
        <a:xfrm>
          <a:off x="0" y="0"/>
          <a:ext cx="0" cy="0"/>
          <a:chOff x="0" y="0"/>
          <a:chExt cx="0" cy="0"/>
        </a:xfrm>
      </p:grpSpPr>
      <p:sp>
        <p:nvSpPr>
          <p:cNvPr id="2304" name="Google Shape;2304;p76"/>
          <p:cNvSpPr/>
          <p:nvPr/>
        </p:nvSpPr>
        <p:spPr>
          <a:xfrm>
            <a:off x="7982041" y="3714225"/>
            <a:ext cx="5996052" cy="2921689"/>
          </a:xfrm>
          <a:custGeom>
            <a:rect b="b" l="l" r="r" t="t"/>
            <a:pathLst>
              <a:path extrusionOk="0" h="11895" w="19522">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68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05" name="Google Shape;2305;p76"/>
          <p:cNvSpPr/>
          <p:nvPr/>
        </p:nvSpPr>
        <p:spPr>
          <a:xfrm>
            <a:off x="-454893" y="3714225"/>
            <a:ext cx="5996052" cy="2921689"/>
          </a:xfrm>
          <a:custGeom>
            <a:rect b="b" l="l" r="r" t="t"/>
            <a:pathLst>
              <a:path extrusionOk="0" h="11895" w="19522">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68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06" name="Google Shape;2306;p76"/>
          <p:cNvSpPr/>
          <p:nvPr/>
        </p:nvSpPr>
        <p:spPr>
          <a:xfrm>
            <a:off x="4976918" y="5957892"/>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07" name="Google Shape;2307;p76"/>
          <p:cNvSpPr/>
          <p:nvPr/>
        </p:nvSpPr>
        <p:spPr>
          <a:xfrm>
            <a:off x="9604356" y="5669770"/>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08" name="Google Shape;2308;p76"/>
          <p:cNvSpPr/>
          <p:nvPr/>
        </p:nvSpPr>
        <p:spPr>
          <a:xfrm>
            <a:off x="49" y="4749828"/>
            <a:ext cx="12192016" cy="1106837"/>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09" name="Google Shape;2309;p76"/>
          <p:cNvSpPr/>
          <p:nvPr/>
        </p:nvSpPr>
        <p:spPr>
          <a:xfrm>
            <a:off x="0" y="5377626"/>
            <a:ext cx="12192016" cy="826673"/>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0" name="Google Shape;2310;p76"/>
          <p:cNvSpPr/>
          <p:nvPr/>
        </p:nvSpPr>
        <p:spPr>
          <a:xfrm>
            <a:off x="4853801" y="5209530"/>
            <a:ext cx="7338209" cy="1648471"/>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1" name="Google Shape;2311;p76"/>
          <p:cNvSpPr/>
          <p:nvPr/>
        </p:nvSpPr>
        <p:spPr>
          <a:xfrm>
            <a:off x="1" y="5801019"/>
            <a:ext cx="11949201" cy="756421"/>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2" name="Google Shape;2312;p76"/>
          <p:cNvSpPr/>
          <p:nvPr/>
        </p:nvSpPr>
        <p:spPr>
          <a:xfrm>
            <a:off x="0" y="6101551"/>
            <a:ext cx="12192016" cy="756440"/>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313" name="Google Shape;2313;p76"/>
          <p:cNvGrpSpPr/>
          <p:nvPr/>
        </p:nvGrpSpPr>
        <p:grpSpPr>
          <a:xfrm>
            <a:off x="7173230" y="4832134"/>
            <a:ext cx="3442028" cy="1169041"/>
            <a:chOff x="5379910" y="3842654"/>
            <a:chExt cx="2581521" cy="876781"/>
          </a:xfrm>
        </p:grpSpPr>
        <p:sp>
          <p:nvSpPr>
            <p:cNvPr id="2314" name="Google Shape;2314;p76"/>
            <p:cNvSpPr/>
            <p:nvPr/>
          </p:nvSpPr>
          <p:spPr>
            <a:xfrm>
              <a:off x="7639533" y="3968202"/>
              <a:ext cx="196495" cy="712964"/>
            </a:xfrm>
            <a:custGeom>
              <a:rect b="b" l="l" r="r" t="t"/>
              <a:pathLst>
                <a:path extrusionOk="0" h="4844" w="1335">
                  <a:moveTo>
                    <a:pt x="0" y="0"/>
                  </a:moveTo>
                  <a:lnTo>
                    <a:pt x="0" y="4698"/>
                  </a:lnTo>
                  <a:lnTo>
                    <a:pt x="1335" y="4844"/>
                  </a:lnTo>
                  <a:lnTo>
                    <a:pt x="1335" y="0"/>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5" name="Google Shape;2315;p76"/>
            <p:cNvSpPr/>
            <p:nvPr/>
          </p:nvSpPr>
          <p:spPr>
            <a:xfrm>
              <a:off x="7631290" y="3842654"/>
              <a:ext cx="210920" cy="125696"/>
            </a:xfrm>
            <a:custGeom>
              <a:rect b="b" l="l" r="r" t="t"/>
              <a:pathLst>
                <a:path extrusionOk="0" h="854" w="1433">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6" name="Google Shape;2316;p76"/>
            <p:cNvSpPr/>
            <p:nvPr/>
          </p:nvSpPr>
          <p:spPr>
            <a:xfrm>
              <a:off x="7748598" y="4331455"/>
              <a:ext cx="37827" cy="18398"/>
            </a:xfrm>
            <a:custGeom>
              <a:rect b="b" l="l" r="r" t="t"/>
              <a:pathLst>
                <a:path extrusionOk="0" h="125" w="257">
                  <a:moveTo>
                    <a:pt x="1" y="1"/>
                  </a:moveTo>
                  <a:lnTo>
                    <a:pt x="1" y="124"/>
                  </a:lnTo>
                  <a:lnTo>
                    <a:pt x="257" y="124"/>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7" name="Google Shape;2317;p76"/>
            <p:cNvSpPr/>
            <p:nvPr/>
          </p:nvSpPr>
          <p:spPr>
            <a:xfrm>
              <a:off x="7794521" y="4331455"/>
              <a:ext cx="37680" cy="18398"/>
            </a:xfrm>
            <a:custGeom>
              <a:rect b="b" l="l" r="r" t="t"/>
              <a:pathLst>
                <a:path extrusionOk="0" h="125" w="256">
                  <a:moveTo>
                    <a:pt x="0" y="1"/>
                  </a:moveTo>
                  <a:lnTo>
                    <a:pt x="0" y="124"/>
                  </a:lnTo>
                  <a:lnTo>
                    <a:pt x="256" y="124"/>
                  </a:lnTo>
                  <a:lnTo>
                    <a:pt x="256"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8" name="Google Shape;2318;p76"/>
            <p:cNvSpPr/>
            <p:nvPr/>
          </p:nvSpPr>
          <p:spPr>
            <a:xfrm>
              <a:off x="7770677" y="4357212"/>
              <a:ext cx="39593" cy="20164"/>
            </a:xfrm>
            <a:custGeom>
              <a:rect b="b" l="l" r="r" t="t"/>
              <a:pathLst>
                <a:path extrusionOk="0" h="137" w="269">
                  <a:moveTo>
                    <a:pt x="0" y="1"/>
                  </a:moveTo>
                  <a:lnTo>
                    <a:pt x="0" y="137"/>
                  </a:lnTo>
                  <a:lnTo>
                    <a:pt x="269" y="137"/>
                  </a:lnTo>
                  <a:lnTo>
                    <a:pt x="269"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9" name="Google Shape;2319;p76"/>
            <p:cNvSpPr/>
            <p:nvPr/>
          </p:nvSpPr>
          <p:spPr>
            <a:xfrm>
              <a:off x="7661463" y="4003968"/>
              <a:ext cx="37680" cy="17662"/>
            </a:xfrm>
            <a:custGeom>
              <a:rect b="b" l="l" r="r" t="t"/>
              <a:pathLst>
                <a:path extrusionOk="0" h="120" w="256">
                  <a:moveTo>
                    <a:pt x="0" y="0"/>
                  </a:moveTo>
                  <a:lnTo>
                    <a:pt x="0" y="120"/>
                  </a:lnTo>
                  <a:lnTo>
                    <a:pt x="256" y="120"/>
                  </a:lnTo>
                  <a:lnTo>
                    <a:pt x="256"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0" name="Google Shape;2320;p76"/>
            <p:cNvSpPr/>
            <p:nvPr/>
          </p:nvSpPr>
          <p:spPr>
            <a:xfrm>
              <a:off x="7706650" y="4003968"/>
              <a:ext cx="38416" cy="17662"/>
            </a:xfrm>
            <a:custGeom>
              <a:rect b="b" l="l" r="r" t="t"/>
              <a:pathLst>
                <a:path extrusionOk="0" h="120" w="261">
                  <a:moveTo>
                    <a:pt x="1" y="0"/>
                  </a:moveTo>
                  <a:lnTo>
                    <a:pt x="1" y="120"/>
                  </a:lnTo>
                  <a:lnTo>
                    <a:pt x="260" y="120"/>
                  </a:lnTo>
                  <a:lnTo>
                    <a:pt x="260"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1" name="Google Shape;2321;p76"/>
            <p:cNvSpPr/>
            <p:nvPr/>
          </p:nvSpPr>
          <p:spPr>
            <a:xfrm>
              <a:off x="7682806" y="4029726"/>
              <a:ext cx="38416" cy="19576"/>
            </a:xfrm>
            <a:custGeom>
              <a:rect b="b" l="l" r="r" t="t"/>
              <a:pathLst>
                <a:path extrusionOk="0" h="133" w="261">
                  <a:moveTo>
                    <a:pt x="1" y="0"/>
                  </a:moveTo>
                  <a:lnTo>
                    <a:pt x="1" y="133"/>
                  </a:lnTo>
                  <a:lnTo>
                    <a:pt x="260" y="133"/>
                  </a:lnTo>
                  <a:lnTo>
                    <a:pt x="260"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2" name="Google Shape;2322;p76"/>
            <p:cNvSpPr/>
            <p:nvPr/>
          </p:nvSpPr>
          <p:spPr>
            <a:xfrm>
              <a:off x="7774356" y="4130695"/>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3" name="Google Shape;2323;p76"/>
            <p:cNvSpPr/>
            <p:nvPr/>
          </p:nvSpPr>
          <p:spPr>
            <a:xfrm>
              <a:off x="7728581" y="4130695"/>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4" name="Google Shape;2324;p76"/>
            <p:cNvSpPr/>
            <p:nvPr/>
          </p:nvSpPr>
          <p:spPr>
            <a:xfrm>
              <a:off x="7750512" y="4104937"/>
              <a:ext cx="39741" cy="18398"/>
            </a:xfrm>
            <a:custGeom>
              <a:rect b="b" l="l" r="r" t="t"/>
              <a:pathLst>
                <a:path extrusionOk="0" h="125" w="270">
                  <a:moveTo>
                    <a:pt x="1" y="1"/>
                  </a:moveTo>
                  <a:lnTo>
                    <a:pt x="1" y="124"/>
                  </a:lnTo>
                  <a:lnTo>
                    <a:pt x="270" y="124"/>
                  </a:lnTo>
                  <a:lnTo>
                    <a:pt x="270"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5" name="Google Shape;2325;p76"/>
            <p:cNvSpPr/>
            <p:nvPr/>
          </p:nvSpPr>
          <p:spPr>
            <a:xfrm>
              <a:off x="7748598" y="4382970"/>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6" name="Google Shape;2326;p76"/>
            <p:cNvSpPr/>
            <p:nvPr/>
          </p:nvSpPr>
          <p:spPr>
            <a:xfrm>
              <a:off x="7702823" y="4382970"/>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7" name="Google Shape;2327;p76"/>
            <p:cNvSpPr/>
            <p:nvPr/>
          </p:nvSpPr>
          <p:spPr>
            <a:xfrm>
              <a:off x="7726668" y="4357212"/>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8" name="Google Shape;2328;p76"/>
            <p:cNvSpPr/>
            <p:nvPr/>
          </p:nvSpPr>
          <p:spPr>
            <a:xfrm>
              <a:off x="7665143" y="4239906"/>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9" name="Google Shape;2329;p76"/>
            <p:cNvSpPr/>
            <p:nvPr/>
          </p:nvSpPr>
          <p:spPr>
            <a:xfrm>
              <a:off x="7711066" y="4239906"/>
              <a:ext cx="37680" cy="20164"/>
            </a:xfrm>
            <a:custGeom>
              <a:rect b="b" l="l" r="r" t="t"/>
              <a:pathLst>
                <a:path extrusionOk="0" h="137" w="256">
                  <a:moveTo>
                    <a:pt x="0" y="1"/>
                  </a:moveTo>
                  <a:lnTo>
                    <a:pt x="0" y="137"/>
                  </a:lnTo>
                  <a:lnTo>
                    <a:pt x="256" y="137"/>
                  </a:lnTo>
                  <a:lnTo>
                    <a:pt x="256"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0" name="Google Shape;2330;p76"/>
            <p:cNvSpPr/>
            <p:nvPr/>
          </p:nvSpPr>
          <p:spPr>
            <a:xfrm>
              <a:off x="7754339" y="4239906"/>
              <a:ext cx="38416" cy="20164"/>
            </a:xfrm>
            <a:custGeom>
              <a:rect b="b" l="l" r="r" t="t"/>
              <a:pathLst>
                <a:path extrusionOk="0" h="137" w="261">
                  <a:moveTo>
                    <a:pt x="1" y="1"/>
                  </a:moveTo>
                  <a:lnTo>
                    <a:pt x="1" y="137"/>
                  </a:lnTo>
                  <a:lnTo>
                    <a:pt x="260" y="137"/>
                  </a:lnTo>
                  <a:lnTo>
                    <a:pt x="260"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1" name="Google Shape;2331;p76"/>
            <p:cNvSpPr/>
            <p:nvPr/>
          </p:nvSpPr>
          <p:spPr>
            <a:xfrm>
              <a:off x="7687221" y="4266252"/>
              <a:ext cx="37680" cy="19576"/>
            </a:xfrm>
            <a:custGeom>
              <a:rect b="b" l="l" r="r" t="t"/>
              <a:pathLst>
                <a:path extrusionOk="0" h="133" w="256">
                  <a:moveTo>
                    <a:pt x="0" y="0"/>
                  </a:moveTo>
                  <a:lnTo>
                    <a:pt x="0" y="133"/>
                  </a:lnTo>
                  <a:lnTo>
                    <a:pt x="256" y="133"/>
                  </a:lnTo>
                  <a:lnTo>
                    <a:pt x="256"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2" name="Google Shape;2332;p76"/>
            <p:cNvSpPr/>
            <p:nvPr/>
          </p:nvSpPr>
          <p:spPr>
            <a:xfrm>
              <a:off x="7730494" y="4266252"/>
              <a:ext cx="40182" cy="19576"/>
            </a:xfrm>
            <a:custGeom>
              <a:rect b="b" l="l" r="r" t="t"/>
              <a:pathLst>
                <a:path extrusionOk="0" h="133" w="273">
                  <a:moveTo>
                    <a:pt x="1" y="0"/>
                  </a:moveTo>
                  <a:lnTo>
                    <a:pt x="1" y="133"/>
                  </a:lnTo>
                  <a:lnTo>
                    <a:pt x="273" y="133"/>
                  </a:lnTo>
                  <a:lnTo>
                    <a:pt x="273"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3" name="Google Shape;2333;p76"/>
            <p:cNvSpPr/>
            <p:nvPr/>
          </p:nvSpPr>
          <p:spPr>
            <a:xfrm>
              <a:off x="7196498" y="4061076"/>
              <a:ext cx="202824" cy="602428"/>
            </a:xfrm>
            <a:custGeom>
              <a:rect b="b" l="l" r="r" t="t"/>
              <a:pathLst>
                <a:path extrusionOk="0" h="4093" w="1378">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4" name="Google Shape;2334;p76"/>
            <p:cNvSpPr/>
            <p:nvPr/>
          </p:nvSpPr>
          <p:spPr>
            <a:xfrm>
              <a:off x="7224022" y="4071085"/>
              <a:ext cx="61672" cy="61671"/>
            </a:xfrm>
            <a:custGeom>
              <a:rect b="b" l="l" r="r" t="t"/>
              <a:pathLst>
                <a:path extrusionOk="0" h="419" w="419">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5" name="Google Shape;2335;p76"/>
            <p:cNvSpPr/>
            <p:nvPr/>
          </p:nvSpPr>
          <p:spPr>
            <a:xfrm>
              <a:off x="7214013" y="3989544"/>
              <a:ext cx="155136" cy="145713"/>
            </a:xfrm>
            <a:custGeom>
              <a:rect b="b" l="l" r="r" t="t"/>
              <a:pathLst>
                <a:path extrusionOk="0" h="990" w="1054">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6" name="Google Shape;2336;p76"/>
            <p:cNvSpPr/>
            <p:nvPr/>
          </p:nvSpPr>
          <p:spPr>
            <a:xfrm>
              <a:off x="7269945" y="4079180"/>
              <a:ext cx="41507" cy="63584"/>
            </a:xfrm>
            <a:custGeom>
              <a:rect b="b" l="l" r="r" t="t"/>
              <a:pathLst>
                <a:path extrusionOk="0" h="432" w="282">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7" name="Google Shape;2337;p76"/>
            <p:cNvSpPr/>
            <p:nvPr/>
          </p:nvSpPr>
          <p:spPr>
            <a:xfrm>
              <a:off x="7295555" y="4077414"/>
              <a:ext cx="147" cy="1913"/>
            </a:xfrm>
            <a:custGeom>
              <a:rect b="b" l="l" r="r" t="t"/>
              <a:pathLst>
                <a:path extrusionOk="0" h="13" w="1">
                  <a:moveTo>
                    <a:pt x="1" y="13"/>
                  </a:moveTo>
                  <a:lnTo>
                    <a:pt x="1" y="13"/>
                  </a:lnTo>
                  <a:lnTo>
                    <a:pt x="1" y="0"/>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8" name="Google Shape;2338;p76"/>
            <p:cNvSpPr/>
            <p:nvPr/>
          </p:nvSpPr>
          <p:spPr>
            <a:xfrm>
              <a:off x="7494553" y="4331455"/>
              <a:ext cx="1913" cy="8390"/>
            </a:xfrm>
            <a:custGeom>
              <a:rect b="b" l="l" r="r" t="t"/>
              <a:pathLst>
                <a:path extrusionOk="0" h="57" w="13">
                  <a:moveTo>
                    <a:pt x="0" y="56"/>
                  </a:moveTo>
                  <a:cubicBezTo>
                    <a:pt x="0" y="56"/>
                    <a:pt x="0" y="27"/>
                    <a:pt x="13" y="1"/>
                  </a:cubicBezTo>
                  <a:cubicBezTo>
                    <a:pt x="0" y="27"/>
                    <a:pt x="0" y="56"/>
                    <a:pt x="0" y="56"/>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9" name="Google Shape;2339;p76"/>
            <p:cNvSpPr/>
            <p:nvPr/>
          </p:nvSpPr>
          <p:spPr>
            <a:xfrm>
              <a:off x="7429202" y="4290096"/>
              <a:ext cx="136296" cy="103471"/>
            </a:xfrm>
            <a:custGeom>
              <a:rect b="b" l="l" r="r" t="t"/>
              <a:pathLst>
                <a:path extrusionOk="0" h="703" w="926">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0" name="Google Shape;2340;p76"/>
            <p:cNvSpPr/>
            <p:nvPr/>
          </p:nvSpPr>
          <p:spPr>
            <a:xfrm>
              <a:off x="7498233" y="4331455"/>
              <a:ext cx="3974" cy="6476"/>
            </a:xfrm>
            <a:custGeom>
              <a:rect b="b" l="l" r="r" t="t"/>
              <a:pathLst>
                <a:path extrusionOk="0" h="44" w="27">
                  <a:moveTo>
                    <a:pt x="1" y="1"/>
                  </a:moveTo>
                  <a:lnTo>
                    <a:pt x="1" y="1"/>
                  </a:lnTo>
                  <a:cubicBezTo>
                    <a:pt x="14" y="27"/>
                    <a:pt x="14" y="43"/>
                    <a:pt x="14" y="43"/>
                  </a:cubicBezTo>
                  <a:cubicBezTo>
                    <a:pt x="27" y="43"/>
                    <a:pt x="14" y="14"/>
                    <a:pt x="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1" name="Google Shape;2341;p76"/>
            <p:cNvSpPr/>
            <p:nvPr/>
          </p:nvSpPr>
          <p:spPr>
            <a:xfrm>
              <a:off x="7492051" y="4359126"/>
              <a:ext cx="4416" cy="8242"/>
            </a:xfrm>
            <a:custGeom>
              <a:rect b="b" l="l" r="r" t="t"/>
              <a:pathLst>
                <a:path extrusionOk="0" h="56" w="30">
                  <a:moveTo>
                    <a:pt x="30" y="1"/>
                  </a:moveTo>
                  <a:cubicBezTo>
                    <a:pt x="17" y="30"/>
                    <a:pt x="1" y="56"/>
                    <a:pt x="1" y="56"/>
                  </a:cubicBezTo>
                  <a:cubicBezTo>
                    <a:pt x="17" y="56"/>
                    <a:pt x="17" y="30"/>
                    <a:pt x="3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2" name="Google Shape;2342;p76"/>
            <p:cNvSpPr/>
            <p:nvPr/>
          </p:nvSpPr>
          <p:spPr>
            <a:xfrm>
              <a:off x="7410803" y="4305698"/>
              <a:ext cx="172504" cy="129964"/>
            </a:xfrm>
            <a:custGeom>
              <a:rect b="b" l="l" r="r" t="t"/>
              <a:pathLst>
                <a:path extrusionOk="0" h="883" w="1172">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3" name="Google Shape;2343;p76"/>
            <p:cNvSpPr/>
            <p:nvPr/>
          </p:nvSpPr>
          <p:spPr>
            <a:xfrm>
              <a:off x="7500146" y="4357212"/>
              <a:ext cx="2061" cy="8242"/>
            </a:xfrm>
            <a:custGeom>
              <a:rect b="b" l="l" r="r" t="t"/>
              <a:pathLst>
                <a:path extrusionOk="0" h="56" w="14">
                  <a:moveTo>
                    <a:pt x="1" y="1"/>
                  </a:moveTo>
                  <a:cubicBezTo>
                    <a:pt x="1" y="30"/>
                    <a:pt x="14" y="56"/>
                    <a:pt x="14" y="56"/>
                  </a:cubicBezTo>
                  <a:cubicBezTo>
                    <a:pt x="14" y="56"/>
                    <a:pt x="1" y="30"/>
                    <a:pt x="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4" name="Google Shape;2344;p76"/>
            <p:cNvSpPr/>
            <p:nvPr/>
          </p:nvSpPr>
          <p:spPr>
            <a:xfrm>
              <a:off x="7490726" y="4403134"/>
              <a:ext cx="3974" cy="10450"/>
            </a:xfrm>
            <a:custGeom>
              <a:rect b="b" l="l" r="r" t="t"/>
              <a:pathLst>
                <a:path extrusionOk="0" h="71" w="27">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5" name="Google Shape;2345;p76"/>
            <p:cNvSpPr/>
            <p:nvPr/>
          </p:nvSpPr>
          <p:spPr>
            <a:xfrm>
              <a:off x="7391522" y="4337784"/>
              <a:ext cx="211656" cy="161609"/>
            </a:xfrm>
            <a:custGeom>
              <a:rect b="b" l="l" r="r" t="t"/>
              <a:pathLst>
                <a:path extrusionOk="0" h="1098" w="1438">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6" name="Google Shape;2346;p76"/>
            <p:cNvSpPr/>
            <p:nvPr/>
          </p:nvSpPr>
          <p:spPr>
            <a:xfrm>
              <a:off x="7500146" y="4399307"/>
              <a:ext cx="3974" cy="12069"/>
            </a:xfrm>
            <a:custGeom>
              <a:rect b="b" l="l" r="r" t="t"/>
              <a:pathLst>
                <a:path extrusionOk="0" h="82" w="27">
                  <a:moveTo>
                    <a:pt x="1" y="0"/>
                  </a:moveTo>
                  <a:cubicBezTo>
                    <a:pt x="1" y="52"/>
                    <a:pt x="14" y="81"/>
                    <a:pt x="14" y="81"/>
                  </a:cubicBezTo>
                  <a:cubicBezTo>
                    <a:pt x="27" y="81"/>
                    <a:pt x="14" y="39"/>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7" name="Google Shape;2347;p76"/>
            <p:cNvSpPr/>
            <p:nvPr/>
          </p:nvSpPr>
          <p:spPr>
            <a:xfrm>
              <a:off x="7490137" y="4430658"/>
              <a:ext cx="4563" cy="12511"/>
            </a:xfrm>
            <a:custGeom>
              <a:rect b="b" l="l" r="r" t="t"/>
              <a:pathLst>
                <a:path extrusionOk="0" h="85" w="31">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8" name="Google Shape;2348;p76"/>
            <p:cNvSpPr/>
            <p:nvPr/>
          </p:nvSpPr>
          <p:spPr>
            <a:xfrm>
              <a:off x="7373418" y="4353386"/>
              <a:ext cx="248011" cy="189721"/>
            </a:xfrm>
            <a:custGeom>
              <a:rect b="b" l="l" r="r" t="t"/>
              <a:pathLst>
                <a:path extrusionOk="0" h="1289" w="1685">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9" name="Google Shape;2349;p76"/>
            <p:cNvSpPr/>
            <p:nvPr/>
          </p:nvSpPr>
          <p:spPr>
            <a:xfrm>
              <a:off x="7500146" y="4426978"/>
              <a:ext cx="3974" cy="13835"/>
            </a:xfrm>
            <a:custGeom>
              <a:rect b="b" l="l" r="r" t="t"/>
              <a:pathLst>
                <a:path extrusionOk="0" h="94" w="27">
                  <a:moveTo>
                    <a:pt x="1" y="0"/>
                  </a:moveTo>
                  <a:cubicBezTo>
                    <a:pt x="14" y="55"/>
                    <a:pt x="14" y="94"/>
                    <a:pt x="27" y="94"/>
                  </a:cubicBezTo>
                  <a:cubicBezTo>
                    <a:pt x="27" y="94"/>
                    <a:pt x="14" y="55"/>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0" name="Google Shape;2350;p76"/>
            <p:cNvSpPr/>
            <p:nvPr/>
          </p:nvSpPr>
          <p:spPr>
            <a:xfrm>
              <a:off x="7456284" y="4377230"/>
              <a:ext cx="95525" cy="177947"/>
            </a:xfrm>
            <a:custGeom>
              <a:rect b="b" l="l" r="r" t="t"/>
              <a:pathLst>
                <a:path extrusionOk="0" h="1209" w="649">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1" name="Google Shape;2351;p76"/>
            <p:cNvSpPr/>
            <p:nvPr/>
          </p:nvSpPr>
          <p:spPr>
            <a:xfrm>
              <a:off x="7467470" y="4273758"/>
              <a:ext cx="58581" cy="33117"/>
            </a:xfrm>
            <a:custGeom>
              <a:rect b="b" l="l" r="r" t="t"/>
              <a:pathLst>
                <a:path extrusionOk="0" h="225" w="398">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2" name="Google Shape;2352;p76"/>
            <p:cNvSpPr/>
            <p:nvPr/>
          </p:nvSpPr>
          <p:spPr>
            <a:xfrm>
              <a:off x="7309391" y="4433160"/>
              <a:ext cx="2061" cy="7654"/>
            </a:xfrm>
            <a:custGeom>
              <a:rect b="b" l="l" r="r" t="t"/>
              <a:pathLst>
                <a:path extrusionOk="0" h="52" w="14">
                  <a:moveTo>
                    <a:pt x="1" y="52"/>
                  </a:moveTo>
                  <a:cubicBezTo>
                    <a:pt x="1" y="52"/>
                    <a:pt x="1" y="26"/>
                    <a:pt x="14" y="0"/>
                  </a:cubicBezTo>
                  <a:cubicBezTo>
                    <a:pt x="1" y="26"/>
                    <a:pt x="1" y="52"/>
                    <a:pt x="1" y="52"/>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3" name="Google Shape;2353;p76"/>
            <p:cNvSpPr/>
            <p:nvPr/>
          </p:nvSpPr>
          <p:spPr>
            <a:xfrm>
              <a:off x="7246542" y="4391065"/>
              <a:ext cx="133793" cy="104060"/>
            </a:xfrm>
            <a:custGeom>
              <a:rect b="b" l="l" r="r" t="t"/>
              <a:pathLst>
                <a:path extrusionOk="0" h="707" w="909">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4" name="Google Shape;2354;p76"/>
            <p:cNvSpPr/>
            <p:nvPr/>
          </p:nvSpPr>
          <p:spPr>
            <a:xfrm>
              <a:off x="7313218" y="4433160"/>
              <a:ext cx="4563" cy="5740"/>
            </a:xfrm>
            <a:custGeom>
              <a:rect b="b" l="l" r="r" t="t"/>
              <a:pathLst>
                <a:path extrusionOk="0" h="39" w="31">
                  <a:moveTo>
                    <a:pt x="1" y="0"/>
                  </a:moveTo>
                  <a:lnTo>
                    <a:pt x="1" y="0"/>
                  </a:lnTo>
                  <a:cubicBezTo>
                    <a:pt x="17" y="26"/>
                    <a:pt x="17" y="39"/>
                    <a:pt x="17" y="39"/>
                  </a:cubicBezTo>
                  <a:cubicBezTo>
                    <a:pt x="30" y="39"/>
                    <a:pt x="17" y="13"/>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5" name="Google Shape;2355;p76"/>
            <p:cNvSpPr/>
            <p:nvPr/>
          </p:nvSpPr>
          <p:spPr>
            <a:xfrm>
              <a:off x="7307478" y="4460831"/>
              <a:ext cx="3974" cy="8242"/>
            </a:xfrm>
            <a:custGeom>
              <a:rect b="b" l="l" r="r" t="t"/>
              <a:pathLst>
                <a:path extrusionOk="0" h="56" w="27">
                  <a:moveTo>
                    <a:pt x="27" y="0"/>
                  </a:moveTo>
                  <a:lnTo>
                    <a:pt x="27" y="0"/>
                  </a:lnTo>
                  <a:cubicBezTo>
                    <a:pt x="14" y="26"/>
                    <a:pt x="1" y="55"/>
                    <a:pt x="1" y="55"/>
                  </a:cubicBezTo>
                  <a:cubicBezTo>
                    <a:pt x="14" y="55"/>
                    <a:pt x="14" y="26"/>
                    <a:pt x="27"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6" name="Google Shape;2356;p76"/>
            <p:cNvSpPr/>
            <p:nvPr/>
          </p:nvSpPr>
          <p:spPr>
            <a:xfrm>
              <a:off x="7226524" y="4406814"/>
              <a:ext cx="172209" cy="130112"/>
            </a:xfrm>
            <a:custGeom>
              <a:rect b="b" l="l" r="r" t="t"/>
              <a:pathLst>
                <a:path extrusionOk="0" h="884" w="117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7" name="Google Shape;2357;p76"/>
            <p:cNvSpPr/>
            <p:nvPr/>
          </p:nvSpPr>
          <p:spPr>
            <a:xfrm>
              <a:off x="7315720" y="4458917"/>
              <a:ext cx="2061" cy="7654"/>
            </a:xfrm>
            <a:custGeom>
              <a:rect b="b" l="l" r="r" t="t"/>
              <a:pathLst>
                <a:path extrusionOk="0" h="52" w="14">
                  <a:moveTo>
                    <a:pt x="0" y="0"/>
                  </a:moveTo>
                  <a:cubicBezTo>
                    <a:pt x="0" y="26"/>
                    <a:pt x="13" y="52"/>
                    <a:pt x="13" y="52"/>
                  </a:cubicBezTo>
                  <a:cubicBezTo>
                    <a:pt x="13" y="52"/>
                    <a:pt x="0" y="26"/>
                    <a:pt x="0"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8" name="Google Shape;2358;p76"/>
            <p:cNvSpPr/>
            <p:nvPr/>
          </p:nvSpPr>
          <p:spPr>
            <a:xfrm>
              <a:off x="7306153" y="4504692"/>
              <a:ext cx="3385" cy="10156"/>
            </a:xfrm>
            <a:custGeom>
              <a:rect b="b" l="l" r="r" t="t"/>
              <a:pathLst>
                <a:path extrusionOk="0" h="69" w="23">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9" name="Google Shape;2359;p76"/>
            <p:cNvSpPr/>
            <p:nvPr/>
          </p:nvSpPr>
          <p:spPr>
            <a:xfrm>
              <a:off x="7206065" y="4438753"/>
              <a:ext cx="212833" cy="162198"/>
            </a:xfrm>
            <a:custGeom>
              <a:rect b="b" l="l" r="r" t="t"/>
              <a:pathLst>
                <a:path extrusionOk="0" h="1102" w="1446">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0" name="Google Shape;2360;p76"/>
            <p:cNvSpPr/>
            <p:nvPr/>
          </p:nvSpPr>
          <p:spPr>
            <a:xfrm>
              <a:off x="7315720" y="4502190"/>
              <a:ext cx="3827" cy="10156"/>
            </a:xfrm>
            <a:custGeom>
              <a:rect b="b" l="l" r="r" t="t"/>
              <a:pathLst>
                <a:path extrusionOk="0" h="69" w="26">
                  <a:moveTo>
                    <a:pt x="0" y="1"/>
                  </a:moveTo>
                  <a:cubicBezTo>
                    <a:pt x="0" y="43"/>
                    <a:pt x="13" y="69"/>
                    <a:pt x="13" y="69"/>
                  </a:cubicBezTo>
                  <a:cubicBezTo>
                    <a:pt x="26" y="69"/>
                    <a:pt x="13" y="43"/>
                    <a:pt x="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1" name="Google Shape;2361;p76"/>
            <p:cNvSpPr/>
            <p:nvPr/>
          </p:nvSpPr>
          <p:spPr>
            <a:xfrm>
              <a:off x="7305711" y="4532215"/>
              <a:ext cx="3827" cy="12364"/>
            </a:xfrm>
            <a:custGeom>
              <a:rect b="b" l="l" r="r" t="t"/>
              <a:pathLst>
                <a:path extrusionOk="0" h="84" w="26">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2" name="Google Shape;2362;p76"/>
            <p:cNvSpPr/>
            <p:nvPr/>
          </p:nvSpPr>
          <p:spPr>
            <a:xfrm>
              <a:off x="7188550" y="4454502"/>
              <a:ext cx="248305" cy="189869"/>
            </a:xfrm>
            <a:custGeom>
              <a:rect b="b" l="l" r="r" t="t"/>
              <a:pathLst>
                <a:path extrusionOk="0" h="1290" w="1687">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3" name="Google Shape;2363;p76"/>
            <p:cNvSpPr/>
            <p:nvPr/>
          </p:nvSpPr>
          <p:spPr>
            <a:xfrm>
              <a:off x="7315720" y="4528536"/>
              <a:ext cx="3827" cy="13983"/>
            </a:xfrm>
            <a:custGeom>
              <a:rect b="b" l="l" r="r" t="t"/>
              <a:pathLst>
                <a:path extrusionOk="0" h="95" w="26">
                  <a:moveTo>
                    <a:pt x="0" y="0"/>
                  </a:moveTo>
                  <a:lnTo>
                    <a:pt x="0" y="0"/>
                  </a:lnTo>
                  <a:cubicBezTo>
                    <a:pt x="13" y="52"/>
                    <a:pt x="13" y="94"/>
                    <a:pt x="26" y="94"/>
                  </a:cubicBezTo>
                  <a:cubicBezTo>
                    <a:pt x="26" y="94"/>
                    <a:pt x="13" y="52"/>
                    <a:pt x="0"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4" name="Google Shape;2364;p76"/>
            <p:cNvSpPr/>
            <p:nvPr/>
          </p:nvSpPr>
          <p:spPr>
            <a:xfrm>
              <a:off x="7271711" y="4478346"/>
              <a:ext cx="95525" cy="177947"/>
            </a:xfrm>
            <a:custGeom>
              <a:rect b="b" l="l" r="r" t="t"/>
              <a:pathLst>
                <a:path extrusionOk="0" h="1209" w="649">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5" name="Google Shape;2365;p76"/>
            <p:cNvSpPr/>
            <p:nvPr/>
          </p:nvSpPr>
          <p:spPr>
            <a:xfrm>
              <a:off x="7282750" y="4375463"/>
              <a:ext cx="58728" cy="32675"/>
            </a:xfrm>
            <a:custGeom>
              <a:rect b="b" l="l" r="r" t="t"/>
              <a:pathLst>
                <a:path extrusionOk="0" h="222" w="399">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6" name="Google Shape;2366;p76"/>
            <p:cNvSpPr/>
            <p:nvPr/>
          </p:nvSpPr>
          <p:spPr>
            <a:xfrm>
              <a:off x="7104800" y="4668214"/>
              <a:ext cx="815419" cy="33264"/>
            </a:xfrm>
            <a:custGeom>
              <a:rect b="b" l="l" r="r" t="t"/>
              <a:pathLst>
                <a:path extrusionOk="0" h="226" w="554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7" name="Google Shape;2367;p76"/>
            <p:cNvSpPr/>
            <p:nvPr/>
          </p:nvSpPr>
          <p:spPr>
            <a:xfrm>
              <a:off x="7178247" y="4544137"/>
              <a:ext cx="107447" cy="137029"/>
            </a:xfrm>
            <a:custGeom>
              <a:rect b="b" l="l" r="r" t="t"/>
              <a:pathLst>
                <a:path extrusionOk="0" h="931" w="73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8" name="Google Shape;2368;p76"/>
            <p:cNvSpPr/>
            <p:nvPr/>
          </p:nvSpPr>
          <p:spPr>
            <a:xfrm>
              <a:off x="7285547" y="4595652"/>
              <a:ext cx="3974" cy="85514"/>
            </a:xfrm>
            <a:custGeom>
              <a:rect b="b" l="l" r="r" t="t"/>
              <a:pathLst>
                <a:path extrusionOk="0" h="581" w="27">
                  <a:moveTo>
                    <a:pt x="1" y="1"/>
                  </a:moveTo>
                  <a:lnTo>
                    <a:pt x="1" y="581"/>
                  </a:lnTo>
                  <a:lnTo>
                    <a:pt x="27" y="581"/>
                  </a:lnTo>
                  <a:lnTo>
                    <a:pt x="27" y="43"/>
                  </a:lnTo>
                  <a:cubicBezTo>
                    <a:pt x="27" y="43"/>
                    <a:pt x="27" y="30"/>
                    <a:pt x="1" y="1"/>
                  </a:cubicBezTo>
                  <a:close/>
                </a:path>
              </a:pathLst>
            </a:custGeom>
            <a:solidFill>
              <a:srgbClr val="C5C6C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9" name="Google Shape;2369;p76"/>
            <p:cNvSpPr/>
            <p:nvPr/>
          </p:nvSpPr>
          <p:spPr>
            <a:xfrm>
              <a:off x="7289373" y="4578137"/>
              <a:ext cx="139387" cy="103029"/>
            </a:xfrm>
            <a:custGeom>
              <a:rect b="b" l="l" r="r" t="t"/>
              <a:pathLst>
                <a:path extrusionOk="0" h="700" w="947">
                  <a:moveTo>
                    <a:pt x="380" y="0"/>
                  </a:moveTo>
                  <a:lnTo>
                    <a:pt x="1" y="133"/>
                  </a:lnTo>
                  <a:lnTo>
                    <a:pt x="1" y="700"/>
                  </a:lnTo>
                  <a:lnTo>
                    <a:pt x="947" y="700"/>
                  </a:lnTo>
                  <a:lnTo>
                    <a:pt x="947" y="201"/>
                  </a:lnTo>
                  <a:lnTo>
                    <a:pt x="380"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0" name="Google Shape;2370;p76"/>
            <p:cNvSpPr/>
            <p:nvPr/>
          </p:nvSpPr>
          <p:spPr>
            <a:xfrm>
              <a:off x="7178247" y="4540458"/>
              <a:ext cx="254340" cy="67264"/>
            </a:xfrm>
            <a:custGeom>
              <a:rect b="b" l="l" r="r" t="t"/>
              <a:pathLst>
                <a:path extrusionOk="0" h="457" w="1728">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1" name="Google Shape;2371;p76"/>
            <p:cNvSpPr/>
            <p:nvPr/>
          </p:nvSpPr>
          <p:spPr>
            <a:xfrm>
              <a:off x="7200178" y="4637747"/>
              <a:ext cx="51663" cy="43420"/>
            </a:xfrm>
            <a:custGeom>
              <a:rect b="b" l="l" r="r" t="t"/>
              <a:pathLst>
                <a:path extrusionOk="0" h="295" w="351">
                  <a:moveTo>
                    <a:pt x="1" y="0"/>
                  </a:moveTo>
                  <a:lnTo>
                    <a:pt x="1" y="295"/>
                  </a:lnTo>
                  <a:lnTo>
                    <a:pt x="351" y="295"/>
                  </a:lnTo>
                  <a:lnTo>
                    <a:pt x="351" y="0"/>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2" name="Google Shape;2372;p76"/>
            <p:cNvSpPr/>
            <p:nvPr/>
          </p:nvSpPr>
          <p:spPr>
            <a:xfrm>
              <a:off x="7222256" y="4637747"/>
              <a:ext cx="1913" cy="43420"/>
            </a:xfrm>
            <a:custGeom>
              <a:rect b="b" l="l" r="r" t="t"/>
              <a:pathLst>
                <a:path extrusionOk="0" h="295" w="13">
                  <a:moveTo>
                    <a:pt x="0" y="0"/>
                  </a:moveTo>
                  <a:lnTo>
                    <a:pt x="0" y="295"/>
                  </a:lnTo>
                  <a:lnTo>
                    <a:pt x="13" y="295"/>
                  </a:lnTo>
                  <a:lnTo>
                    <a:pt x="13"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3" name="Google Shape;2373;p76"/>
            <p:cNvSpPr/>
            <p:nvPr/>
          </p:nvSpPr>
          <p:spPr>
            <a:xfrm>
              <a:off x="7379011" y="4414909"/>
              <a:ext cx="208565" cy="266258"/>
            </a:xfrm>
            <a:custGeom>
              <a:rect b="b" l="l" r="r" t="t"/>
              <a:pathLst>
                <a:path extrusionOk="0" h="1809" w="1417">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4" name="Google Shape;2374;p76"/>
            <p:cNvSpPr/>
            <p:nvPr/>
          </p:nvSpPr>
          <p:spPr>
            <a:xfrm>
              <a:off x="7587428" y="4516614"/>
              <a:ext cx="8243" cy="164553"/>
            </a:xfrm>
            <a:custGeom>
              <a:rect b="b" l="l" r="r" t="t"/>
              <a:pathLst>
                <a:path extrusionOk="0" h="1118" w="56">
                  <a:moveTo>
                    <a:pt x="1" y="0"/>
                  </a:moveTo>
                  <a:lnTo>
                    <a:pt x="1" y="1118"/>
                  </a:lnTo>
                  <a:lnTo>
                    <a:pt x="56" y="1118"/>
                  </a:lnTo>
                  <a:lnTo>
                    <a:pt x="56" y="65"/>
                  </a:lnTo>
                  <a:cubicBezTo>
                    <a:pt x="56" y="65"/>
                    <a:pt x="43" y="39"/>
                    <a:pt x="1"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5" name="Google Shape;2375;p76"/>
            <p:cNvSpPr/>
            <p:nvPr/>
          </p:nvSpPr>
          <p:spPr>
            <a:xfrm>
              <a:off x="7595523" y="4480848"/>
              <a:ext cx="268764" cy="200319"/>
            </a:xfrm>
            <a:custGeom>
              <a:rect b="b" l="l" r="r" t="t"/>
              <a:pathLst>
                <a:path extrusionOk="0" h="1361" w="1826">
                  <a:moveTo>
                    <a:pt x="743" y="0"/>
                  </a:moveTo>
                  <a:lnTo>
                    <a:pt x="1" y="282"/>
                  </a:lnTo>
                  <a:lnTo>
                    <a:pt x="1" y="1361"/>
                  </a:lnTo>
                  <a:lnTo>
                    <a:pt x="1825" y="1361"/>
                  </a:lnTo>
                  <a:lnTo>
                    <a:pt x="1825" y="405"/>
                  </a:lnTo>
                  <a:lnTo>
                    <a:pt x="743"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6" name="Google Shape;2376;p76"/>
            <p:cNvSpPr/>
            <p:nvPr/>
          </p:nvSpPr>
          <p:spPr>
            <a:xfrm>
              <a:off x="7375331" y="4406814"/>
              <a:ext cx="498377" cy="133791"/>
            </a:xfrm>
            <a:custGeom>
              <a:rect b="b" l="l" r="r" t="t"/>
              <a:pathLst>
                <a:path extrusionOk="0" h="909" w="3386">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7" name="Google Shape;2377;p76"/>
            <p:cNvSpPr/>
            <p:nvPr/>
          </p:nvSpPr>
          <p:spPr>
            <a:xfrm>
              <a:off x="7418604" y="4597565"/>
              <a:ext cx="101707" cy="83601"/>
            </a:xfrm>
            <a:custGeom>
              <a:rect b="b" l="l" r="r" t="t"/>
              <a:pathLst>
                <a:path extrusionOk="0" h="568" w="691">
                  <a:moveTo>
                    <a:pt x="1" y="1"/>
                  </a:moveTo>
                  <a:lnTo>
                    <a:pt x="1" y="568"/>
                  </a:lnTo>
                  <a:lnTo>
                    <a:pt x="691" y="568"/>
                  </a:lnTo>
                  <a:lnTo>
                    <a:pt x="691"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8" name="Google Shape;2378;p76"/>
            <p:cNvSpPr/>
            <p:nvPr/>
          </p:nvSpPr>
          <p:spPr>
            <a:xfrm>
              <a:off x="7464379" y="4597565"/>
              <a:ext cx="2061" cy="83601"/>
            </a:xfrm>
            <a:custGeom>
              <a:rect b="b" l="l" r="r" t="t"/>
              <a:pathLst>
                <a:path extrusionOk="0" h="568" w="14">
                  <a:moveTo>
                    <a:pt x="1" y="1"/>
                  </a:moveTo>
                  <a:lnTo>
                    <a:pt x="1" y="568"/>
                  </a:lnTo>
                  <a:lnTo>
                    <a:pt x="14" y="568"/>
                  </a:lnTo>
                  <a:lnTo>
                    <a:pt x="14"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9" name="Google Shape;2379;p76"/>
            <p:cNvSpPr/>
            <p:nvPr/>
          </p:nvSpPr>
          <p:spPr>
            <a:xfrm>
              <a:off x="7828374" y="4559886"/>
              <a:ext cx="133057" cy="159549"/>
            </a:xfrm>
            <a:custGeom>
              <a:rect b="b" l="l" r="r" t="t"/>
              <a:pathLst>
                <a:path extrusionOk="0" h="1084" w="904">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0" name="Google Shape;2380;p76"/>
            <p:cNvSpPr/>
            <p:nvPr/>
          </p:nvSpPr>
          <p:spPr>
            <a:xfrm>
              <a:off x="5379910" y="4673513"/>
              <a:ext cx="1665427" cy="22078"/>
            </a:xfrm>
            <a:custGeom>
              <a:rect b="b" l="l" r="r" t="t"/>
              <a:pathLst>
                <a:path extrusionOk="0" h="150" w="11315">
                  <a:moveTo>
                    <a:pt x="892" y="0"/>
                  </a:moveTo>
                  <a:lnTo>
                    <a:pt x="1" y="149"/>
                  </a:lnTo>
                  <a:lnTo>
                    <a:pt x="10787" y="149"/>
                  </a:lnTo>
                  <a:lnTo>
                    <a:pt x="11315" y="0"/>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1" name="Google Shape;2381;p76"/>
            <p:cNvSpPr/>
            <p:nvPr/>
          </p:nvSpPr>
          <p:spPr>
            <a:xfrm>
              <a:off x="5536812" y="4639513"/>
              <a:ext cx="1600222" cy="22225"/>
            </a:xfrm>
            <a:custGeom>
              <a:rect b="b" l="l" r="r" t="t"/>
              <a:pathLst>
                <a:path extrusionOk="0" h="151" w="10872">
                  <a:moveTo>
                    <a:pt x="908" y="1"/>
                  </a:moveTo>
                  <a:lnTo>
                    <a:pt x="1" y="150"/>
                  </a:lnTo>
                  <a:lnTo>
                    <a:pt x="10343" y="150"/>
                  </a:lnTo>
                  <a:lnTo>
                    <a:pt x="10871"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2" name="Google Shape;2382;p76"/>
            <p:cNvSpPr/>
            <p:nvPr/>
          </p:nvSpPr>
          <p:spPr>
            <a:xfrm>
              <a:off x="758168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3" name="Google Shape;2383;p76"/>
            <p:cNvSpPr/>
            <p:nvPr/>
          </p:nvSpPr>
          <p:spPr>
            <a:xfrm>
              <a:off x="7571679"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4" name="Google Shape;2384;p76"/>
            <p:cNvSpPr/>
            <p:nvPr/>
          </p:nvSpPr>
          <p:spPr>
            <a:xfrm>
              <a:off x="7561670"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5" name="Google Shape;2385;p76"/>
            <p:cNvSpPr/>
            <p:nvPr/>
          </p:nvSpPr>
          <p:spPr>
            <a:xfrm>
              <a:off x="7551662" y="4685435"/>
              <a:ext cx="4416" cy="17662"/>
            </a:xfrm>
            <a:custGeom>
              <a:rect b="b" l="l" r="r" t="t"/>
              <a:pathLst>
                <a:path extrusionOk="0" h="120" w="30">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6" name="Google Shape;2386;p76"/>
            <p:cNvSpPr/>
            <p:nvPr/>
          </p:nvSpPr>
          <p:spPr>
            <a:xfrm>
              <a:off x="7542242"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7" name="Google Shape;2387;p76"/>
            <p:cNvSpPr/>
            <p:nvPr/>
          </p:nvSpPr>
          <p:spPr>
            <a:xfrm>
              <a:off x="7533999"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8" name="Google Shape;2388;p76"/>
            <p:cNvSpPr/>
            <p:nvPr/>
          </p:nvSpPr>
          <p:spPr>
            <a:xfrm>
              <a:off x="7523990"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89" name="Google Shape;2389;p76"/>
            <p:cNvSpPr/>
            <p:nvPr/>
          </p:nvSpPr>
          <p:spPr>
            <a:xfrm>
              <a:off x="751398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0" name="Google Shape;2390;p76"/>
            <p:cNvSpPr/>
            <p:nvPr/>
          </p:nvSpPr>
          <p:spPr>
            <a:xfrm>
              <a:off x="7503973"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1" name="Google Shape;2391;p76"/>
            <p:cNvSpPr/>
            <p:nvPr/>
          </p:nvSpPr>
          <p:spPr>
            <a:xfrm>
              <a:off x="7494553"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2" name="Google Shape;2392;p76"/>
            <p:cNvSpPr/>
            <p:nvPr/>
          </p:nvSpPr>
          <p:spPr>
            <a:xfrm>
              <a:off x="748454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3" name="Google Shape;2393;p76"/>
            <p:cNvSpPr/>
            <p:nvPr/>
          </p:nvSpPr>
          <p:spPr>
            <a:xfrm>
              <a:off x="7474388"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4" name="Google Shape;2394;p76"/>
            <p:cNvSpPr/>
            <p:nvPr/>
          </p:nvSpPr>
          <p:spPr>
            <a:xfrm>
              <a:off x="7464379"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5" name="Google Shape;2395;p76"/>
            <p:cNvSpPr/>
            <p:nvPr/>
          </p:nvSpPr>
          <p:spPr>
            <a:xfrm>
              <a:off x="7454371"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6" name="Google Shape;2396;p76"/>
            <p:cNvSpPr/>
            <p:nvPr/>
          </p:nvSpPr>
          <p:spPr>
            <a:xfrm>
              <a:off x="7444362" y="4685435"/>
              <a:ext cx="4416" cy="17662"/>
            </a:xfrm>
            <a:custGeom>
              <a:rect b="b" l="l" r="r" t="t"/>
              <a:pathLst>
                <a:path extrusionOk="0" h="120" w="30">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7" name="Google Shape;2397;p76"/>
            <p:cNvSpPr/>
            <p:nvPr/>
          </p:nvSpPr>
          <p:spPr>
            <a:xfrm>
              <a:off x="7436855"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8" name="Google Shape;2398;p76"/>
            <p:cNvSpPr/>
            <p:nvPr/>
          </p:nvSpPr>
          <p:spPr>
            <a:xfrm>
              <a:off x="7426699"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99" name="Google Shape;2399;p76"/>
            <p:cNvSpPr/>
            <p:nvPr/>
          </p:nvSpPr>
          <p:spPr>
            <a:xfrm>
              <a:off x="7416691"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0" name="Google Shape;2400;p76"/>
            <p:cNvSpPr/>
            <p:nvPr/>
          </p:nvSpPr>
          <p:spPr>
            <a:xfrm>
              <a:off x="7406682"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1" name="Google Shape;2401;p76"/>
            <p:cNvSpPr/>
            <p:nvPr/>
          </p:nvSpPr>
          <p:spPr>
            <a:xfrm>
              <a:off x="7396673"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2" name="Google Shape;2402;p76"/>
            <p:cNvSpPr/>
            <p:nvPr/>
          </p:nvSpPr>
          <p:spPr>
            <a:xfrm>
              <a:off x="7387253"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3" name="Google Shape;2403;p76"/>
            <p:cNvSpPr/>
            <p:nvPr/>
          </p:nvSpPr>
          <p:spPr>
            <a:xfrm>
              <a:off x="737724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4" name="Google Shape;2404;p76"/>
            <p:cNvSpPr/>
            <p:nvPr/>
          </p:nvSpPr>
          <p:spPr>
            <a:xfrm>
              <a:off x="7367088"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5" name="Google Shape;2405;p76"/>
            <p:cNvSpPr/>
            <p:nvPr/>
          </p:nvSpPr>
          <p:spPr>
            <a:xfrm>
              <a:off x="7357080"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6" name="Google Shape;2406;p76"/>
            <p:cNvSpPr/>
            <p:nvPr/>
          </p:nvSpPr>
          <p:spPr>
            <a:xfrm>
              <a:off x="7348984"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7" name="Google Shape;2407;p76"/>
            <p:cNvSpPr/>
            <p:nvPr/>
          </p:nvSpPr>
          <p:spPr>
            <a:xfrm>
              <a:off x="7339564"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8" name="Google Shape;2408;p76"/>
            <p:cNvSpPr/>
            <p:nvPr/>
          </p:nvSpPr>
          <p:spPr>
            <a:xfrm>
              <a:off x="7329556"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9" name="Google Shape;2409;p76"/>
            <p:cNvSpPr/>
            <p:nvPr/>
          </p:nvSpPr>
          <p:spPr>
            <a:xfrm>
              <a:off x="7319400"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0" name="Google Shape;2410;p76"/>
            <p:cNvSpPr/>
            <p:nvPr/>
          </p:nvSpPr>
          <p:spPr>
            <a:xfrm>
              <a:off x="7309391"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1" name="Google Shape;2411;p76"/>
            <p:cNvSpPr/>
            <p:nvPr/>
          </p:nvSpPr>
          <p:spPr>
            <a:xfrm>
              <a:off x="7299382"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2" name="Google Shape;2412;p76"/>
            <p:cNvSpPr/>
            <p:nvPr/>
          </p:nvSpPr>
          <p:spPr>
            <a:xfrm>
              <a:off x="7289373"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3" name="Google Shape;2413;p76"/>
            <p:cNvSpPr/>
            <p:nvPr/>
          </p:nvSpPr>
          <p:spPr>
            <a:xfrm>
              <a:off x="7279953"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4" name="Google Shape;2414;p76"/>
            <p:cNvSpPr/>
            <p:nvPr/>
          </p:nvSpPr>
          <p:spPr>
            <a:xfrm>
              <a:off x="7269945"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5" name="Google Shape;2415;p76"/>
            <p:cNvSpPr/>
            <p:nvPr/>
          </p:nvSpPr>
          <p:spPr>
            <a:xfrm>
              <a:off x="726170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6" name="Google Shape;2416;p76"/>
            <p:cNvSpPr/>
            <p:nvPr/>
          </p:nvSpPr>
          <p:spPr>
            <a:xfrm>
              <a:off x="725169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7" name="Google Shape;2417;p76"/>
            <p:cNvSpPr/>
            <p:nvPr/>
          </p:nvSpPr>
          <p:spPr>
            <a:xfrm>
              <a:off x="7241685"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8" name="Google Shape;2418;p76"/>
            <p:cNvSpPr/>
            <p:nvPr/>
          </p:nvSpPr>
          <p:spPr>
            <a:xfrm>
              <a:off x="7232265"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9" name="Google Shape;2419;p76"/>
            <p:cNvSpPr/>
            <p:nvPr/>
          </p:nvSpPr>
          <p:spPr>
            <a:xfrm>
              <a:off x="7222256"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0" name="Google Shape;2420;p76"/>
            <p:cNvSpPr/>
            <p:nvPr/>
          </p:nvSpPr>
          <p:spPr>
            <a:xfrm>
              <a:off x="7212100"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1" name="Google Shape;2421;p76"/>
            <p:cNvSpPr/>
            <p:nvPr/>
          </p:nvSpPr>
          <p:spPr>
            <a:xfrm>
              <a:off x="7202091"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2" name="Google Shape;2422;p76"/>
            <p:cNvSpPr/>
            <p:nvPr/>
          </p:nvSpPr>
          <p:spPr>
            <a:xfrm>
              <a:off x="7192083"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3" name="Google Shape;2423;p76"/>
            <p:cNvSpPr/>
            <p:nvPr/>
          </p:nvSpPr>
          <p:spPr>
            <a:xfrm>
              <a:off x="7182074"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4" name="Google Shape;2424;p76"/>
            <p:cNvSpPr/>
            <p:nvPr/>
          </p:nvSpPr>
          <p:spPr>
            <a:xfrm>
              <a:off x="717265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5" name="Google Shape;2425;p76"/>
            <p:cNvSpPr/>
            <p:nvPr/>
          </p:nvSpPr>
          <p:spPr>
            <a:xfrm>
              <a:off x="7164411"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6" name="Google Shape;2426;p76"/>
            <p:cNvSpPr/>
            <p:nvPr/>
          </p:nvSpPr>
          <p:spPr>
            <a:xfrm>
              <a:off x="715440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7" name="Google Shape;2427;p76"/>
            <p:cNvSpPr/>
            <p:nvPr/>
          </p:nvSpPr>
          <p:spPr>
            <a:xfrm>
              <a:off x="714439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8" name="Google Shape;2428;p76"/>
            <p:cNvSpPr/>
            <p:nvPr/>
          </p:nvSpPr>
          <p:spPr>
            <a:xfrm>
              <a:off x="7134385"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9" name="Google Shape;2429;p76"/>
            <p:cNvSpPr/>
            <p:nvPr/>
          </p:nvSpPr>
          <p:spPr>
            <a:xfrm>
              <a:off x="7124965"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0" name="Google Shape;2430;p76"/>
            <p:cNvSpPr/>
            <p:nvPr/>
          </p:nvSpPr>
          <p:spPr>
            <a:xfrm>
              <a:off x="711495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1" name="Google Shape;2431;p76"/>
            <p:cNvSpPr/>
            <p:nvPr/>
          </p:nvSpPr>
          <p:spPr>
            <a:xfrm>
              <a:off x="7104800"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2" name="Google Shape;2432;p76"/>
            <p:cNvSpPr/>
            <p:nvPr/>
          </p:nvSpPr>
          <p:spPr>
            <a:xfrm>
              <a:off x="709479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3" name="Google Shape;2433;p76"/>
            <p:cNvSpPr/>
            <p:nvPr/>
          </p:nvSpPr>
          <p:spPr>
            <a:xfrm>
              <a:off x="7084783"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4" name="Google Shape;2434;p76"/>
            <p:cNvSpPr/>
            <p:nvPr/>
          </p:nvSpPr>
          <p:spPr>
            <a:xfrm>
              <a:off x="7077276"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5" name="Google Shape;2435;p76"/>
            <p:cNvSpPr/>
            <p:nvPr/>
          </p:nvSpPr>
          <p:spPr>
            <a:xfrm>
              <a:off x="7067268"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6" name="Google Shape;2436;p76"/>
            <p:cNvSpPr/>
            <p:nvPr/>
          </p:nvSpPr>
          <p:spPr>
            <a:xfrm>
              <a:off x="705711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7" name="Google Shape;2437;p76"/>
            <p:cNvSpPr/>
            <p:nvPr/>
          </p:nvSpPr>
          <p:spPr>
            <a:xfrm>
              <a:off x="7047103"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8" name="Google Shape;2438;p76"/>
            <p:cNvSpPr/>
            <p:nvPr/>
          </p:nvSpPr>
          <p:spPr>
            <a:xfrm>
              <a:off x="7037094"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9" name="Google Shape;2439;p76"/>
            <p:cNvSpPr/>
            <p:nvPr/>
          </p:nvSpPr>
          <p:spPr>
            <a:xfrm>
              <a:off x="7027085"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0" name="Google Shape;2440;p76"/>
            <p:cNvSpPr/>
            <p:nvPr/>
          </p:nvSpPr>
          <p:spPr>
            <a:xfrm>
              <a:off x="7017665"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1" name="Google Shape;2441;p76"/>
            <p:cNvSpPr/>
            <p:nvPr/>
          </p:nvSpPr>
          <p:spPr>
            <a:xfrm>
              <a:off x="7007657"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2" name="Google Shape;2442;p76"/>
            <p:cNvSpPr/>
            <p:nvPr/>
          </p:nvSpPr>
          <p:spPr>
            <a:xfrm>
              <a:off x="6997501"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3" name="Google Shape;2443;p76"/>
            <p:cNvSpPr/>
            <p:nvPr/>
          </p:nvSpPr>
          <p:spPr>
            <a:xfrm>
              <a:off x="698749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4" name="Google Shape;2444;p76"/>
            <p:cNvSpPr/>
            <p:nvPr/>
          </p:nvSpPr>
          <p:spPr>
            <a:xfrm>
              <a:off x="6979397"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5" name="Google Shape;2445;p76"/>
            <p:cNvSpPr/>
            <p:nvPr/>
          </p:nvSpPr>
          <p:spPr>
            <a:xfrm>
              <a:off x="6969977"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6" name="Google Shape;2446;p76"/>
            <p:cNvSpPr/>
            <p:nvPr/>
          </p:nvSpPr>
          <p:spPr>
            <a:xfrm>
              <a:off x="6959968"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7" name="Google Shape;2447;p76"/>
            <p:cNvSpPr/>
            <p:nvPr/>
          </p:nvSpPr>
          <p:spPr>
            <a:xfrm>
              <a:off x="6949812"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8" name="Google Shape;2448;p76"/>
            <p:cNvSpPr/>
            <p:nvPr/>
          </p:nvSpPr>
          <p:spPr>
            <a:xfrm>
              <a:off x="6939803"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49" name="Google Shape;2449;p76"/>
            <p:cNvSpPr/>
            <p:nvPr/>
          </p:nvSpPr>
          <p:spPr>
            <a:xfrm>
              <a:off x="6929794"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0" name="Google Shape;2450;p76"/>
            <p:cNvSpPr/>
            <p:nvPr/>
          </p:nvSpPr>
          <p:spPr>
            <a:xfrm>
              <a:off x="6919786"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1" name="Google Shape;2451;p76"/>
            <p:cNvSpPr/>
            <p:nvPr/>
          </p:nvSpPr>
          <p:spPr>
            <a:xfrm>
              <a:off x="691036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2" name="Google Shape;2452;p76"/>
            <p:cNvSpPr/>
            <p:nvPr/>
          </p:nvSpPr>
          <p:spPr>
            <a:xfrm>
              <a:off x="6900357"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3" name="Google Shape;2453;p76"/>
            <p:cNvSpPr/>
            <p:nvPr/>
          </p:nvSpPr>
          <p:spPr>
            <a:xfrm>
              <a:off x="689211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4" name="Google Shape;2454;p76"/>
            <p:cNvSpPr/>
            <p:nvPr/>
          </p:nvSpPr>
          <p:spPr>
            <a:xfrm>
              <a:off x="688210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5" name="Google Shape;2455;p76"/>
            <p:cNvSpPr/>
            <p:nvPr/>
          </p:nvSpPr>
          <p:spPr>
            <a:xfrm>
              <a:off x="6872097"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6" name="Google Shape;2456;p76"/>
            <p:cNvSpPr/>
            <p:nvPr/>
          </p:nvSpPr>
          <p:spPr>
            <a:xfrm>
              <a:off x="6862677"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7" name="Google Shape;2457;p76"/>
            <p:cNvSpPr/>
            <p:nvPr/>
          </p:nvSpPr>
          <p:spPr>
            <a:xfrm>
              <a:off x="6852668"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8" name="Google Shape;2458;p76"/>
            <p:cNvSpPr/>
            <p:nvPr/>
          </p:nvSpPr>
          <p:spPr>
            <a:xfrm>
              <a:off x="684251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59" name="Google Shape;2459;p76"/>
            <p:cNvSpPr/>
            <p:nvPr/>
          </p:nvSpPr>
          <p:spPr>
            <a:xfrm>
              <a:off x="683250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0" name="Google Shape;2460;p76"/>
            <p:cNvSpPr/>
            <p:nvPr/>
          </p:nvSpPr>
          <p:spPr>
            <a:xfrm>
              <a:off x="6822495"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1" name="Google Shape;2461;p76"/>
            <p:cNvSpPr/>
            <p:nvPr/>
          </p:nvSpPr>
          <p:spPr>
            <a:xfrm>
              <a:off x="6812486"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2" name="Google Shape;2462;p76"/>
            <p:cNvSpPr/>
            <p:nvPr/>
          </p:nvSpPr>
          <p:spPr>
            <a:xfrm>
              <a:off x="680306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3" name="Google Shape;2463;p76"/>
            <p:cNvSpPr/>
            <p:nvPr/>
          </p:nvSpPr>
          <p:spPr>
            <a:xfrm>
              <a:off x="679482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4" name="Google Shape;2464;p76"/>
            <p:cNvSpPr/>
            <p:nvPr/>
          </p:nvSpPr>
          <p:spPr>
            <a:xfrm>
              <a:off x="6784815"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5" name="Google Shape;2465;p76"/>
            <p:cNvSpPr/>
            <p:nvPr/>
          </p:nvSpPr>
          <p:spPr>
            <a:xfrm>
              <a:off x="6774806"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6" name="Google Shape;2466;p76"/>
            <p:cNvSpPr/>
            <p:nvPr/>
          </p:nvSpPr>
          <p:spPr>
            <a:xfrm>
              <a:off x="6764797"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7" name="Google Shape;2467;p76"/>
            <p:cNvSpPr/>
            <p:nvPr/>
          </p:nvSpPr>
          <p:spPr>
            <a:xfrm>
              <a:off x="6755377"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8" name="Google Shape;2468;p76"/>
            <p:cNvSpPr/>
            <p:nvPr/>
          </p:nvSpPr>
          <p:spPr>
            <a:xfrm>
              <a:off x="674536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9" name="Google Shape;2469;p76"/>
            <p:cNvSpPr/>
            <p:nvPr/>
          </p:nvSpPr>
          <p:spPr>
            <a:xfrm>
              <a:off x="673521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0" name="Google Shape;2470;p76"/>
            <p:cNvSpPr/>
            <p:nvPr/>
          </p:nvSpPr>
          <p:spPr>
            <a:xfrm>
              <a:off x="672520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1" name="Google Shape;2471;p76"/>
            <p:cNvSpPr/>
            <p:nvPr/>
          </p:nvSpPr>
          <p:spPr>
            <a:xfrm>
              <a:off x="6715195"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2" name="Google Shape;2472;p76"/>
            <p:cNvSpPr/>
            <p:nvPr/>
          </p:nvSpPr>
          <p:spPr>
            <a:xfrm>
              <a:off x="6707688"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3" name="Google Shape;2473;p76"/>
            <p:cNvSpPr/>
            <p:nvPr/>
          </p:nvSpPr>
          <p:spPr>
            <a:xfrm>
              <a:off x="6697680"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4" name="Google Shape;2474;p76"/>
            <p:cNvSpPr/>
            <p:nvPr/>
          </p:nvSpPr>
          <p:spPr>
            <a:xfrm>
              <a:off x="668752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5" name="Google Shape;2475;p76"/>
            <p:cNvSpPr/>
            <p:nvPr/>
          </p:nvSpPr>
          <p:spPr>
            <a:xfrm>
              <a:off x="6677515"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6" name="Google Shape;2476;p76"/>
            <p:cNvSpPr/>
            <p:nvPr/>
          </p:nvSpPr>
          <p:spPr>
            <a:xfrm>
              <a:off x="6667506"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7" name="Google Shape;2477;p76"/>
            <p:cNvSpPr/>
            <p:nvPr/>
          </p:nvSpPr>
          <p:spPr>
            <a:xfrm>
              <a:off x="66574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8" name="Google Shape;2478;p76"/>
            <p:cNvSpPr/>
            <p:nvPr/>
          </p:nvSpPr>
          <p:spPr>
            <a:xfrm>
              <a:off x="664807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9" name="Google Shape;2479;p76"/>
            <p:cNvSpPr/>
            <p:nvPr/>
          </p:nvSpPr>
          <p:spPr>
            <a:xfrm>
              <a:off x="6638069"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0" name="Google Shape;2480;p76"/>
            <p:cNvSpPr/>
            <p:nvPr/>
          </p:nvSpPr>
          <p:spPr>
            <a:xfrm>
              <a:off x="662791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1" name="Google Shape;2481;p76"/>
            <p:cNvSpPr/>
            <p:nvPr/>
          </p:nvSpPr>
          <p:spPr>
            <a:xfrm>
              <a:off x="661790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2" name="Google Shape;2482;p76"/>
            <p:cNvSpPr/>
            <p:nvPr/>
          </p:nvSpPr>
          <p:spPr>
            <a:xfrm>
              <a:off x="6609809"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3" name="Google Shape;2483;p76"/>
            <p:cNvSpPr/>
            <p:nvPr/>
          </p:nvSpPr>
          <p:spPr>
            <a:xfrm>
              <a:off x="6600389"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4" name="Google Shape;2484;p76"/>
            <p:cNvSpPr/>
            <p:nvPr/>
          </p:nvSpPr>
          <p:spPr>
            <a:xfrm>
              <a:off x="6590380"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5" name="Google Shape;2485;p76"/>
            <p:cNvSpPr/>
            <p:nvPr/>
          </p:nvSpPr>
          <p:spPr>
            <a:xfrm>
              <a:off x="6580224"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6" name="Google Shape;2486;p76"/>
            <p:cNvSpPr/>
            <p:nvPr/>
          </p:nvSpPr>
          <p:spPr>
            <a:xfrm>
              <a:off x="6570215"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7" name="Google Shape;2487;p76"/>
            <p:cNvSpPr/>
            <p:nvPr/>
          </p:nvSpPr>
          <p:spPr>
            <a:xfrm>
              <a:off x="65602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8" name="Google Shape;2488;p76"/>
            <p:cNvSpPr/>
            <p:nvPr/>
          </p:nvSpPr>
          <p:spPr>
            <a:xfrm>
              <a:off x="65501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9" name="Google Shape;2489;p76"/>
            <p:cNvSpPr/>
            <p:nvPr/>
          </p:nvSpPr>
          <p:spPr>
            <a:xfrm>
              <a:off x="654077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0" name="Google Shape;2490;p76"/>
            <p:cNvSpPr/>
            <p:nvPr/>
          </p:nvSpPr>
          <p:spPr>
            <a:xfrm>
              <a:off x="6530769"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1" name="Google Shape;2491;p76"/>
            <p:cNvSpPr/>
            <p:nvPr/>
          </p:nvSpPr>
          <p:spPr>
            <a:xfrm>
              <a:off x="6522527"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2" name="Google Shape;2492;p76"/>
            <p:cNvSpPr/>
            <p:nvPr/>
          </p:nvSpPr>
          <p:spPr>
            <a:xfrm>
              <a:off x="6512518"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3" name="Google Shape;2493;p76"/>
            <p:cNvSpPr/>
            <p:nvPr/>
          </p:nvSpPr>
          <p:spPr>
            <a:xfrm>
              <a:off x="6502509"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4" name="Google Shape;2494;p76"/>
            <p:cNvSpPr/>
            <p:nvPr/>
          </p:nvSpPr>
          <p:spPr>
            <a:xfrm>
              <a:off x="6493089"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5" name="Google Shape;2495;p76"/>
            <p:cNvSpPr/>
            <p:nvPr/>
          </p:nvSpPr>
          <p:spPr>
            <a:xfrm>
              <a:off x="6483080"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6" name="Google Shape;2496;p76"/>
            <p:cNvSpPr/>
            <p:nvPr/>
          </p:nvSpPr>
          <p:spPr>
            <a:xfrm>
              <a:off x="647292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7" name="Google Shape;2497;p76"/>
            <p:cNvSpPr/>
            <p:nvPr/>
          </p:nvSpPr>
          <p:spPr>
            <a:xfrm>
              <a:off x="6462916"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8" name="Google Shape;2498;p76"/>
            <p:cNvSpPr/>
            <p:nvPr/>
          </p:nvSpPr>
          <p:spPr>
            <a:xfrm>
              <a:off x="64529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9" name="Google Shape;2499;p76"/>
            <p:cNvSpPr/>
            <p:nvPr/>
          </p:nvSpPr>
          <p:spPr>
            <a:xfrm>
              <a:off x="64428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0" name="Google Shape;2500;p76"/>
            <p:cNvSpPr/>
            <p:nvPr/>
          </p:nvSpPr>
          <p:spPr>
            <a:xfrm>
              <a:off x="6435392"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1" name="Google Shape;2501;p76"/>
            <p:cNvSpPr/>
            <p:nvPr/>
          </p:nvSpPr>
          <p:spPr>
            <a:xfrm>
              <a:off x="642523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2" name="Google Shape;2502;p76"/>
            <p:cNvSpPr/>
            <p:nvPr/>
          </p:nvSpPr>
          <p:spPr>
            <a:xfrm>
              <a:off x="6415227"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3" name="Google Shape;2503;p76"/>
            <p:cNvSpPr/>
            <p:nvPr/>
          </p:nvSpPr>
          <p:spPr>
            <a:xfrm>
              <a:off x="640521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4" name="Google Shape;2504;p76"/>
            <p:cNvSpPr/>
            <p:nvPr/>
          </p:nvSpPr>
          <p:spPr>
            <a:xfrm>
              <a:off x="6395209"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5" name="Google Shape;2505;p76"/>
            <p:cNvSpPr/>
            <p:nvPr/>
          </p:nvSpPr>
          <p:spPr>
            <a:xfrm>
              <a:off x="6385789"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6" name="Google Shape;2506;p76"/>
            <p:cNvSpPr/>
            <p:nvPr/>
          </p:nvSpPr>
          <p:spPr>
            <a:xfrm>
              <a:off x="6375781"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7" name="Google Shape;2507;p76"/>
            <p:cNvSpPr/>
            <p:nvPr/>
          </p:nvSpPr>
          <p:spPr>
            <a:xfrm>
              <a:off x="6365625"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8" name="Google Shape;2508;p76"/>
            <p:cNvSpPr/>
            <p:nvPr/>
          </p:nvSpPr>
          <p:spPr>
            <a:xfrm>
              <a:off x="6355616"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9" name="Google Shape;2509;p76"/>
            <p:cNvSpPr/>
            <p:nvPr/>
          </p:nvSpPr>
          <p:spPr>
            <a:xfrm>
              <a:off x="63456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0" name="Google Shape;2510;p76"/>
            <p:cNvSpPr/>
            <p:nvPr/>
          </p:nvSpPr>
          <p:spPr>
            <a:xfrm>
              <a:off x="6338101"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1" name="Google Shape;2511;p76"/>
            <p:cNvSpPr/>
            <p:nvPr/>
          </p:nvSpPr>
          <p:spPr>
            <a:xfrm>
              <a:off x="6328092"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2" name="Google Shape;2512;p76"/>
            <p:cNvSpPr/>
            <p:nvPr/>
          </p:nvSpPr>
          <p:spPr>
            <a:xfrm>
              <a:off x="631793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3" name="Google Shape;2513;p76"/>
            <p:cNvSpPr/>
            <p:nvPr/>
          </p:nvSpPr>
          <p:spPr>
            <a:xfrm>
              <a:off x="6307927"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4" name="Google Shape;2514;p76"/>
            <p:cNvSpPr/>
            <p:nvPr/>
          </p:nvSpPr>
          <p:spPr>
            <a:xfrm>
              <a:off x="629791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5" name="Google Shape;2515;p76"/>
            <p:cNvSpPr/>
            <p:nvPr/>
          </p:nvSpPr>
          <p:spPr>
            <a:xfrm>
              <a:off x="6287910"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6" name="Google Shape;2516;p76"/>
            <p:cNvSpPr/>
            <p:nvPr/>
          </p:nvSpPr>
          <p:spPr>
            <a:xfrm>
              <a:off x="6278490"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7" name="Google Shape;2517;p76"/>
            <p:cNvSpPr/>
            <p:nvPr/>
          </p:nvSpPr>
          <p:spPr>
            <a:xfrm>
              <a:off x="6268481"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8" name="Google Shape;2518;p76"/>
            <p:cNvSpPr/>
            <p:nvPr/>
          </p:nvSpPr>
          <p:spPr>
            <a:xfrm>
              <a:off x="6258325"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9" name="Google Shape;2519;p76"/>
            <p:cNvSpPr/>
            <p:nvPr/>
          </p:nvSpPr>
          <p:spPr>
            <a:xfrm>
              <a:off x="6250230"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20" name="Google Shape;2520;p76"/>
            <p:cNvSpPr/>
            <p:nvPr/>
          </p:nvSpPr>
          <p:spPr>
            <a:xfrm>
              <a:off x="6240221"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521" name="Google Shape;2521;p76"/>
          <p:cNvSpPr txBox="1"/>
          <p:nvPr>
            <p:ph type="title"/>
          </p:nvPr>
        </p:nvSpPr>
        <p:spPr>
          <a:xfrm>
            <a:off x="4224000" y="2862833"/>
            <a:ext cx="3744000" cy="74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1867"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9pPr>
          </a:lstStyle>
          <a:p/>
        </p:txBody>
      </p:sp>
      <p:sp>
        <p:nvSpPr>
          <p:cNvPr id="2522" name="Google Shape;2522;p76"/>
          <p:cNvSpPr txBox="1"/>
          <p:nvPr>
            <p:ph idx="1" type="body"/>
          </p:nvPr>
        </p:nvSpPr>
        <p:spPr>
          <a:xfrm>
            <a:off x="4224016" y="3288255"/>
            <a:ext cx="3744000" cy="959600"/>
          </a:xfrm>
          <a:prstGeom prst="rect">
            <a:avLst/>
          </a:prstGeom>
          <a:noFill/>
          <a:ln>
            <a:noFill/>
          </a:ln>
        </p:spPr>
        <p:txBody>
          <a:bodyPr anchorCtr="0" anchor="t" bIns="91425" lIns="91425" spcFirstLastPara="1" rIns="91425" wrap="square" tIns="91425">
            <a:noAutofit/>
          </a:bodyPr>
          <a:lstStyle>
            <a:lvl1pPr indent="-330200" lvl="0" marL="457200" marR="0" rtl="0" algn="ctr">
              <a:lnSpc>
                <a:spcPct val="100000"/>
              </a:lnSpc>
              <a:spcBef>
                <a:spcPts val="0"/>
              </a:spcBef>
              <a:spcAft>
                <a:spcPts val="0"/>
              </a:spcAft>
              <a:buClr>
                <a:srgbClr val="000000"/>
              </a:buClr>
              <a:buSzPts val="1600"/>
              <a:buFont typeface="Arial"/>
              <a:buChar char="●"/>
              <a:defRPr b="0" i="0" sz="1867" u="none" cap="none" strike="noStrike">
                <a:solidFill>
                  <a:schemeClr val="dk1"/>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9pPr>
          </a:lstStyle>
          <a:p/>
        </p:txBody>
      </p:sp>
      <p:sp>
        <p:nvSpPr>
          <p:cNvPr id="2523" name="Google Shape;2523;p76"/>
          <p:cNvSpPr txBox="1"/>
          <p:nvPr>
            <p:ph idx="2" type="title"/>
          </p:nvPr>
        </p:nvSpPr>
        <p:spPr>
          <a:xfrm>
            <a:off x="4224000" y="1446500"/>
            <a:ext cx="3744000" cy="95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80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1_Section header 1">
    <p:spTree>
      <p:nvGrpSpPr>
        <p:cNvPr id="2524" name="Shape 2524"/>
        <p:cNvGrpSpPr/>
        <p:nvPr/>
      </p:nvGrpSpPr>
      <p:grpSpPr>
        <a:xfrm>
          <a:off x="0" y="0"/>
          <a:ext cx="0" cy="0"/>
          <a:chOff x="0" y="0"/>
          <a:chExt cx="0" cy="0"/>
        </a:xfrm>
      </p:grpSpPr>
      <p:sp>
        <p:nvSpPr>
          <p:cNvPr id="2525" name="Google Shape;2525;p77"/>
          <p:cNvSpPr/>
          <p:nvPr/>
        </p:nvSpPr>
        <p:spPr>
          <a:xfrm>
            <a:off x="7982041" y="3714225"/>
            <a:ext cx="5996052" cy="2921689"/>
          </a:xfrm>
          <a:custGeom>
            <a:rect b="b" l="l" r="r" t="t"/>
            <a:pathLst>
              <a:path extrusionOk="0" h="11895" w="19522">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68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26" name="Google Shape;2526;p77"/>
          <p:cNvSpPr/>
          <p:nvPr/>
        </p:nvSpPr>
        <p:spPr>
          <a:xfrm>
            <a:off x="-454893" y="3714225"/>
            <a:ext cx="5996052" cy="2921689"/>
          </a:xfrm>
          <a:custGeom>
            <a:rect b="b" l="l" r="r" t="t"/>
            <a:pathLst>
              <a:path extrusionOk="0" h="11895" w="19522">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68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27" name="Google Shape;2527;p77"/>
          <p:cNvSpPr/>
          <p:nvPr/>
        </p:nvSpPr>
        <p:spPr>
          <a:xfrm>
            <a:off x="4976918" y="5957892"/>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28" name="Google Shape;2528;p77"/>
          <p:cNvSpPr/>
          <p:nvPr/>
        </p:nvSpPr>
        <p:spPr>
          <a:xfrm>
            <a:off x="9604356" y="5669770"/>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29" name="Google Shape;2529;p77"/>
          <p:cNvSpPr/>
          <p:nvPr/>
        </p:nvSpPr>
        <p:spPr>
          <a:xfrm>
            <a:off x="49" y="4749828"/>
            <a:ext cx="12192016" cy="1106837"/>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0" name="Google Shape;2530;p77"/>
          <p:cNvSpPr/>
          <p:nvPr/>
        </p:nvSpPr>
        <p:spPr>
          <a:xfrm>
            <a:off x="0" y="5377626"/>
            <a:ext cx="12192016" cy="826673"/>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1" name="Google Shape;2531;p77"/>
          <p:cNvSpPr/>
          <p:nvPr/>
        </p:nvSpPr>
        <p:spPr>
          <a:xfrm>
            <a:off x="4853801" y="5209530"/>
            <a:ext cx="7338209" cy="1648471"/>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2" name="Google Shape;2532;p77"/>
          <p:cNvSpPr/>
          <p:nvPr/>
        </p:nvSpPr>
        <p:spPr>
          <a:xfrm>
            <a:off x="1" y="5801019"/>
            <a:ext cx="11949201" cy="756421"/>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3" name="Google Shape;2533;p77"/>
          <p:cNvSpPr/>
          <p:nvPr/>
        </p:nvSpPr>
        <p:spPr>
          <a:xfrm>
            <a:off x="0" y="6101551"/>
            <a:ext cx="12192016" cy="756440"/>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534" name="Google Shape;2534;p77"/>
          <p:cNvGrpSpPr/>
          <p:nvPr/>
        </p:nvGrpSpPr>
        <p:grpSpPr>
          <a:xfrm>
            <a:off x="7173230" y="4832134"/>
            <a:ext cx="3442028" cy="1169041"/>
            <a:chOff x="5379910" y="3842654"/>
            <a:chExt cx="2581521" cy="876781"/>
          </a:xfrm>
        </p:grpSpPr>
        <p:sp>
          <p:nvSpPr>
            <p:cNvPr id="2535" name="Google Shape;2535;p77"/>
            <p:cNvSpPr/>
            <p:nvPr/>
          </p:nvSpPr>
          <p:spPr>
            <a:xfrm>
              <a:off x="7639533" y="3968202"/>
              <a:ext cx="196495" cy="712964"/>
            </a:xfrm>
            <a:custGeom>
              <a:rect b="b" l="l" r="r" t="t"/>
              <a:pathLst>
                <a:path extrusionOk="0" h="4844" w="1335">
                  <a:moveTo>
                    <a:pt x="0" y="0"/>
                  </a:moveTo>
                  <a:lnTo>
                    <a:pt x="0" y="4698"/>
                  </a:lnTo>
                  <a:lnTo>
                    <a:pt x="1335" y="4844"/>
                  </a:lnTo>
                  <a:lnTo>
                    <a:pt x="1335" y="0"/>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6" name="Google Shape;2536;p77"/>
            <p:cNvSpPr/>
            <p:nvPr/>
          </p:nvSpPr>
          <p:spPr>
            <a:xfrm>
              <a:off x="7631290" y="3842654"/>
              <a:ext cx="210920" cy="125696"/>
            </a:xfrm>
            <a:custGeom>
              <a:rect b="b" l="l" r="r" t="t"/>
              <a:pathLst>
                <a:path extrusionOk="0" h="854" w="1433">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7" name="Google Shape;2537;p77"/>
            <p:cNvSpPr/>
            <p:nvPr/>
          </p:nvSpPr>
          <p:spPr>
            <a:xfrm>
              <a:off x="7748598" y="4331455"/>
              <a:ext cx="37827" cy="18398"/>
            </a:xfrm>
            <a:custGeom>
              <a:rect b="b" l="l" r="r" t="t"/>
              <a:pathLst>
                <a:path extrusionOk="0" h="125" w="257">
                  <a:moveTo>
                    <a:pt x="1" y="1"/>
                  </a:moveTo>
                  <a:lnTo>
                    <a:pt x="1" y="124"/>
                  </a:lnTo>
                  <a:lnTo>
                    <a:pt x="257" y="124"/>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8" name="Google Shape;2538;p77"/>
            <p:cNvSpPr/>
            <p:nvPr/>
          </p:nvSpPr>
          <p:spPr>
            <a:xfrm>
              <a:off x="7794521" y="4331455"/>
              <a:ext cx="37680" cy="18398"/>
            </a:xfrm>
            <a:custGeom>
              <a:rect b="b" l="l" r="r" t="t"/>
              <a:pathLst>
                <a:path extrusionOk="0" h="125" w="256">
                  <a:moveTo>
                    <a:pt x="0" y="1"/>
                  </a:moveTo>
                  <a:lnTo>
                    <a:pt x="0" y="124"/>
                  </a:lnTo>
                  <a:lnTo>
                    <a:pt x="256" y="124"/>
                  </a:lnTo>
                  <a:lnTo>
                    <a:pt x="256"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9" name="Google Shape;2539;p77"/>
            <p:cNvSpPr/>
            <p:nvPr/>
          </p:nvSpPr>
          <p:spPr>
            <a:xfrm>
              <a:off x="7770677" y="4357212"/>
              <a:ext cx="39593" cy="20164"/>
            </a:xfrm>
            <a:custGeom>
              <a:rect b="b" l="l" r="r" t="t"/>
              <a:pathLst>
                <a:path extrusionOk="0" h="137" w="269">
                  <a:moveTo>
                    <a:pt x="0" y="1"/>
                  </a:moveTo>
                  <a:lnTo>
                    <a:pt x="0" y="137"/>
                  </a:lnTo>
                  <a:lnTo>
                    <a:pt x="269" y="137"/>
                  </a:lnTo>
                  <a:lnTo>
                    <a:pt x="269"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0" name="Google Shape;2540;p77"/>
            <p:cNvSpPr/>
            <p:nvPr/>
          </p:nvSpPr>
          <p:spPr>
            <a:xfrm>
              <a:off x="7661463" y="4003968"/>
              <a:ext cx="37680" cy="17662"/>
            </a:xfrm>
            <a:custGeom>
              <a:rect b="b" l="l" r="r" t="t"/>
              <a:pathLst>
                <a:path extrusionOk="0" h="120" w="256">
                  <a:moveTo>
                    <a:pt x="0" y="0"/>
                  </a:moveTo>
                  <a:lnTo>
                    <a:pt x="0" y="120"/>
                  </a:lnTo>
                  <a:lnTo>
                    <a:pt x="256" y="120"/>
                  </a:lnTo>
                  <a:lnTo>
                    <a:pt x="256"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1" name="Google Shape;2541;p77"/>
            <p:cNvSpPr/>
            <p:nvPr/>
          </p:nvSpPr>
          <p:spPr>
            <a:xfrm>
              <a:off x="7706650" y="4003968"/>
              <a:ext cx="38416" cy="17662"/>
            </a:xfrm>
            <a:custGeom>
              <a:rect b="b" l="l" r="r" t="t"/>
              <a:pathLst>
                <a:path extrusionOk="0" h="120" w="261">
                  <a:moveTo>
                    <a:pt x="1" y="0"/>
                  </a:moveTo>
                  <a:lnTo>
                    <a:pt x="1" y="120"/>
                  </a:lnTo>
                  <a:lnTo>
                    <a:pt x="260" y="120"/>
                  </a:lnTo>
                  <a:lnTo>
                    <a:pt x="260"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2" name="Google Shape;2542;p77"/>
            <p:cNvSpPr/>
            <p:nvPr/>
          </p:nvSpPr>
          <p:spPr>
            <a:xfrm>
              <a:off x="7682806" y="4029726"/>
              <a:ext cx="38416" cy="19576"/>
            </a:xfrm>
            <a:custGeom>
              <a:rect b="b" l="l" r="r" t="t"/>
              <a:pathLst>
                <a:path extrusionOk="0" h="133" w="261">
                  <a:moveTo>
                    <a:pt x="1" y="0"/>
                  </a:moveTo>
                  <a:lnTo>
                    <a:pt x="1" y="133"/>
                  </a:lnTo>
                  <a:lnTo>
                    <a:pt x="260" y="133"/>
                  </a:lnTo>
                  <a:lnTo>
                    <a:pt x="260"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3" name="Google Shape;2543;p77"/>
            <p:cNvSpPr/>
            <p:nvPr/>
          </p:nvSpPr>
          <p:spPr>
            <a:xfrm>
              <a:off x="7774356" y="4130695"/>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4" name="Google Shape;2544;p77"/>
            <p:cNvSpPr/>
            <p:nvPr/>
          </p:nvSpPr>
          <p:spPr>
            <a:xfrm>
              <a:off x="7728581" y="4130695"/>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5" name="Google Shape;2545;p77"/>
            <p:cNvSpPr/>
            <p:nvPr/>
          </p:nvSpPr>
          <p:spPr>
            <a:xfrm>
              <a:off x="7750512" y="4104937"/>
              <a:ext cx="39741" cy="18398"/>
            </a:xfrm>
            <a:custGeom>
              <a:rect b="b" l="l" r="r" t="t"/>
              <a:pathLst>
                <a:path extrusionOk="0" h="125" w="270">
                  <a:moveTo>
                    <a:pt x="1" y="1"/>
                  </a:moveTo>
                  <a:lnTo>
                    <a:pt x="1" y="124"/>
                  </a:lnTo>
                  <a:lnTo>
                    <a:pt x="270" y="124"/>
                  </a:lnTo>
                  <a:lnTo>
                    <a:pt x="270"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6" name="Google Shape;2546;p77"/>
            <p:cNvSpPr/>
            <p:nvPr/>
          </p:nvSpPr>
          <p:spPr>
            <a:xfrm>
              <a:off x="7748598" y="4382970"/>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7" name="Google Shape;2547;p77"/>
            <p:cNvSpPr/>
            <p:nvPr/>
          </p:nvSpPr>
          <p:spPr>
            <a:xfrm>
              <a:off x="7702823" y="4382970"/>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8" name="Google Shape;2548;p77"/>
            <p:cNvSpPr/>
            <p:nvPr/>
          </p:nvSpPr>
          <p:spPr>
            <a:xfrm>
              <a:off x="7726668" y="4357212"/>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9" name="Google Shape;2549;p77"/>
            <p:cNvSpPr/>
            <p:nvPr/>
          </p:nvSpPr>
          <p:spPr>
            <a:xfrm>
              <a:off x="7665143" y="4239906"/>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0" name="Google Shape;2550;p77"/>
            <p:cNvSpPr/>
            <p:nvPr/>
          </p:nvSpPr>
          <p:spPr>
            <a:xfrm>
              <a:off x="7711066" y="4239906"/>
              <a:ext cx="37680" cy="20164"/>
            </a:xfrm>
            <a:custGeom>
              <a:rect b="b" l="l" r="r" t="t"/>
              <a:pathLst>
                <a:path extrusionOk="0" h="137" w="256">
                  <a:moveTo>
                    <a:pt x="0" y="1"/>
                  </a:moveTo>
                  <a:lnTo>
                    <a:pt x="0" y="137"/>
                  </a:lnTo>
                  <a:lnTo>
                    <a:pt x="256" y="137"/>
                  </a:lnTo>
                  <a:lnTo>
                    <a:pt x="256"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1" name="Google Shape;2551;p77"/>
            <p:cNvSpPr/>
            <p:nvPr/>
          </p:nvSpPr>
          <p:spPr>
            <a:xfrm>
              <a:off x="7754339" y="4239906"/>
              <a:ext cx="38416" cy="20164"/>
            </a:xfrm>
            <a:custGeom>
              <a:rect b="b" l="l" r="r" t="t"/>
              <a:pathLst>
                <a:path extrusionOk="0" h="137" w="261">
                  <a:moveTo>
                    <a:pt x="1" y="1"/>
                  </a:moveTo>
                  <a:lnTo>
                    <a:pt x="1" y="137"/>
                  </a:lnTo>
                  <a:lnTo>
                    <a:pt x="260" y="137"/>
                  </a:lnTo>
                  <a:lnTo>
                    <a:pt x="260"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2" name="Google Shape;2552;p77"/>
            <p:cNvSpPr/>
            <p:nvPr/>
          </p:nvSpPr>
          <p:spPr>
            <a:xfrm>
              <a:off x="7687221" y="4266252"/>
              <a:ext cx="37680" cy="19576"/>
            </a:xfrm>
            <a:custGeom>
              <a:rect b="b" l="l" r="r" t="t"/>
              <a:pathLst>
                <a:path extrusionOk="0" h="133" w="256">
                  <a:moveTo>
                    <a:pt x="0" y="0"/>
                  </a:moveTo>
                  <a:lnTo>
                    <a:pt x="0" y="133"/>
                  </a:lnTo>
                  <a:lnTo>
                    <a:pt x="256" y="133"/>
                  </a:lnTo>
                  <a:lnTo>
                    <a:pt x="256"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3" name="Google Shape;2553;p77"/>
            <p:cNvSpPr/>
            <p:nvPr/>
          </p:nvSpPr>
          <p:spPr>
            <a:xfrm>
              <a:off x="7730494" y="4266252"/>
              <a:ext cx="40182" cy="19576"/>
            </a:xfrm>
            <a:custGeom>
              <a:rect b="b" l="l" r="r" t="t"/>
              <a:pathLst>
                <a:path extrusionOk="0" h="133" w="273">
                  <a:moveTo>
                    <a:pt x="1" y="0"/>
                  </a:moveTo>
                  <a:lnTo>
                    <a:pt x="1" y="133"/>
                  </a:lnTo>
                  <a:lnTo>
                    <a:pt x="273" y="133"/>
                  </a:lnTo>
                  <a:lnTo>
                    <a:pt x="273"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4" name="Google Shape;2554;p77"/>
            <p:cNvSpPr/>
            <p:nvPr/>
          </p:nvSpPr>
          <p:spPr>
            <a:xfrm>
              <a:off x="7196498" y="4061076"/>
              <a:ext cx="202824" cy="602428"/>
            </a:xfrm>
            <a:custGeom>
              <a:rect b="b" l="l" r="r" t="t"/>
              <a:pathLst>
                <a:path extrusionOk="0" h="4093" w="1378">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5" name="Google Shape;2555;p77"/>
            <p:cNvSpPr/>
            <p:nvPr/>
          </p:nvSpPr>
          <p:spPr>
            <a:xfrm>
              <a:off x="7224022" y="4071085"/>
              <a:ext cx="61672" cy="61671"/>
            </a:xfrm>
            <a:custGeom>
              <a:rect b="b" l="l" r="r" t="t"/>
              <a:pathLst>
                <a:path extrusionOk="0" h="419" w="419">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6" name="Google Shape;2556;p77"/>
            <p:cNvSpPr/>
            <p:nvPr/>
          </p:nvSpPr>
          <p:spPr>
            <a:xfrm>
              <a:off x="7214013" y="3989544"/>
              <a:ext cx="155136" cy="145713"/>
            </a:xfrm>
            <a:custGeom>
              <a:rect b="b" l="l" r="r" t="t"/>
              <a:pathLst>
                <a:path extrusionOk="0" h="990" w="1054">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7" name="Google Shape;2557;p77"/>
            <p:cNvSpPr/>
            <p:nvPr/>
          </p:nvSpPr>
          <p:spPr>
            <a:xfrm>
              <a:off x="7269945" y="4079180"/>
              <a:ext cx="41507" cy="63584"/>
            </a:xfrm>
            <a:custGeom>
              <a:rect b="b" l="l" r="r" t="t"/>
              <a:pathLst>
                <a:path extrusionOk="0" h="432" w="282">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8" name="Google Shape;2558;p77"/>
            <p:cNvSpPr/>
            <p:nvPr/>
          </p:nvSpPr>
          <p:spPr>
            <a:xfrm>
              <a:off x="7295555" y="4077414"/>
              <a:ext cx="147" cy="1913"/>
            </a:xfrm>
            <a:custGeom>
              <a:rect b="b" l="l" r="r" t="t"/>
              <a:pathLst>
                <a:path extrusionOk="0" h="13" w="1">
                  <a:moveTo>
                    <a:pt x="1" y="13"/>
                  </a:moveTo>
                  <a:lnTo>
                    <a:pt x="1" y="13"/>
                  </a:lnTo>
                  <a:lnTo>
                    <a:pt x="1" y="0"/>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9" name="Google Shape;2559;p77"/>
            <p:cNvSpPr/>
            <p:nvPr/>
          </p:nvSpPr>
          <p:spPr>
            <a:xfrm>
              <a:off x="7494553" y="4331455"/>
              <a:ext cx="1913" cy="8390"/>
            </a:xfrm>
            <a:custGeom>
              <a:rect b="b" l="l" r="r" t="t"/>
              <a:pathLst>
                <a:path extrusionOk="0" h="57" w="13">
                  <a:moveTo>
                    <a:pt x="0" y="56"/>
                  </a:moveTo>
                  <a:cubicBezTo>
                    <a:pt x="0" y="56"/>
                    <a:pt x="0" y="27"/>
                    <a:pt x="13" y="1"/>
                  </a:cubicBezTo>
                  <a:cubicBezTo>
                    <a:pt x="0" y="27"/>
                    <a:pt x="0" y="56"/>
                    <a:pt x="0" y="56"/>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0" name="Google Shape;2560;p77"/>
            <p:cNvSpPr/>
            <p:nvPr/>
          </p:nvSpPr>
          <p:spPr>
            <a:xfrm>
              <a:off x="7429202" y="4290096"/>
              <a:ext cx="136296" cy="103471"/>
            </a:xfrm>
            <a:custGeom>
              <a:rect b="b" l="l" r="r" t="t"/>
              <a:pathLst>
                <a:path extrusionOk="0" h="703" w="926">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1" name="Google Shape;2561;p77"/>
            <p:cNvSpPr/>
            <p:nvPr/>
          </p:nvSpPr>
          <p:spPr>
            <a:xfrm>
              <a:off x="7498233" y="4331455"/>
              <a:ext cx="3974" cy="6476"/>
            </a:xfrm>
            <a:custGeom>
              <a:rect b="b" l="l" r="r" t="t"/>
              <a:pathLst>
                <a:path extrusionOk="0" h="44" w="27">
                  <a:moveTo>
                    <a:pt x="1" y="1"/>
                  </a:moveTo>
                  <a:lnTo>
                    <a:pt x="1" y="1"/>
                  </a:lnTo>
                  <a:cubicBezTo>
                    <a:pt x="14" y="27"/>
                    <a:pt x="14" y="43"/>
                    <a:pt x="14" y="43"/>
                  </a:cubicBezTo>
                  <a:cubicBezTo>
                    <a:pt x="27" y="43"/>
                    <a:pt x="14" y="14"/>
                    <a:pt x="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2" name="Google Shape;2562;p77"/>
            <p:cNvSpPr/>
            <p:nvPr/>
          </p:nvSpPr>
          <p:spPr>
            <a:xfrm>
              <a:off x="7492051" y="4359126"/>
              <a:ext cx="4416" cy="8242"/>
            </a:xfrm>
            <a:custGeom>
              <a:rect b="b" l="l" r="r" t="t"/>
              <a:pathLst>
                <a:path extrusionOk="0" h="56" w="30">
                  <a:moveTo>
                    <a:pt x="30" y="1"/>
                  </a:moveTo>
                  <a:cubicBezTo>
                    <a:pt x="17" y="30"/>
                    <a:pt x="1" y="56"/>
                    <a:pt x="1" y="56"/>
                  </a:cubicBezTo>
                  <a:cubicBezTo>
                    <a:pt x="17" y="56"/>
                    <a:pt x="17" y="30"/>
                    <a:pt x="3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3" name="Google Shape;2563;p77"/>
            <p:cNvSpPr/>
            <p:nvPr/>
          </p:nvSpPr>
          <p:spPr>
            <a:xfrm>
              <a:off x="7410803" y="4305698"/>
              <a:ext cx="172504" cy="129964"/>
            </a:xfrm>
            <a:custGeom>
              <a:rect b="b" l="l" r="r" t="t"/>
              <a:pathLst>
                <a:path extrusionOk="0" h="883" w="1172">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4" name="Google Shape;2564;p77"/>
            <p:cNvSpPr/>
            <p:nvPr/>
          </p:nvSpPr>
          <p:spPr>
            <a:xfrm>
              <a:off x="7500146" y="4357212"/>
              <a:ext cx="2061" cy="8242"/>
            </a:xfrm>
            <a:custGeom>
              <a:rect b="b" l="l" r="r" t="t"/>
              <a:pathLst>
                <a:path extrusionOk="0" h="56" w="14">
                  <a:moveTo>
                    <a:pt x="1" y="1"/>
                  </a:moveTo>
                  <a:cubicBezTo>
                    <a:pt x="1" y="30"/>
                    <a:pt x="14" y="56"/>
                    <a:pt x="14" y="56"/>
                  </a:cubicBezTo>
                  <a:cubicBezTo>
                    <a:pt x="14" y="56"/>
                    <a:pt x="1" y="30"/>
                    <a:pt x="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5" name="Google Shape;2565;p77"/>
            <p:cNvSpPr/>
            <p:nvPr/>
          </p:nvSpPr>
          <p:spPr>
            <a:xfrm>
              <a:off x="7490726" y="4403134"/>
              <a:ext cx="3974" cy="10450"/>
            </a:xfrm>
            <a:custGeom>
              <a:rect b="b" l="l" r="r" t="t"/>
              <a:pathLst>
                <a:path extrusionOk="0" h="71" w="27">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6" name="Google Shape;2566;p77"/>
            <p:cNvSpPr/>
            <p:nvPr/>
          </p:nvSpPr>
          <p:spPr>
            <a:xfrm>
              <a:off x="7391522" y="4337784"/>
              <a:ext cx="211656" cy="161609"/>
            </a:xfrm>
            <a:custGeom>
              <a:rect b="b" l="l" r="r" t="t"/>
              <a:pathLst>
                <a:path extrusionOk="0" h="1098" w="1438">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7" name="Google Shape;2567;p77"/>
            <p:cNvSpPr/>
            <p:nvPr/>
          </p:nvSpPr>
          <p:spPr>
            <a:xfrm>
              <a:off x="7500146" y="4399307"/>
              <a:ext cx="3974" cy="12069"/>
            </a:xfrm>
            <a:custGeom>
              <a:rect b="b" l="l" r="r" t="t"/>
              <a:pathLst>
                <a:path extrusionOk="0" h="82" w="27">
                  <a:moveTo>
                    <a:pt x="1" y="0"/>
                  </a:moveTo>
                  <a:cubicBezTo>
                    <a:pt x="1" y="52"/>
                    <a:pt x="14" y="81"/>
                    <a:pt x="14" y="81"/>
                  </a:cubicBezTo>
                  <a:cubicBezTo>
                    <a:pt x="27" y="81"/>
                    <a:pt x="14" y="39"/>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8" name="Google Shape;2568;p77"/>
            <p:cNvSpPr/>
            <p:nvPr/>
          </p:nvSpPr>
          <p:spPr>
            <a:xfrm>
              <a:off x="7490137" y="4430658"/>
              <a:ext cx="4563" cy="12511"/>
            </a:xfrm>
            <a:custGeom>
              <a:rect b="b" l="l" r="r" t="t"/>
              <a:pathLst>
                <a:path extrusionOk="0" h="85" w="31">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9" name="Google Shape;2569;p77"/>
            <p:cNvSpPr/>
            <p:nvPr/>
          </p:nvSpPr>
          <p:spPr>
            <a:xfrm>
              <a:off x="7373418" y="4353386"/>
              <a:ext cx="248011" cy="189721"/>
            </a:xfrm>
            <a:custGeom>
              <a:rect b="b" l="l" r="r" t="t"/>
              <a:pathLst>
                <a:path extrusionOk="0" h="1289" w="1685">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0" name="Google Shape;2570;p77"/>
            <p:cNvSpPr/>
            <p:nvPr/>
          </p:nvSpPr>
          <p:spPr>
            <a:xfrm>
              <a:off x="7500146" y="4426978"/>
              <a:ext cx="3974" cy="13835"/>
            </a:xfrm>
            <a:custGeom>
              <a:rect b="b" l="l" r="r" t="t"/>
              <a:pathLst>
                <a:path extrusionOk="0" h="94" w="27">
                  <a:moveTo>
                    <a:pt x="1" y="0"/>
                  </a:moveTo>
                  <a:cubicBezTo>
                    <a:pt x="14" y="55"/>
                    <a:pt x="14" y="94"/>
                    <a:pt x="27" y="94"/>
                  </a:cubicBezTo>
                  <a:cubicBezTo>
                    <a:pt x="27" y="94"/>
                    <a:pt x="14" y="55"/>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1" name="Google Shape;2571;p77"/>
            <p:cNvSpPr/>
            <p:nvPr/>
          </p:nvSpPr>
          <p:spPr>
            <a:xfrm>
              <a:off x="7456284" y="4377230"/>
              <a:ext cx="95525" cy="177947"/>
            </a:xfrm>
            <a:custGeom>
              <a:rect b="b" l="l" r="r" t="t"/>
              <a:pathLst>
                <a:path extrusionOk="0" h="1209" w="649">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2" name="Google Shape;2572;p77"/>
            <p:cNvSpPr/>
            <p:nvPr/>
          </p:nvSpPr>
          <p:spPr>
            <a:xfrm>
              <a:off x="7467470" y="4273758"/>
              <a:ext cx="58581" cy="33117"/>
            </a:xfrm>
            <a:custGeom>
              <a:rect b="b" l="l" r="r" t="t"/>
              <a:pathLst>
                <a:path extrusionOk="0" h="225" w="398">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3" name="Google Shape;2573;p77"/>
            <p:cNvSpPr/>
            <p:nvPr/>
          </p:nvSpPr>
          <p:spPr>
            <a:xfrm>
              <a:off x="7309391" y="4433160"/>
              <a:ext cx="2061" cy="7654"/>
            </a:xfrm>
            <a:custGeom>
              <a:rect b="b" l="l" r="r" t="t"/>
              <a:pathLst>
                <a:path extrusionOk="0" h="52" w="14">
                  <a:moveTo>
                    <a:pt x="1" y="52"/>
                  </a:moveTo>
                  <a:cubicBezTo>
                    <a:pt x="1" y="52"/>
                    <a:pt x="1" y="26"/>
                    <a:pt x="14" y="0"/>
                  </a:cubicBezTo>
                  <a:cubicBezTo>
                    <a:pt x="1" y="26"/>
                    <a:pt x="1" y="52"/>
                    <a:pt x="1" y="52"/>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4" name="Google Shape;2574;p77"/>
            <p:cNvSpPr/>
            <p:nvPr/>
          </p:nvSpPr>
          <p:spPr>
            <a:xfrm>
              <a:off x="7246542" y="4391065"/>
              <a:ext cx="133793" cy="104060"/>
            </a:xfrm>
            <a:custGeom>
              <a:rect b="b" l="l" r="r" t="t"/>
              <a:pathLst>
                <a:path extrusionOk="0" h="707" w="909">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5" name="Google Shape;2575;p77"/>
            <p:cNvSpPr/>
            <p:nvPr/>
          </p:nvSpPr>
          <p:spPr>
            <a:xfrm>
              <a:off x="7313218" y="4433160"/>
              <a:ext cx="4563" cy="5740"/>
            </a:xfrm>
            <a:custGeom>
              <a:rect b="b" l="l" r="r" t="t"/>
              <a:pathLst>
                <a:path extrusionOk="0" h="39" w="31">
                  <a:moveTo>
                    <a:pt x="1" y="0"/>
                  </a:moveTo>
                  <a:lnTo>
                    <a:pt x="1" y="0"/>
                  </a:lnTo>
                  <a:cubicBezTo>
                    <a:pt x="17" y="26"/>
                    <a:pt x="17" y="39"/>
                    <a:pt x="17" y="39"/>
                  </a:cubicBezTo>
                  <a:cubicBezTo>
                    <a:pt x="30" y="39"/>
                    <a:pt x="17" y="13"/>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6" name="Google Shape;2576;p77"/>
            <p:cNvSpPr/>
            <p:nvPr/>
          </p:nvSpPr>
          <p:spPr>
            <a:xfrm>
              <a:off x="7307478" y="4460831"/>
              <a:ext cx="3974" cy="8242"/>
            </a:xfrm>
            <a:custGeom>
              <a:rect b="b" l="l" r="r" t="t"/>
              <a:pathLst>
                <a:path extrusionOk="0" h="56" w="27">
                  <a:moveTo>
                    <a:pt x="27" y="0"/>
                  </a:moveTo>
                  <a:lnTo>
                    <a:pt x="27" y="0"/>
                  </a:lnTo>
                  <a:cubicBezTo>
                    <a:pt x="14" y="26"/>
                    <a:pt x="1" y="55"/>
                    <a:pt x="1" y="55"/>
                  </a:cubicBezTo>
                  <a:cubicBezTo>
                    <a:pt x="14" y="55"/>
                    <a:pt x="14" y="26"/>
                    <a:pt x="27"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7" name="Google Shape;2577;p77"/>
            <p:cNvSpPr/>
            <p:nvPr/>
          </p:nvSpPr>
          <p:spPr>
            <a:xfrm>
              <a:off x="7226524" y="4406814"/>
              <a:ext cx="172209" cy="130112"/>
            </a:xfrm>
            <a:custGeom>
              <a:rect b="b" l="l" r="r" t="t"/>
              <a:pathLst>
                <a:path extrusionOk="0" h="884" w="117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8" name="Google Shape;2578;p77"/>
            <p:cNvSpPr/>
            <p:nvPr/>
          </p:nvSpPr>
          <p:spPr>
            <a:xfrm>
              <a:off x="7315720" y="4458917"/>
              <a:ext cx="2061" cy="7654"/>
            </a:xfrm>
            <a:custGeom>
              <a:rect b="b" l="l" r="r" t="t"/>
              <a:pathLst>
                <a:path extrusionOk="0" h="52" w="14">
                  <a:moveTo>
                    <a:pt x="0" y="0"/>
                  </a:moveTo>
                  <a:cubicBezTo>
                    <a:pt x="0" y="26"/>
                    <a:pt x="13" y="52"/>
                    <a:pt x="13" y="52"/>
                  </a:cubicBezTo>
                  <a:cubicBezTo>
                    <a:pt x="13" y="52"/>
                    <a:pt x="0" y="26"/>
                    <a:pt x="0"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9" name="Google Shape;2579;p77"/>
            <p:cNvSpPr/>
            <p:nvPr/>
          </p:nvSpPr>
          <p:spPr>
            <a:xfrm>
              <a:off x="7306153" y="4504692"/>
              <a:ext cx="3385" cy="10156"/>
            </a:xfrm>
            <a:custGeom>
              <a:rect b="b" l="l" r="r" t="t"/>
              <a:pathLst>
                <a:path extrusionOk="0" h="69" w="23">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0" name="Google Shape;2580;p77"/>
            <p:cNvSpPr/>
            <p:nvPr/>
          </p:nvSpPr>
          <p:spPr>
            <a:xfrm>
              <a:off x="7206065" y="4438753"/>
              <a:ext cx="212833" cy="162198"/>
            </a:xfrm>
            <a:custGeom>
              <a:rect b="b" l="l" r="r" t="t"/>
              <a:pathLst>
                <a:path extrusionOk="0" h="1102" w="1446">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1" name="Google Shape;2581;p77"/>
            <p:cNvSpPr/>
            <p:nvPr/>
          </p:nvSpPr>
          <p:spPr>
            <a:xfrm>
              <a:off x="7315720" y="4502190"/>
              <a:ext cx="3827" cy="10156"/>
            </a:xfrm>
            <a:custGeom>
              <a:rect b="b" l="l" r="r" t="t"/>
              <a:pathLst>
                <a:path extrusionOk="0" h="69" w="26">
                  <a:moveTo>
                    <a:pt x="0" y="1"/>
                  </a:moveTo>
                  <a:cubicBezTo>
                    <a:pt x="0" y="43"/>
                    <a:pt x="13" y="69"/>
                    <a:pt x="13" y="69"/>
                  </a:cubicBezTo>
                  <a:cubicBezTo>
                    <a:pt x="26" y="69"/>
                    <a:pt x="13" y="43"/>
                    <a:pt x="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2" name="Google Shape;2582;p77"/>
            <p:cNvSpPr/>
            <p:nvPr/>
          </p:nvSpPr>
          <p:spPr>
            <a:xfrm>
              <a:off x="7305711" y="4532215"/>
              <a:ext cx="3827" cy="12364"/>
            </a:xfrm>
            <a:custGeom>
              <a:rect b="b" l="l" r="r" t="t"/>
              <a:pathLst>
                <a:path extrusionOk="0" h="84" w="26">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3" name="Google Shape;2583;p77"/>
            <p:cNvSpPr/>
            <p:nvPr/>
          </p:nvSpPr>
          <p:spPr>
            <a:xfrm>
              <a:off x="7188550" y="4454502"/>
              <a:ext cx="248305" cy="189869"/>
            </a:xfrm>
            <a:custGeom>
              <a:rect b="b" l="l" r="r" t="t"/>
              <a:pathLst>
                <a:path extrusionOk="0" h="1290" w="1687">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4" name="Google Shape;2584;p77"/>
            <p:cNvSpPr/>
            <p:nvPr/>
          </p:nvSpPr>
          <p:spPr>
            <a:xfrm>
              <a:off x="7315720" y="4528536"/>
              <a:ext cx="3827" cy="13983"/>
            </a:xfrm>
            <a:custGeom>
              <a:rect b="b" l="l" r="r" t="t"/>
              <a:pathLst>
                <a:path extrusionOk="0" h="95" w="26">
                  <a:moveTo>
                    <a:pt x="0" y="0"/>
                  </a:moveTo>
                  <a:lnTo>
                    <a:pt x="0" y="0"/>
                  </a:lnTo>
                  <a:cubicBezTo>
                    <a:pt x="13" y="52"/>
                    <a:pt x="13" y="94"/>
                    <a:pt x="26" y="94"/>
                  </a:cubicBezTo>
                  <a:cubicBezTo>
                    <a:pt x="26" y="94"/>
                    <a:pt x="13" y="52"/>
                    <a:pt x="0"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5" name="Google Shape;2585;p77"/>
            <p:cNvSpPr/>
            <p:nvPr/>
          </p:nvSpPr>
          <p:spPr>
            <a:xfrm>
              <a:off x="7271711" y="4478346"/>
              <a:ext cx="95525" cy="177947"/>
            </a:xfrm>
            <a:custGeom>
              <a:rect b="b" l="l" r="r" t="t"/>
              <a:pathLst>
                <a:path extrusionOk="0" h="1209" w="649">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6" name="Google Shape;2586;p77"/>
            <p:cNvSpPr/>
            <p:nvPr/>
          </p:nvSpPr>
          <p:spPr>
            <a:xfrm>
              <a:off x="7282750" y="4375463"/>
              <a:ext cx="58728" cy="32675"/>
            </a:xfrm>
            <a:custGeom>
              <a:rect b="b" l="l" r="r" t="t"/>
              <a:pathLst>
                <a:path extrusionOk="0" h="222" w="399">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7" name="Google Shape;2587;p77"/>
            <p:cNvSpPr/>
            <p:nvPr/>
          </p:nvSpPr>
          <p:spPr>
            <a:xfrm>
              <a:off x="7104800" y="4668214"/>
              <a:ext cx="815419" cy="33264"/>
            </a:xfrm>
            <a:custGeom>
              <a:rect b="b" l="l" r="r" t="t"/>
              <a:pathLst>
                <a:path extrusionOk="0" h="226" w="554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8" name="Google Shape;2588;p77"/>
            <p:cNvSpPr/>
            <p:nvPr/>
          </p:nvSpPr>
          <p:spPr>
            <a:xfrm>
              <a:off x="7178247" y="4544137"/>
              <a:ext cx="107447" cy="137029"/>
            </a:xfrm>
            <a:custGeom>
              <a:rect b="b" l="l" r="r" t="t"/>
              <a:pathLst>
                <a:path extrusionOk="0" h="931" w="73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9" name="Google Shape;2589;p77"/>
            <p:cNvSpPr/>
            <p:nvPr/>
          </p:nvSpPr>
          <p:spPr>
            <a:xfrm>
              <a:off x="7285547" y="4595652"/>
              <a:ext cx="3974" cy="85514"/>
            </a:xfrm>
            <a:custGeom>
              <a:rect b="b" l="l" r="r" t="t"/>
              <a:pathLst>
                <a:path extrusionOk="0" h="581" w="27">
                  <a:moveTo>
                    <a:pt x="1" y="1"/>
                  </a:moveTo>
                  <a:lnTo>
                    <a:pt x="1" y="581"/>
                  </a:lnTo>
                  <a:lnTo>
                    <a:pt x="27" y="581"/>
                  </a:lnTo>
                  <a:lnTo>
                    <a:pt x="27" y="43"/>
                  </a:lnTo>
                  <a:cubicBezTo>
                    <a:pt x="27" y="43"/>
                    <a:pt x="27" y="30"/>
                    <a:pt x="1" y="1"/>
                  </a:cubicBezTo>
                  <a:close/>
                </a:path>
              </a:pathLst>
            </a:custGeom>
            <a:solidFill>
              <a:srgbClr val="C5C6C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0" name="Google Shape;2590;p77"/>
            <p:cNvSpPr/>
            <p:nvPr/>
          </p:nvSpPr>
          <p:spPr>
            <a:xfrm>
              <a:off x="7289373" y="4578137"/>
              <a:ext cx="139387" cy="103029"/>
            </a:xfrm>
            <a:custGeom>
              <a:rect b="b" l="l" r="r" t="t"/>
              <a:pathLst>
                <a:path extrusionOk="0" h="700" w="947">
                  <a:moveTo>
                    <a:pt x="380" y="0"/>
                  </a:moveTo>
                  <a:lnTo>
                    <a:pt x="1" y="133"/>
                  </a:lnTo>
                  <a:lnTo>
                    <a:pt x="1" y="700"/>
                  </a:lnTo>
                  <a:lnTo>
                    <a:pt x="947" y="700"/>
                  </a:lnTo>
                  <a:lnTo>
                    <a:pt x="947" y="201"/>
                  </a:lnTo>
                  <a:lnTo>
                    <a:pt x="380"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1" name="Google Shape;2591;p77"/>
            <p:cNvSpPr/>
            <p:nvPr/>
          </p:nvSpPr>
          <p:spPr>
            <a:xfrm>
              <a:off x="7178247" y="4540458"/>
              <a:ext cx="254340" cy="67264"/>
            </a:xfrm>
            <a:custGeom>
              <a:rect b="b" l="l" r="r" t="t"/>
              <a:pathLst>
                <a:path extrusionOk="0" h="457" w="1728">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2" name="Google Shape;2592;p77"/>
            <p:cNvSpPr/>
            <p:nvPr/>
          </p:nvSpPr>
          <p:spPr>
            <a:xfrm>
              <a:off x="7200178" y="4637747"/>
              <a:ext cx="51663" cy="43420"/>
            </a:xfrm>
            <a:custGeom>
              <a:rect b="b" l="l" r="r" t="t"/>
              <a:pathLst>
                <a:path extrusionOk="0" h="295" w="351">
                  <a:moveTo>
                    <a:pt x="1" y="0"/>
                  </a:moveTo>
                  <a:lnTo>
                    <a:pt x="1" y="295"/>
                  </a:lnTo>
                  <a:lnTo>
                    <a:pt x="351" y="295"/>
                  </a:lnTo>
                  <a:lnTo>
                    <a:pt x="351" y="0"/>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3" name="Google Shape;2593;p77"/>
            <p:cNvSpPr/>
            <p:nvPr/>
          </p:nvSpPr>
          <p:spPr>
            <a:xfrm>
              <a:off x="7222256" y="4637747"/>
              <a:ext cx="1913" cy="43420"/>
            </a:xfrm>
            <a:custGeom>
              <a:rect b="b" l="l" r="r" t="t"/>
              <a:pathLst>
                <a:path extrusionOk="0" h="295" w="13">
                  <a:moveTo>
                    <a:pt x="0" y="0"/>
                  </a:moveTo>
                  <a:lnTo>
                    <a:pt x="0" y="295"/>
                  </a:lnTo>
                  <a:lnTo>
                    <a:pt x="13" y="295"/>
                  </a:lnTo>
                  <a:lnTo>
                    <a:pt x="13"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4" name="Google Shape;2594;p77"/>
            <p:cNvSpPr/>
            <p:nvPr/>
          </p:nvSpPr>
          <p:spPr>
            <a:xfrm>
              <a:off x="7379011" y="4414909"/>
              <a:ext cx="208565" cy="266258"/>
            </a:xfrm>
            <a:custGeom>
              <a:rect b="b" l="l" r="r" t="t"/>
              <a:pathLst>
                <a:path extrusionOk="0" h="1809" w="1417">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5" name="Google Shape;2595;p77"/>
            <p:cNvSpPr/>
            <p:nvPr/>
          </p:nvSpPr>
          <p:spPr>
            <a:xfrm>
              <a:off x="7587428" y="4516614"/>
              <a:ext cx="8243" cy="164553"/>
            </a:xfrm>
            <a:custGeom>
              <a:rect b="b" l="l" r="r" t="t"/>
              <a:pathLst>
                <a:path extrusionOk="0" h="1118" w="56">
                  <a:moveTo>
                    <a:pt x="1" y="0"/>
                  </a:moveTo>
                  <a:lnTo>
                    <a:pt x="1" y="1118"/>
                  </a:lnTo>
                  <a:lnTo>
                    <a:pt x="56" y="1118"/>
                  </a:lnTo>
                  <a:lnTo>
                    <a:pt x="56" y="65"/>
                  </a:lnTo>
                  <a:cubicBezTo>
                    <a:pt x="56" y="65"/>
                    <a:pt x="43" y="39"/>
                    <a:pt x="1"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6" name="Google Shape;2596;p77"/>
            <p:cNvSpPr/>
            <p:nvPr/>
          </p:nvSpPr>
          <p:spPr>
            <a:xfrm>
              <a:off x="7595523" y="4480848"/>
              <a:ext cx="268764" cy="200319"/>
            </a:xfrm>
            <a:custGeom>
              <a:rect b="b" l="l" r="r" t="t"/>
              <a:pathLst>
                <a:path extrusionOk="0" h="1361" w="1826">
                  <a:moveTo>
                    <a:pt x="743" y="0"/>
                  </a:moveTo>
                  <a:lnTo>
                    <a:pt x="1" y="282"/>
                  </a:lnTo>
                  <a:lnTo>
                    <a:pt x="1" y="1361"/>
                  </a:lnTo>
                  <a:lnTo>
                    <a:pt x="1825" y="1361"/>
                  </a:lnTo>
                  <a:lnTo>
                    <a:pt x="1825" y="405"/>
                  </a:lnTo>
                  <a:lnTo>
                    <a:pt x="743"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7" name="Google Shape;2597;p77"/>
            <p:cNvSpPr/>
            <p:nvPr/>
          </p:nvSpPr>
          <p:spPr>
            <a:xfrm>
              <a:off x="7375331" y="4406814"/>
              <a:ext cx="498377" cy="133791"/>
            </a:xfrm>
            <a:custGeom>
              <a:rect b="b" l="l" r="r" t="t"/>
              <a:pathLst>
                <a:path extrusionOk="0" h="909" w="3386">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8" name="Google Shape;2598;p77"/>
            <p:cNvSpPr/>
            <p:nvPr/>
          </p:nvSpPr>
          <p:spPr>
            <a:xfrm>
              <a:off x="7418604" y="4597565"/>
              <a:ext cx="101707" cy="83601"/>
            </a:xfrm>
            <a:custGeom>
              <a:rect b="b" l="l" r="r" t="t"/>
              <a:pathLst>
                <a:path extrusionOk="0" h="568" w="691">
                  <a:moveTo>
                    <a:pt x="1" y="1"/>
                  </a:moveTo>
                  <a:lnTo>
                    <a:pt x="1" y="568"/>
                  </a:lnTo>
                  <a:lnTo>
                    <a:pt x="691" y="568"/>
                  </a:lnTo>
                  <a:lnTo>
                    <a:pt x="691"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9" name="Google Shape;2599;p77"/>
            <p:cNvSpPr/>
            <p:nvPr/>
          </p:nvSpPr>
          <p:spPr>
            <a:xfrm>
              <a:off x="7464379" y="4597565"/>
              <a:ext cx="2061" cy="83601"/>
            </a:xfrm>
            <a:custGeom>
              <a:rect b="b" l="l" r="r" t="t"/>
              <a:pathLst>
                <a:path extrusionOk="0" h="568" w="14">
                  <a:moveTo>
                    <a:pt x="1" y="1"/>
                  </a:moveTo>
                  <a:lnTo>
                    <a:pt x="1" y="568"/>
                  </a:lnTo>
                  <a:lnTo>
                    <a:pt x="14" y="568"/>
                  </a:lnTo>
                  <a:lnTo>
                    <a:pt x="14"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0" name="Google Shape;2600;p77"/>
            <p:cNvSpPr/>
            <p:nvPr/>
          </p:nvSpPr>
          <p:spPr>
            <a:xfrm>
              <a:off x="7828374" y="4559886"/>
              <a:ext cx="133057" cy="159549"/>
            </a:xfrm>
            <a:custGeom>
              <a:rect b="b" l="l" r="r" t="t"/>
              <a:pathLst>
                <a:path extrusionOk="0" h="1084" w="904">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1" name="Google Shape;2601;p77"/>
            <p:cNvSpPr/>
            <p:nvPr/>
          </p:nvSpPr>
          <p:spPr>
            <a:xfrm>
              <a:off x="5379910" y="4673513"/>
              <a:ext cx="1665427" cy="22078"/>
            </a:xfrm>
            <a:custGeom>
              <a:rect b="b" l="l" r="r" t="t"/>
              <a:pathLst>
                <a:path extrusionOk="0" h="150" w="11315">
                  <a:moveTo>
                    <a:pt x="892" y="0"/>
                  </a:moveTo>
                  <a:lnTo>
                    <a:pt x="1" y="149"/>
                  </a:lnTo>
                  <a:lnTo>
                    <a:pt x="10787" y="149"/>
                  </a:lnTo>
                  <a:lnTo>
                    <a:pt x="11315" y="0"/>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2" name="Google Shape;2602;p77"/>
            <p:cNvSpPr/>
            <p:nvPr/>
          </p:nvSpPr>
          <p:spPr>
            <a:xfrm>
              <a:off x="5536812" y="4639513"/>
              <a:ext cx="1600222" cy="22225"/>
            </a:xfrm>
            <a:custGeom>
              <a:rect b="b" l="l" r="r" t="t"/>
              <a:pathLst>
                <a:path extrusionOk="0" h="151" w="10872">
                  <a:moveTo>
                    <a:pt x="908" y="1"/>
                  </a:moveTo>
                  <a:lnTo>
                    <a:pt x="1" y="150"/>
                  </a:lnTo>
                  <a:lnTo>
                    <a:pt x="10343" y="150"/>
                  </a:lnTo>
                  <a:lnTo>
                    <a:pt x="10871"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3" name="Google Shape;2603;p77"/>
            <p:cNvSpPr/>
            <p:nvPr/>
          </p:nvSpPr>
          <p:spPr>
            <a:xfrm>
              <a:off x="758168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4" name="Google Shape;2604;p77"/>
            <p:cNvSpPr/>
            <p:nvPr/>
          </p:nvSpPr>
          <p:spPr>
            <a:xfrm>
              <a:off x="7571679"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5" name="Google Shape;2605;p77"/>
            <p:cNvSpPr/>
            <p:nvPr/>
          </p:nvSpPr>
          <p:spPr>
            <a:xfrm>
              <a:off x="7561670"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6" name="Google Shape;2606;p77"/>
            <p:cNvSpPr/>
            <p:nvPr/>
          </p:nvSpPr>
          <p:spPr>
            <a:xfrm>
              <a:off x="7551662" y="4685435"/>
              <a:ext cx="4416" cy="17662"/>
            </a:xfrm>
            <a:custGeom>
              <a:rect b="b" l="l" r="r" t="t"/>
              <a:pathLst>
                <a:path extrusionOk="0" h="120" w="30">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7" name="Google Shape;2607;p77"/>
            <p:cNvSpPr/>
            <p:nvPr/>
          </p:nvSpPr>
          <p:spPr>
            <a:xfrm>
              <a:off x="7542242"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8" name="Google Shape;2608;p77"/>
            <p:cNvSpPr/>
            <p:nvPr/>
          </p:nvSpPr>
          <p:spPr>
            <a:xfrm>
              <a:off x="7533999"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9" name="Google Shape;2609;p77"/>
            <p:cNvSpPr/>
            <p:nvPr/>
          </p:nvSpPr>
          <p:spPr>
            <a:xfrm>
              <a:off x="7523990"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0" name="Google Shape;2610;p77"/>
            <p:cNvSpPr/>
            <p:nvPr/>
          </p:nvSpPr>
          <p:spPr>
            <a:xfrm>
              <a:off x="751398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1" name="Google Shape;2611;p77"/>
            <p:cNvSpPr/>
            <p:nvPr/>
          </p:nvSpPr>
          <p:spPr>
            <a:xfrm>
              <a:off x="7503973"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2" name="Google Shape;2612;p77"/>
            <p:cNvSpPr/>
            <p:nvPr/>
          </p:nvSpPr>
          <p:spPr>
            <a:xfrm>
              <a:off x="7494553"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3" name="Google Shape;2613;p77"/>
            <p:cNvSpPr/>
            <p:nvPr/>
          </p:nvSpPr>
          <p:spPr>
            <a:xfrm>
              <a:off x="748454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4" name="Google Shape;2614;p77"/>
            <p:cNvSpPr/>
            <p:nvPr/>
          </p:nvSpPr>
          <p:spPr>
            <a:xfrm>
              <a:off x="7474388"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5" name="Google Shape;2615;p77"/>
            <p:cNvSpPr/>
            <p:nvPr/>
          </p:nvSpPr>
          <p:spPr>
            <a:xfrm>
              <a:off x="7464379"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6" name="Google Shape;2616;p77"/>
            <p:cNvSpPr/>
            <p:nvPr/>
          </p:nvSpPr>
          <p:spPr>
            <a:xfrm>
              <a:off x="7454371"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7" name="Google Shape;2617;p77"/>
            <p:cNvSpPr/>
            <p:nvPr/>
          </p:nvSpPr>
          <p:spPr>
            <a:xfrm>
              <a:off x="7444362" y="4685435"/>
              <a:ext cx="4416" cy="17662"/>
            </a:xfrm>
            <a:custGeom>
              <a:rect b="b" l="l" r="r" t="t"/>
              <a:pathLst>
                <a:path extrusionOk="0" h="120" w="30">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8" name="Google Shape;2618;p77"/>
            <p:cNvSpPr/>
            <p:nvPr/>
          </p:nvSpPr>
          <p:spPr>
            <a:xfrm>
              <a:off x="7436855"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9" name="Google Shape;2619;p77"/>
            <p:cNvSpPr/>
            <p:nvPr/>
          </p:nvSpPr>
          <p:spPr>
            <a:xfrm>
              <a:off x="7426699"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0" name="Google Shape;2620;p77"/>
            <p:cNvSpPr/>
            <p:nvPr/>
          </p:nvSpPr>
          <p:spPr>
            <a:xfrm>
              <a:off x="7416691"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1" name="Google Shape;2621;p77"/>
            <p:cNvSpPr/>
            <p:nvPr/>
          </p:nvSpPr>
          <p:spPr>
            <a:xfrm>
              <a:off x="7406682"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2" name="Google Shape;2622;p77"/>
            <p:cNvSpPr/>
            <p:nvPr/>
          </p:nvSpPr>
          <p:spPr>
            <a:xfrm>
              <a:off x="7396673"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3" name="Google Shape;2623;p77"/>
            <p:cNvSpPr/>
            <p:nvPr/>
          </p:nvSpPr>
          <p:spPr>
            <a:xfrm>
              <a:off x="7387253"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4" name="Google Shape;2624;p77"/>
            <p:cNvSpPr/>
            <p:nvPr/>
          </p:nvSpPr>
          <p:spPr>
            <a:xfrm>
              <a:off x="737724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5" name="Google Shape;2625;p77"/>
            <p:cNvSpPr/>
            <p:nvPr/>
          </p:nvSpPr>
          <p:spPr>
            <a:xfrm>
              <a:off x="7367088"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6" name="Google Shape;2626;p77"/>
            <p:cNvSpPr/>
            <p:nvPr/>
          </p:nvSpPr>
          <p:spPr>
            <a:xfrm>
              <a:off x="7357080"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7" name="Google Shape;2627;p77"/>
            <p:cNvSpPr/>
            <p:nvPr/>
          </p:nvSpPr>
          <p:spPr>
            <a:xfrm>
              <a:off x="7348984"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8" name="Google Shape;2628;p77"/>
            <p:cNvSpPr/>
            <p:nvPr/>
          </p:nvSpPr>
          <p:spPr>
            <a:xfrm>
              <a:off x="7339564"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9" name="Google Shape;2629;p77"/>
            <p:cNvSpPr/>
            <p:nvPr/>
          </p:nvSpPr>
          <p:spPr>
            <a:xfrm>
              <a:off x="7329556"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0" name="Google Shape;2630;p77"/>
            <p:cNvSpPr/>
            <p:nvPr/>
          </p:nvSpPr>
          <p:spPr>
            <a:xfrm>
              <a:off x="7319400"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1" name="Google Shape;2631;p77"/>
            <p:cNvSpPr/>
            <p:nvPr/>
          </p:nvSpPr>
          <p:spPr>
            <a:xfrm>
              <a:off x="7309391"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2" name="Google Shape;2632;p77"/>
            <p:cNvSpPr/>
            <p:nvPr/>
          </p:nvSpPr>
          <p:spPr>
            <a:xfrm>
              <a:off x="7299382"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3" name="Google Shape;2633;p77"/>
            <p:cNvSpPr/>
            <p:nvPr/>
          </p:nvSpPr>
          <p:spPr>
            <a:xfrm>
              <a:off x="7289373"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4" name="Google Shape;2634;p77"/>
            <p:cNvSpPr/>
            <p:nvPr/>
          </p:nvSpPr>
          <p:spPr>
            <a:xfrm>
              <a:off x="7279953"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5" name="Google Shape;2635;p77"/>
            <p:cNvSpPr/>
            <p:nvPr/>
          </p:nvSpPr>
          <p:spPr>
            <a:xfrm>
              <a:off x="7269945"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6" name="Google Shape;2636;p77"/>
            <p:cNvSpPr/>
            <p:nvPr/>
          </p:nvSpPr>
          <p:spPr>
            <a:xfrm>
              <a:off x="726170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7" name="Google Shape;2637;p77"/>
            <p:cNvSpPr/>
            <p:nvPr/>
          </p:nvSpPr>
          <p:spPr>
            <a:xfrm>
              <a:off x="725169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8" name="Google Shape;2638;p77"/>
            <p:cNvSpPr/>
            <p:nvPr/>
          </p:nvSpPr>
          <p:spPr>
            <a:xfrm>
              <a:off x="7241685"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9" name="Google Shape;2639;p77"/>
            <p:cNvSpPr/>
            <p:nvPr/>
          </p:nvSpPr>
          <p:spPr>
            <a:xfrm>
              <a:off x="7232265"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0" name="Google Shape;2640;p77"/>
            <p:cNvSpPr/>
            <p:nvPr/>
          </p:nvSpPr>
          <p:spPr>
            <a:xfrm>
              <a:off x="7222256"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1" name="Google Shape;2641;p77"/>
            <p:cNvSpPr/>
            <p:nvPr/>
          </p:nvSpPr>
          <p:spPr>
            <a:xfrm>
              <a:off x="7212100"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2" name="Google Shape;2642;p77"/>
            <p:cNvSpPr/>
            <p:nvPr/>
          </p:nvSpPr>
          <p:spPr>
            <a:xfrm>
              <a:off x="7202091"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3" name="Google Shape;2643;p77"/>
            <p:cNvSpPr/>
            <p:nvPr/>
          </p:nvSpPr>
          <p:spPr>
            <a:xfrm>
              <a:off x="7192083"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4" name="Google Shape;2644;p77"/>
            <p:cNvSpPr/>
            <p:nvPr/>
          </p:nvSpPr>
          <p:spPr>
            <a:xfrm>
              <a:off x="7182074"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5" name="Google Shape;2645;p77"/>
            <p:cNvSpPr/>
            <p:nvPr/>
          </p:nvSpPr>
          <p:spPr>
            <a:xfrm>
              <a:off x="717265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6" name="Google Shape;2646;p77"/>
            <p:cNvSpPr/>
            <p:nvPr/>
          </p:nvSpPr>
          <p:spPr>
            <a:xfrm>
              <a:off x="7164411"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7" name="Google Shape;2647;p77"/>
            <p:cNvSpPr/>
            <p:nvPr/>
          </p:nvSpPr>
          <p:spPr>
            <a:xfrm>
              <a:off x="715440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8" name="Google Shape;2648;p77"/>
            <p:cNvSpPr/>
            <p:nvPr/>
          </p:nvSpPr>
          <p:spPr>
            <a:xfrm>
              <a:off x="714439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9" name="Google Shape;2649;p77"/>
            <p:cNvSpPr/>
            <p:nvPr/>
          </p:nvSpPr>
          <p:spPr>
            <a:xfrm>
              <a:off x="7134385"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0" name="Google Shape;2650;p77"/>
            <p:cNvSpPr/>
            <p:nvPr/>
          </p:nvSpPr>
          <p:spPr>
            <a:xfrm>
              <a:off x="7124965"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1" name="Google Shape;2651;p77"/>
            <p:cNvSpPr/>
            <p:nvPr/>
          </p:nvSpPr>
          <p:spPr>
            <a:xfrm>
              <a:off x="711495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2" name="Google Shape;2652;p77"/>
            <p:cNvSpPr/>
            <p:nvPr/>
          </p:nvSpPr>
          <p:spPr>
            <a:xfrm>
              <a:off x="7104800"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3" name="Google Shape;2653;p77"/>
            <p:cNvSpPr/>
            <p:nvPr/>
          </p:nvSpPr>
          <p:spPr>
            <a:xfrm>
              <a:off x="709479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4" name="Google Shape;2654;p77"/>
            <p:cNvSpPr/>
            <p:nvPr/>
          </p:nvSpPr>
          <p:spPr>
            <a:xfrm>
              <a:off x="7084783"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5" name="Google Shape;2655;p77"/>
            <p:cNvSpPr/>
            <p:nvPr/>
          </p:nvSpPr>
          <p:spPr>
            <a:xfrm>
              <a:off x="7077276"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6" name="Google Shape;2656;p77"/>
            <p:cNvSpPr/>
            <p:nvPr/>
          </p:nvSpPr>
          <p:spPr>
            <a:xfrm>
              <a:off x="7067268"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7" name="Google Shape;2657;p77"/>
            <p:cNvSpPr/>
            <p:nvPr/>
          </p:nvSpPr>
          <p:spPr>
            <a:xfrm>
              <a:off x="705711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8" name="Google Shape;2658;p77"/>
            <p:cNvSpPr/>
            <p:nvPr/>
          </p:nvSpPr>
          <p:spPr>
            <a:xfrm>
              <a:off x="7047103"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9" name="Google Shape;2659;p77"/>
            <p:cNvSpPr/>
            <p:nvPr/>
          </p:nvSpPr>
          <p:spPr>
            <a:xfrm>
              <a:off x="7037094"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0" name="Google Shape;2660;p77"/>
            <p:cNvSpPr/>
            <p:nvPr/>
          </p:nvSpPr>
          <p:spPr>
            <a:xfrm>
              <a:off x="7027085"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1" name="Google Shape;2661;p77"/>
            <p:cNvSpPr/>
            <p:nvPr/>
          </p:nvSpPr>
          <p:spPr>
            <a:xfrm>
              <a:off x="7017665"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2" name="Google Shape;2662;p77"/>
            <p:cNvSpPr/>
            <p:nvPr/>
          </p:nvSpPr>
          <p:spPr>
            <a:xfrm>
              <a:off x="7007657"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3" name="Google Shape;2663;p77"/>
            <p:cNvSpPr/>
            <p:nvPr/>
          </p:nvSpPr>
          <p:spPr>
            <a:xfrm>
              <a:off x="6997501"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4" name="Google Shape;2664;p77"/>
            <p:cNvSpPr/>
            <p:nvPr/>
          </p:nvSpPr>
          <p:spPr>
            <a:xfrm>
              <a:off x="698749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5" name="Google Shape;2665;p77"/>
            <p:cNvSpPr/>
            <p:nvPr/>
          </p:nvSpPr>
          <p:spPr>
            <a:xfrm>
              <a:off x="6979397"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6" name="Google Shape;2666;p77"/>
            <p:cNvSpPr/>
            <p:nvPr/>
          </p:nvSpPr>
          <p:spPr>
            <a:xfrm>
              <a:off x="6969977"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7" name="Google Shape;2667;p77"/>
            <p:cNvSpPr/>
            <p:nvPr/>
          </p:nvSpPr>
          <p:spPr>
            <a:xfrm>
              <a:off x="6959968"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8" name="Google Shape;2668;p77"/>
            <p:cNvSpPr/>
            <p:nvPr/>
          </p:nvSpPr>
          <p:spPr>
            <a:xfrm>
              <a:off x="6949812"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69" name="Google Shape;2669;p77"/>
            <p:cNvSpPr/>
            <p:nvPr/>
          </p:nvSpPr>
          <p:spPr>
            <a:xfrm>
              <a:off x="6939803"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0" name="Google Shape;2670;p77"/>
            <p:cNvSpPr/>
            <p:nvPr/>
          </p:nvSpPr>
          <p:spPr>
            <a:xfrm>
              <a:off x="6929794"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1" name="Google Shape;2671;p77"/>
            <p:cNvSpPr/>
            <p:nvPr/>
          </p:nvSpPr>
          <p:spPr>
            <a:xfrm>
              <a:off x="6919786"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2" name="Google Shape;2672;p77"/>
            <p:cNvSpPr/>
            <p:nvPr/>
          </p:nvSpPr>
          <p:spPr>
            <a:xfrm>
              <a:off x="691036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3" name="Google Shape;2673;p77"/>
            <p:cNvSpPr/>
            <p:nvPr/>
          </p:nvSpPr>
          <p:spPr>
            <a:xfrm>
              <a:off x="6900357"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4" name="Google Shape;2674;p77"/>
            <p:cNvSpPr/>
            <p:nvPr/>
          </p:nvSpPr>
          <p:spPr>
            <a:xfrm>
              <a:off x="689211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5" name="Google Shape;2675;p77"/>
            <p:cNvSpPr/>
            <p:nvPr/>
          </p:nvSpPr>
          <p:spPr>
            <a:xfrm>
              <a:off x="688210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6" name="Google Shape;2676;p77"/>
            <p:cNvSpPr/>
            <p:nvPr/>
          </p:nvSpPr>
          <p:spPr>
            <a:xfrm>
              <a:off x="6872097"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7" name="Google Shape;2677;p77"/>
            <p:cNvSpPr/>
            <p:nvPr/>
          </p:nvSpPr>
          <p:spPr>
            <a:xfrm>
              <a:off x="6862677"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8" name="Google Shape;2678;p77"/>
            <p:cNvSpPr/>
            <p:nvPr/>
          </p:nvSpPr>
          <p:spPr>
            <a:xfrm>
              <a:off x="6852668"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79" name="Google Shape;2679;p77"/>
            <p:cNvSpPr/>
            <p:nvPr/>
          </p:nvSpPr>
          <p:spPr>
            <a:xfrm>
              <a:off x="684251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0" name="Google Shape;2680;p77"/>
            <p:cNvSpPr/>
            <p:nvPr/>
          </p:nvSpPr>
          <p:spPr>
            <a:xfrm>
              <a:off x="683250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1" name="Google Shape;2681;p77"/>
            <p:cNvSpPr/>
            <p:nvPr/>
          </p:nvSpPr>
          <p:spPr>
            <a:xfrm>
              <a:off x="6822495"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2" name="Google Shape;2682;p77"/>
            <p:cNvSpPr/>
            <p:nvPr/>
          </p:nvSpPr>
          <p:spPr>
            <a:xfrm>
              <a:off x="6812486"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3" name="Google Shape;2683;p77"/>
            <p:cNvSpPr/>
            <p:nvPr/>
          </p:nvSpPr>
          <p:spPr>
            <a:xfrm>
              <a:off x="680306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4" name="Google Shape;2684;p77"/>
            <p:cNvSpPr/>
            <p:nvPr/>
          </p:nvSpPr>
          <p:spPr>
            <a:xfrm>
              <a:off x="679482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5" name="Google Shape;2685;p77"/>
            <p:cNvSpPr/>
            <p:nvPr/>
          </p:nvSpPr>
          <p:spPr>
            <a:xfrm>
              <a:off x="6784815"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6" name="Google Shape;2686;p77"/>
            <p:cNvSpPr/>
            <p:nvPr/>
          </p:nvSpPr>
          <p:spPr>
            <a:xfrm>
              <a:off x="6774806"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7" name="Google Shape;2687;p77"/>
            <p:cNvSpPr/>
            <p:nvPr/>
          </p:nvSpPr>
          <p:spPr>
            <a:xfrm>
              <a:off x="6764797"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8" name="Google Shape;2688;p77"/>
            <p:cNvSpPr/>
            <p:nvPr/>
          </p:nvSpPr>
          <p:spPr>
            <a:xfrm>
              <a:off x="6755377"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89" name="Google Shape;2689;p77"/>
            <p:cNvSpPr/>
            <p:nvPr/>
          </p:nvSpPr>
          <p:spPr>
            <a:xfrm>
              <a:off x="674536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0" name="Google Shape;2690;p77"/>
            <p:cNvSpPr/>
            <p:nvPr/>
          </p:nvSpPr>
          <p:spPr>
            <a:xfrm>
              <a:off x="673521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1" name="Google Shape;2691;p77"/>
            <p:cNvSpPr/>
            <p:nvPr/>
          </p:nvSpPr>
          <p:spPr>
            <a:xfrm>
              <a:off x="672520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2" name="Google Shape;2692;p77"/>
            <p:cNvSpPr/>
            <p:nvPr/>
          </p:nvSpPr>
          <p:spPr>
            <a:xfrm>
              <a:off x="6715195"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3" name="Google Shape;2693;p77"/>
            <p:cNvSpPr/>
            <p:nvPr/>
          </p:nvSpPr>
          <p:spPr>
            <a:xfrm>
              <a:off x="6707688"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4" name="Google Shape;2694;p77"/>
            <p:cNvSpPr/>
            <p:nvPr/>
          </p:nvSpPr>
          <p:spPr>
            <a:xfrm>
              <a:off x="6697680"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5" name="Google Shape;2695;p77"/>
            <p:cNvSpPr/>
            <p:nvPr/>
          </p:nvSpPr>
          <p:spPr>
            <a:xfrm>
              <a:off x="668752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6" name="Google Shape;2696;p77"/>
            <p:cNvSpPr/>
            <p:nvPr/>
          </p:nvSpPr>
          <p:spPr>
            <a:xfrm>
              <a:off x="6677515"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7" name="Google Shape;2697;p77"/>
            <p:cNvSpPr/>
            <p:nvPr/>
          </p:nvSpPr>
          <p:spPr>
            <a:xfrm>
              <a:off x="6667506"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8" name="Google Shape;2698;p77"/>
            <p:cNvSpPr/>
            <p:nvPr/>
          </p:nvSpPr>
          <p:spPr>
            <a:xfrm>
              <a:off x="66574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99" name="Google Shape;2699;p77"/>
            <p:cNvSpPr/>
            <p:nvPr/>
          </p:nvSpPr>
          <p:spPr>
            <a:xfrm>
              <a:off x="664807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0" name="Google Shape;2700;p77"/>
            <p:cNvSpPr/>
            <p:nvPr/>
          </p:nvSpPr>
          <p:spPr>
            <a:xfrm>
              <a:off x="6638069"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1" name="Google Shape;2701;p77"/>
            <p:cNvSpPr/>
            <p:nvPr/>
          </p:nvSpPr>
          <p:spPr>
            <a:xfrm>
              <a:off x="662791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2" name="Google Shape;2702;p77"/>
            <p:cNvSpPr/>
            <p:nvPr/>
          </p:nvSpPr>
          <p:spPr>
            <a:xfrm>
              <a:off x="661790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3" name="Google Shape;2703;p77"/>
            <p:cNvSpPr/>
            <p:nvPr/>
          </p:nvSpPr>
          <p:spPr>
            <a:xfrm>
              <a:off x="6609809"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4" name="Google Shape;2704;p77"/>
            <p:cNvSpPr/>
            <p:nvPr/>
          </p:nvSpPr>
          <p:spPr>
            <a:xfrm>
              <a:off x="6600389"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5" name="Google Shape;2705;p77"/>
            <p:cNvSpPr/>
            <p:nvPr/>
          </p:nvSpPr>
          <p:spPr>
            <a:xfrm>
              <a:off x="6590380"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6" name="Google Shape;2706;p77"/>
            <p:cNvSpPr/>
            <p:nvPr/>
          </p:nvSpPr>
          <p:spPr>
            <a:xfrm>
              <a:off x="6580224"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7" name="Google Shape;2707;p77"/>
            <p:cNvSpPr/>
            <p:nvPr/>
          </p:nvSpPr>
          <p:spPr>
            <a:xfrm>
              <a:off x="6570215"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8" name="Google Shape;2708;p77"/>
            <p:cNvSpPr/>
            <p:nvPr/>
          </p:nvSpPr>
          <p:spPr>
            <a:xfrm>
              <a:off x="65602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9" name="Google Shape;2709;p77"/>
            <p:cNvSpPr/>
            <p:nvPr/>
          </p:nvSpPr>
          <p:spPr>
            <a:xfrm>
              <a:off x="65501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0" name="Google Shape;2710;p77"/>
            <p:cNvSpPr/>
            <p:nvPr/>
          </p:nvSpPr>
          <p:spPr>
            <a:xfrm>
              <a:off x="654077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1" name="Google Shape;2711;p77"/>
            <p:cNvSpPr/>
            <p:nvPr/>
          </p:nvSpPr>
          <p:spPr>
            <a:xfrm>
              <a:off x="6530769"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2" name="Google Shape;2712;p77"/>
            <p:cNvSpPr/>
            <p:nvPr/>
          </p:nvSpPr>
          <p:spPr>
            <a:xfrm>
              <a:off x="6522527"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3" name="Google Shape;2713;p77"/>
            <p:cNvSpPr/>
            <p:nvPr/>
          </p:nvSpPr>
          <p:spPr>
            <a:xfrm>
              <a:off x="6512518"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4" name="Google Shape;2714;p77"/>
            <p:cNvSpPr/>
            <p:nvPr/>
          </p:nvSpPr>
          <p:spPr>
            <a:xfrm>
              <a:off x="6502509"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5" name="Google Shape;2715;p77"/>
            <p:cNvSpPr/>
            <p:nvPr/>
          </p:nvSpPr>
          <p:spPr>
            <a:xfrm>
              <a:off x="6493089"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6" name="Google Shape;2716;p77"/>
            <p:cNvSpPr/>
            <p:nvPr/>
          </p:nvSpPr>
          <p:spPr>
            <a:xfrm>
              <a:off x="6483080"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7" name="Google Shape;2717;p77"/>
            <p:cNvSpPr/>
            <p:nvPr/>
          </p:nvSpPr>
          <p:spPr>
            <a:xfrm>
              <a:off x="647292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8" name="Google Shape;2718;p77"/>
            <p:cNvSpPr/>
            <p:nvPr/>
          </p:nvSpPr>
          <p:spPr>
            <a:xfrm>
              <a:off x="6462916"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9" name="Google Shape;2719;p77"/>
            <p:cNvSpPr/>
            <p:nvPr/>
          </p:nvSpPr>
          <p:spPr>
            <a:xfrm>
              <a:off x="64529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0" name="Google Shape;2720;p77"/>
            <p:cNvSpPr/>
            <p:nvPr/>
          </p:nvSpPr>
          <p:spPr>
            <a:xfrm>
              <a:off x="64428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1" name="Google Shape;2721;p77"/>
            <p:cNvSpPr/>
            <p:nvPr/>
          </p:nvSpPr>
          <p:spPr>
            <a:xfrm>
              <a:off x="6435392"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2" name="Google Shape;2722;p77"/>
            <p:cNvSpPr/>
            <p:nvPr/>
          </p:nvSpPr>
          <p:spPr>
            <a:xfrm>
              <a:off x="642523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3" name="Google Shape;2723;p77"/>
            <p:cNvSpPr/>
            <p:nvPr/>
          </p:nvSpPr>
          <p:spPr>
            <a:xfrm>
              <a:off x="6415227"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4" name="Google Shape;2724;p77"/>
            <p:cNvSpPr/>
            <p:nvPr/>
          </p:nvSpPr>
          <p:spPr>
            <a:xfrm>
              <a:off x="640521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5" name="Google Shape;2725;p77"/>
            <p:cNvSpPr/>
            <p:nvPr/>
          </p:nvSpPr>
          <p:spPr>
            <a:xfrm>
              <a:off x="6395209"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6" name="Google Shape;2726;p77"/>
            <p:cNvSpPr/>
            <p:nvPr/>
          </p:nvSpPr>
          <p:spPr>
            <a:xfrm>
              <a:off x="6385789"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7" name="Google Shape;2727;p77"/>
            <p:cNvSpPr/>
            <p:nvPr/>
          </p:nvSpPr>
          <p:spPr>
            <a:xfrm>
              <a:off x="6375781"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8" name="Google Shape;2728;p77"/>
            <p:cNvSpPr/>
            <p:nvPr/>
          </p:nvSpPr>
          <p:spPr>
            <a:xfrm>
              <a:off x="6365625"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9" name="Google Shape;2729;p77"/>
            <p:cNvSpPr/>
            <p:nvPr/>
          </p:nvSpPr>
          <p:spPr>
            <a:xfrm>
              <a:off x="6355616"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0" name="Google Shape;2730;p77"/>
            <p:cNvSpPr/>
            <p:nvPr/>
          </p:nvSpPr>
          <p:spPr>
            <a:xfrm>
              <a:off x="63456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1" name="Google Shape;2731;p77"/>
            <p:cNvSpPr/>
            <p:nvPr/>
          </p:nvSpPr>
          <p:spPr>
            <a:xfrm>
              <a:off x="6338101"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2" name="Google Shape;2732;p77"/>
            <p:cNvSpPr/>
            <p:nvPr/>
          </p:nvSpPr>
          <p:spPr>
            <a:xfrm>
              <a:off x="6328092"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3" name="Google Shape;2733;p77"/>
            <p:cNvSpPr/>
            <p:nvPr/>
          </p:nvSpPr>
          <p:spPr>
            <a:xfrm>
              <a:off x="631793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4" name="Google Shape;2734;p77"/>
            <p:cNvSpPr/>
            <p:nvPr/>
          </p:nvSpPr>
          <p:spPr>
            <a:xfrm>
              <a:off x="6307927"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5" name="Google Shape;2735;p77"/>
            <p:cNvSpPr/>
            <p:nvPr/>
          </p:nvSpPr>
          <p:spPr>
            <a:xfrm>
              <a:off x="629791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6" name="Google Shape;2736;p77"/>
            <p:cNvSpPr/>
            <p:nvPr/>
          </p:nvSpPr>
          <p:spPr>
            <a:xfrm>
              <a:off x="6287910"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7" name="Google Shape;2737;p77"/>
            <p:cNvSpPr/>
            <p:nvPr/>
          </p:nvSpPr>
          <p:spPr>
            <a:xfrm>
              <a:off x="6278490"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8" name="Google Shape;2738;p77"/>
            <p:cNvSpPr/>
            <p:nvPr/>
          </p:nvSpPr>
          <p:spPr>
            <a:xfrm>
              <a:off x="6268481"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9" name="Google Shape;2739;p77"/>
            <p:cNvSpPr/>
            <p:nvPr/>
          </p:nvSpPr>
          <p:spPr>
            <a:xfrm>
              <a:off x="6258325"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40" name="Google Shape;2740;p77"/>
            <p:cNvSpPr/>
            <p:nvPr/>
          </p:nvSpPr>
          <p:spPr>
            <a:xfrm>
              <a:off x="6250230"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41" name="Google Shape;2741;p77"/>
            <p:cNvSpPr/>
            <p:nvPr/>
          </p:nvSpPr>
          <p:spPr>
            <a:xfrm>
              <a:off x="6240221"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742" name="Google Shape;2742;p77"/>
          <p:cNvSpPr txBox="1"/>
          <p:nvPr>
            <p:ph type="title"/>
          </p:nvPr>
        </p:nvSpPr>
        <p:spPr>
          <a:xfrm>
            <a:off x="4224000" y="2862833"/>
            <a:ext cx="3744000" cy="74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1867"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9pPr>
          </a:lstStyle>
          <a:p/>
        </p:txBody>
      </p:sp>
      <p:sp>
        <p:nvSpPr>
          <p:cNvPr id="2743" name="Google Shape;2743;p77"/>
          <p:cNvSpPr txBox="1"/>
          <p:nvPr>
            <p:ph idx="1" type="body"/>
          </p:nvPr>
        </p:nvSpPr>
        <p:spPr>
          <a:xfrm>
            <a:off x="4224016" y="3288255"/>
            <a:ext cx="3744000" cy="959600"/>
          </a:xfrm>
          <a:prstGeom prst="rect">
            <a:avLst/>
          </a:prstGeom>
          <a:noFill/>
          <a:ln>
            <a:noFill/>
          </a:ln>
        </p:spPr>
        <p:txBody>
          <a:bodyPr anchorCtr="0" anchor="t" bIns="91425" lIns="91425" spcFirstLastPara="1" rIns="91425" wrap="square" tIns="91425">
            <a:noAutofit/>
          </a:bodyPr>
          <a:lstStyle>
            <a:lvl1pPr indent="-330200" lvl="0" marL="457200" marR="0" rtl="0" algn="ctr">
              <a:lnSpc>
                <a:spcPct val="100000"/>
              </a:lnSpc>
              <a:spcBef>
                <a:spcPts val="0"/>
              </a:spcBef>
              <a:spcAft>
                <a:spcPts val="0"/>
              </a:spcAft>
              <a:buClr>
                <a:srgbClr val="000000"/>
              </a:buClr>
              <a:buSzPts val="1600"/>
              <a:buFont typeface="Arial"/>
              <a:buChar char="●"/>
              <a:defRPr b="0" i="0" sz="1867" u="none" cap="none" strike="noStrike">
                <a:solidFill>
                  <a:schemeClr val="dk1"/>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9pPr>
          </a:lstStyle>
          <a:p/>
        </p:txBody>
      </p:sp>
      <p:sp>
        <p:nvSpPr>
          <p:cNvPr id="2744" name="Google Shape;2744;p77"/>
          <p:cNvSpPr txBox="1"/>
          <p:nvPr>
            <p:ph idx="2" type="title"/>
          </p:nvPr>
        </p:nvSpPr>
        <p:spPr>
          <a:xfrm>
            <a:off x="4224000" y="1446500"/>
            <a:ext cx="3744000" cy="95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80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1_Section header 1 2">
    <p:spTree>
      <p:nvGrpSpPr>
        <p:cNvPr id="2745" name="Shape 2745"/>
        <p:cNvGrpSpPr/>
        <p:nvPr/>
      </p:nvGrpSpPr>
      <p:grpSpPr>
        <a:xfrm>
          <a:off x="0" y="0"/>
          <a:ext cx="0" cy="0"/>
          <a:chOff x="0" y="0"/>
          <a:chExt cx="0" cy="0"/>
        </a:xfrm>
      </p:grpSpPr>
      <p:sp>
        <p:nvSpPr>
          <p:cNvPr id="2746" name="Google Shape;2746;p78"/>
          <p:cNvSpPr/>
          <p:nvPr/>
        </p:nvSpPr>
        <p:spPr>
          <a:xfrm>
            <a:off x="7982041" y="3714225"/>
            <a:ext cx="5996052" cy="2921689"/>
          </a:xfrm>
          <a:custGeom>
            <a:rect b="b" l="l" r="r" t="t"/>
            <a:pathLst>
              <a:path extrusionOk="0" h="11895" w="19522">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68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47" name="Google Shape;2747;p78"/>
          <p:cNvSpPr/>
          <p:nvPr/>
        </p:nvSpPr>
        <p:spPr>
          <a:xfrm>
            <a:off x="-454893" y="3714225"/>
            <a:ext cx="5996052" cy="2921689"/>
          </a:xfrm>
          <a:custGeom>
            <a:rect b="b" l="l" r="r" t="t"/>
            <a:pathLst>
              <a:path extrusionOk="0" h="11895" w="19522">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686"/>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48" name="Google Shape;2748;p78"/>
          <p:cNvSpPr/>
          <p:nvPr/>
        </p:nvSpPr>
        <p:spPr>
          <a:xfrm>
            <a:off x="4976918" y="5957892"/>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49" name="Google Shape;2749;p78"/>
          <p:cNvSpPr/>
          <p:nvPr/>
        </p:nvSpPr>
        <p:spPr>
          <a:xfrm>
            <a:off x="9604356" y="5669770"/>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0" name="Google Shape;2750;p78"/>
          <p:cNvSpPr/>
          <p:nvPr/>
        </p:nvSpPr>
        <p:spPr>
          <a:xfrm>
            <a:off x="49" y="4749828"/>
            <a:ext cx="12192016" cy="1106837"/>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1" name="Google Shape;2751;p78"/>
          <p:cNvSpPr/>
          <p:nvPr/>
        </p:nvSpPr>
        <p:spPr>
          <a:xfrm>
            <a:off x="0" y="5377626"/>
            <a:ext cx="12192016" cy="826673"/>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2" name="Google Shape;2752;p78"/>
          <p:cNvSpPr/>
          <p:nvPr/>
        </p:nvSpPr>
        <p:spPr>
          <a:xfrm>
            <a:off x="4853801" y="5209530"/>
            <a:ext cx="7338209" cy="1648471"/>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3" name="Google Shape;2753;p78"/>
          <p:cNvSpPr/>
          <p:nvPr/>
        </p:nvSpPr>
        <p:spPr>
          <a:xfrm>
            <a:off x="1" y="5801019"/>
            <a:ext cx="11949201" cy="756421"/>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4" name="Google Shape;2754;p78"/>
          <p:cNvSpPr/>
          <p:nvPr/>
        </p:nvSpPr>
        <p:spPr>
          <a:xfrm>
            <a:off x="0" y="6101551"/>
            <a:ext cx="12192016" cy="756440"/>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2755" name="Google Shape;2755;p78"/>
          <p:cNvGrpSpPr/>
          <p:nvPr/>
        </p:nvGrpSpPr>
        <p:grpSpPr>
          <a:xfrm>
            <a:off x="7173230" y="4832134"/>
            <a:ext cx="3442028" cy="1169041"/>
            <a:chOff x="5379910" y="3842654"/>
            <a:chExt cx="2581521" cy="876781"/>
          </a:xfrm>
        </p:grpSpPr>
        <p:sp>
          <p:nvSpPr>
            <p:cNvPr id="2756" name="Google Shape;2756;p78"/>
            <p:cNvSpPr/>
            <p:nvPr/>
          </p:nvSpPr>
          <p:spPr>
            <a:xfrm>
              <a:off x="7639533" y="3968202"/>
              <a:ext cx="196495" cy="712964"/>
            </a:xfrm>
            <a:custGeom>
              <a:rect b="b" l="l" r="r" t="t"/>
              <a:pathLst>
                <a:path extrusionOk="0" h="4844" w="1335">
                  <a:moveTo>
                    <a:pt x="0" y="0"/>
                  </a:moveTo>
                  <a:lnTo>
                    <a:pt x="0" y="4698"/>
                  </a:lnTo>
                  <a:lnTo>
                    <a:pt x="1335" y="4844"/>
                  </a:lnTo>
                  <a:lnTo>
                    <a:pt x="1335" y="0"/>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7" name="Google Shape;2757;p78"/>
            <p:cNvSpPr/>
            <p:nvPr/>
          </p:nvSpPr>
          <p:spPr>
            <a:xfrm>
              <a:off x="7631290" y="3842654"/>
              <a:ext cx="210920" cy="125696"/>
            </a:xfrm>
            <a:custGeom>
              <a:rect b="b" l="l" r="r" t="t"/>
              <a:pathLst>
                <a:path extrusionOk="0" h="854" w="1433">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8" name="Google Shape;2758;p78"/>
            <p:cNvSpPr/>
            <p:nvPr/>
          </p:nvSpPr>
          <p:spPr>
            <a:xfrm>
              <a:off x="7748598" y="4331455"/>
              <a:ext cx="37827" cy="18398"/>
            </a:xfrm>
            <a:custGeom>
              <a:rect b="b" l="l" r="r" t="t"/>
              <a:pathLst>
                <a:path extrusionOk="0" h="125" w="257">
                  <a:moveTo>
                    <a:pt x="1" y="1"/>
                  </a:moveTo>
                  <a:lnTo>
                    <a:pt x="1" y="124"/>
                  </a:lnTo>
                  <a:lnTo>
                    <a:pt x="257" y="124"/>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9" name="Google Shape;2759;p78"/>
            <p:cNvSpPr/>
            <p:nvPr/>
          </p:nvSpPr>
          <p:spPr>
            <a:xfrm>
              <a:off x="7794521" y="4331455"/>
              <a:ext cx="37680" cy="18398"/>
            </a:xfrm>
            <a:custGeom>
              <a:rect b="b" l="l" r="r" t="t"/>
              <a:pathLst>
                <a:path extrusionOk="0" h="125" w="256">
                  <a:moveTo>
                    <a:pt x="0" y="1"/>
                  </a:moveTo>
                  <a:lnTo>
                    <a:pt x="0" y="124"/>
                  </a:lnTo>
                  <a:lnTo>
                    <a:pt x="256" y="124"/>
                  </a:lnTo>
                  <a:lnTo>
                    <a:pt x="256"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0" name="Google Shape;2760;p78"/>
            <p:cNvSpPr/>
            <p:nvPr/>
          </p:nvSpPr>
          <p:spPr>
            <a:xfrm>
              <a:off x="7770677" y="4357212"/>
              <a:ext cx="39593" cy="20164"/>
            </a:xfrm>
            <a:custGeom>
              <a:rect b="b" l="l" r="r" t="t"/>
              <a:pathLst>
                <a:path extrusionOk="0" h="137" w="269">
                  <a:moveTo>
                    <a:pt x="0" y="1"/>
                  </a:moveTo>
                  <a:lnTo>
                    <a:pt x="0" y="137"/>
                  </a:lnTo>
                  <a:lnTo>
                    <a:pt x="269" y="137"/>
                  </a:lnTo>
                  <a:lnTo>
                    <a:pt x="269"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1" name="Google Shape;2761;p78"/>
            <p:cNvSpPr/>
            <p:nvPr/>
          </p:nvSpPr>
          <p:spPr>
            <a:xfrm>
              <a:off x="7661463" y="4003968"/>
              <a:ext cx="37680" cy="17662"/>
            </a:xfrm>
            <a:custGeom>
              <a:rect b="b" l="l" r="r" t="t"/>
              <a:pathLst>
                <a:path extrusionOk="0" h="120" w="256">
                  <a:moveTo>
                    <a:pt x="0" y="0"/>
                  </a:moveTo>
                  <a:lnTo>
                    <a:pt x="0" y="120"/>
                  </a:lnTo>
                  <a:lnTo>
                    <a:pt x="256" y="120"/>
                  </a:lnTo>
                  <a:lnTo>
                    <a:pt x="256"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2" name="Google Shape;2762;p78"/>
            <p:cNvSpPr/>
            <p:nvPr/>
          </p:nvSpPr>
          <p:spPr>
            <a:xfrm>
              <a:off x="7706650" y="4003968"/>
              <a:ext cx="38416" cy="17662"/>
            </a:xfrm>
            <a:custGeom>
              <a:rect b="b" l="l" r="r" t="t"/>
              <a:pathLst>
                <a:path extrusionOk="0" h="120" w="261">
                  <a:moveTo>
                    <a:pt x="1" y="0"/>
                  </a:moveTo>
                  <a:lnTo>
                    <a:pt x="1" y="120"/>
                  </a:lnTo>
                  <a:lnTo>
                    <a:pt x="260" y="120"/>
                  </a:lnTo>
                  <a:lnTo>
                    <a:pt x="260"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3" name="Google Shape;2763;p78"/>
            <p:cNvSpPr/>
            <p:nvPr/>
          </p:nvSpPr>
          <p:spPr>
            <a:xfrm>
              <a:off x="7682806" y="4029726"/>
              <a:ext cx="38416" cy="19576"/>
            </a:xfrm>
            <a:custGeom>
              <a:rect b="b" l="l" r="r" t="t"/>
              <a:pathLst>
                <a:path extrusionOk="0" h="133" w="261">
                  <a:moveTo>
                    <a:pt x="1" y="0"/>
                  </a:moveTo>
                  <a:lnTo>
                    <a:pt x="1" y="133"/>
                  </a:lnTo>
                  <a:lnTo>
                    <a:pt x="260" y="133"/>
                  </a:lnTo>
                  <a:lnTo>
                    <a:pt x="260"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4" name="Google Shape;2764;p78"/>
            <p:cNvSpPr/>
            <p:nvPr/>
          </p:nvSpPr>
          <p:spPr>
            <a:xfrm>
              <a:off x="7774356" y="4130695"/>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5" name="Google Shape;2765;p78"/>
            <p:cNvSpPr/>
            <p:nvPr/>
          </p:nvSpPr>
          <p:spPr>
            <a:xfrm>
              <a:off x="7728581" y="4130695"/>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6" name="Google Shape;2766;p78"/>
            <p:cNvSpPr/>
            <p:nvPr/>
          </p:nvSpPr>
          <p:spPr>
            <a:xfrm>
              <a:off x="7750512" y="4104937"/>
              <a:ext cx="39741" cy="18398"/>
            </a:xfrm>
            <a:custGeom>
              <a:rect b="b" l="l" r="r" t="t"/>
              <a:pathLst>
                <a:path extrusionOk="0" h="125" w="270">
                  <a:moveTo>
                    <a:pt x="1" y="1"/>
                  </a:moveTo>
                  <a:lnTo>
                    <a:pt x="1" y="124"/>
                  </a:lnTo>
                  <a:lnTo>
                    <a:pt x="270" y="124"/>
                  </a:lnTo>
                  <a:lnTo>
                    <a:pt x="270"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7" name="Google Shape;2767;p78"/>
            <p:cNvSpPr/>
            <p:nvPr/>
          </p:nvSpPr>
          <p:spPr>
            <a:xfrm>
              <a:off x="7748598" y="4382970"/>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8" name="Google Shape;2768;p78"/>
            <p:cNvSpPr/>
            <p:nvPr/>
          </p:nvSpPr>
          <p:spPr>
            <a:xfrm>
              <a:off x="7702823" y="4382970"/>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9" name="Google Shape;2769;p78"/>
            <p:cNvSpPr/>
            <p:nvPr/>
          </p:nvSpPr>
          <p:spPr>
            <a:xfrm>
              <a:off x="7726668" y="4357212"/>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0" name="Google Shape;2770;p78"/>
            <p:cNvSpPr/>
            <p:nvPr/>
          </p:nvSpPr>
          <p:spPr>
            <a:xfrm>
              <a:off x="7665143" y="4239906"/>
              <a:ext cx="37827" cy="20164"/>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1" name="Google Shape;2771;p78"/>
            <p:cNvSpPr/>
            <p:nvPr/>
          </p:nvSpPr>
          <p:spPr>
            <a:xfrm>
              <a:off x="7711066" y="4239906"/>
              <a:ext cx="37680" cy="20164"/>
            </a:xfrm>
            <a:custGeom>
              <a:rect b="b" l="l" r="r" t="t"/>
              <a:pathLst>
                <a:path extrusionOk="0" h="137" w="256">
                  <a:moveTo>
                    <a:pt x="0" y="1"/>
                  </a:moveTo>
                  <a:lnTo>
                    <a:pt x="0" y="137"/>
                  </a:lnTo>
                  <a:lnTo>
                    <a:pt x="256" y="137"/>
                  </a:lnTo>
                  <a:lnTo>
                    <a:pt x="256"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2" name="Google Shape;2772;p78"/>
            <p:cNvSpPr/>
            <p:nvPr/>
          </p:nvSpPr>
          <p:spPr>
            <a:xfrm>
              <a:off x="7754339" y="4239906"/>
              <a:ext cx="38416" cy="20164"/>
            </a:xfrm>
            <a:custGeom>
              <a:rect b="b" l="l" r="r" t="t"/>
              <a:pathLst>
                <a:path extrusionOk="0" h="137" w="261">
                  <a:moveTo>
                    <a:pt x="1" y="1"/>
                  </a:moveTo>
                  <a:lnTo>
                    <a:pt x="1" y="137"/>
                  </a:lnTo>
                  <a:lnTo>
                    <a:pt x="260" y="137"/>
                  </a:lnTo>
                  <a:lnTo>
                    <a:pt x="260"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3" name="Google Shape;2773;p78"/>
            <p:cNvSpPr/>
            <p:nvPr/>
          </p:nvSpPr>
          <p:spPr>
            <a:xfrm>
              <a:off x="7687221" y="4266252"/>
              <a:ext cx="37680" cy="19576"/>
            </a:xfrm>
            <a:custGeom>
              <a:rect b="b" l="l" r="r" t="t"/>
              <a:pathLst>
                <a:path extrusionOk="0" h="133" w="256">
                  <a:moveTo>
                    <a:pt x="0" y="0"/>
                  </a:moveTo>
                  <a:lnTo>
                    <a:pt x="0" y="133"/>
                  </a:lnTo>
                  <a:lnTo>
                    <a:pt x="256" y="133"/>
                  </a:lnTo>
                  <a:lnTo>
                    <a:pt x="256"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4" name="Google Shape;2774;p78"/>
            <p:cNvSpPr/>
            <p:nvPr/>
          </p:nvSpPr>
          <p:spPr>
            <a:xfrm>
              <a:off x="7730494" y="4266252"/>
              <a:ext cx="40182" cy="19576"/>
            </a:xfrm>
            <a:custGeom>
              <a:rect b="b" l="l" r="r" t="t"/>
              <a:pathLst>
                <a:path extrusionOk="0" h="133" w="273">
                  <a:moveTo>
                    <a:pt x="1" y="0"/>
                  </a:moveTo>
                  <a:lnTo>
                    <a:pt x="1" y="133"/>
                  </a:lnTo>
                  <a:lnTo>
                    <a:pt x="273" y="133"/>
                  </a:lnTo>
                  <a:lnTo>
                    <a:pt x="273"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5" name="Google Shape;2775;p78"/>
            <p:cNvSpPr/>
            <p:nvPr/>
          </p:nvSpPr>
          <p:spPr>
            <a:xfrm>
              <a:off x="7196498" y="4061076"/>
              <a:ext cx="202824" cy="602428"/>
            </a:xfrm>
            <a:custGeom>
              <a:rect b="b" l="l" r="r" t="t"/>
              <a:pathLst>
                <a:path extrusionOk="0" h="4093" w="1378">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6" name="Google Shape;2776;p78"/>
            <p:cNvSpPr/>
            <p:nvPr/>
          </p:nvSpPr>
          <p:spPr>
            <a:xfrm>
              <a:off x="7224022" y="4071085"/>
              <a:ext cx="61672" cy="61671"/>
            </a:xfrm>
            <a:custGeom>
              <a:rect b="b" l="l" r="r" t="t"/>
              <a:pathLst>
                <a:path extrusionOk="0" h="419" w="419">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7" name="Google Shape;2777;p78"/>
            <p:cNvSpPr/>
            <p:nvPr/>
          </p:nvSpPr>
          <p:spPr>
            <a:xfrm>
              <a:off x="7214013" y="3989544"/>
              <a:ext cx="155136" cy="145713"/>
            </a:xfrm>
            <a:custGeom>
              <a:rect b="b" l="l" r="r" t="t"/>
              <a:pathLst>
                <a:path extrusionOk="0" h="990" w="1054">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8" name="Google Shape;2778;p78"/>
            <p:cNvSpPr/>
            <p:nvPr/>
          </p:nvSpPr>
          <p:spPr>
            <a:xfrm>
              <a:off x="7269945" y="4079180"/>
              <a:ext cx="41507" cy="63584"/>
            </a:xfrm>
            <a:custGeom>
              <a:rect b="b" l="l" r="r" t="t"/>
              <a:pathLst>
                <a:path extrusionOk="0" h="432" w="282">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9" name="Google Shape;2779;p78"/>
            <p:cNvSpPr/>
            <p:nvPr/>
          </p:nvSpPr>
          <p:spPr>
            <a:xfrm>
              <a:off x="7295555" y="4077414"/>
              <a:ext cx="147" cy="1913"/>
            </a:xfrm>
            <a:custGeom>
              <a:rect b="b" l="l" r="r" t="t"/>
              <a:pathLst>
                <a:path extrusionOk="0" h="13" w="1">
                  <a:moveTo>
                    <a:pt x="1" y="13"/>
                  </a:moveTo>
                  <a:lnTo>
                    <a:pt x="1" y="13"/>
                  </a:lnTo>
                  <a:lnTo>
                    <a:pt x="1" y="0"/>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0" name="Google Shape;2780;p78"/>
            <p:cNvSpPr/>
            <p:nvPr/>
          </p:nvSpPr>
          <p:spPr>
            <a:xfrm>
              <a:off x="7494553" y="4331455"/>
              <a:ext cx="1913" cy="8390"/>
            </a:xfrm>
            <a:custGeom>
              <a:rect b="b" l="l" r="r" t="t"/>
              <a:pathLst>
                <a:path extrusionOk="0" h="57" w="13">
                  <a:moveTo>
                    <a:pt x="0" y="56"/>
                  </a:moveTo>
                  <a:cubicBezTo>
                    <a:pt x="0" y="56"/>
                    <a:pt x="0" y="27"/>
                    <a:pt x="13" y="1"/>
                  </a:cubicBezTo>
                  <a:cubicBezTo>
                    <a:pt x="0" y="27"/>
                    <a:pt x="0" y="56"/>
                    <a:pt x="0" y="56"/>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1" name="Google Shape;2781;p78"/>
            <p:cNvSpPr/>
            <p:nvPr/>
          </p:nvSpPr>
          <p:spPr>
            <a:xfrm>
              <a:off x="7429202" y="4290096"/>
              <a:ext cx="136296" cy="103471"/>
            </a:xfrm>
            <a:custGeom>
              <a:rect b="b" l="l" r="r" t="t"/>
              <a:pathLst>
                <a:path extrusionOk="0" h="703" w="926">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2" name="Google Shape;2782;p78"/>
            <p:cNvSpPr/>
            <p:nvPr/>
          </p:nvSpPr>
          <p:spPr>
            <a:xfrm>
              <a:off x="7498233" y="4331455"/>
              <a:ext cx="3974" cy="6476"/>
            </a:xfrm>
            <a:custGeom>
              <a:rect b="b" l="l" r="r" t="t"/>
              <a:pathLst>
                <a:path extrusionOk="0" h="44" w="27">
                  <a:moveTo>
                    <a:pt x="1" y="1"/>
                  </a:moveTo>
                  <a:lnTo>
                    <a:pt x="1" y="1"/>
                  </a:lnTo>
                  <a:cubicBezTo>
                    <a:pt x="14" y="27"/>
                    <a:pt x="14" y="43"/>
                    <a:pt x="14" y="43"/>
                  </a:cubicBezTo>
                  <a:cubicBezTo>
                    <a:pt x="27" y="43"/>
                    <a:pt x="14" y="14"/>
                    <a:pt x="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3" name="Google Shape;2783;p78"/>
            <p:cNvSpPr/>
            <p:nvPr/>
          </p:nvSpPr>
          <p:spPr>
            <a:xfrm>
              <a:off x="7492051" y="4359126"/>
              <a:ext cx="4416" cy="8242"/>
            </a:xfrm>
            <a:custGeom>
              <a:rect b="b" l="l" r="r" t="t"/>
              <a:pathLst>
                <a:path extrusionOk="0" h="56" w="30">
                  <a:moveTo>
                    <a:pt x="30" y="1"/>
                  </a:moveTo>
                  <a:cubicBezTo>
                    <a:pt x="17" y="30"/>
                    <a:pt x="1" y="56"/>
                    <a:pt x="1" y="56"/>
                  </a:cubicBezTo>
                  <a:cubicBezTo>
                    <a:pt x="17" y="56"/>
                    <a:pt x="17" y="30"/>
                    <a:pt x="3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4" name="Google Shape;2784;p78"/>
            <p:cNvSpPr/>
            <p:nvPr/>
          </p:nvSpPr>
          <p:spPr>
            <a:xfrm>
              <a:off x="7410803" y="4305698"/>
              <a:ext cx="172504" cy="129964"/>
            </a:xfrm>
            <a:custGeom>
              <a:rect b="b" l="l" r="r" t="t"/>
              <a:pathLst>
                <a:path extrusionOk="0" h="883" w="1172">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5" name="Google Shape;2785;p78"/>
            <p:cNvSpPr/>
            <p:nvPr/>
          </p:nvSpPr>
          <p:spPr>
            <a:xfrm>
              <a:off x="7500146" y="4357212"/>
              <a:ext cx="2061" cy="8242"/>
            </a:xfrm>
            <a:custGeom>
              <a:rect b="b" l="l" r="r" t="t"/>
              <a:pathLst>
                <a:path extrusionOk="0" h="56" w="14">
                  <a:moveTo>
                    <a:pt x="1" y="1"/>
                  </a:moveTo>
                  <a:cubicBezTo>
                    <a:pt x="1" y="30"/>
                    <a:pt x="14" y="56"/>
                    <a:pt x="14" y="56"/>
                  </a:cubicBezTo>
                  <a:cubicBezTo>
                    <a:pt x="14" y="56"/>
                    <a:pt x="1" y="30"/>
                    <a:pt x="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6" name="Google Shape;2786;p78"/>
            <p:cNvSpPr/>
            <p:nvPr/>
          </p:nvSpPr>
          <p:spPr>
            <a:xfrm>
              <a:off x="7490726" y="4403134"/>
              <a:ext cx="3974" cy="10450"/>
            </a:xfrm>
            <a:custGeom>
              <a:rect b="b" l="l" r="r" t="t"/>
              <a:pathLst>
                <a:path extrusionOk="0" h="71" w="27">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7" name="Google Shape;2787;p78"/>
            <p:cNvSpPr/>
            <p:nvPr/>
          </p:nvSpPr>
          <p:spPr>
            <a:xfrm>
              <a:off x="7391522" y="4337784"/>
              <a:ext cx="211656" cy="161609"/>
            </a:xfrm>
            <a:custGeom>
              <a:rect b="b" l="l" r="r" t="t"/>
              <a:pathLst>
                <a:path extrusionOk="0" h="1098" w="1438">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8" name="Google Shape;2788;p78"/>
            <p:cNvSpPr/>
            <p:nvPr/>
          </p:nvSpPr>
          <p:spPr>
            <a:xfrm>
              <a:off x="7500146" y="4399307"/>
              <a:ext cx="3974" cy="12069"/>
            </a:xfrm>
            <a:custGeom>
              <a:rect b="b" l="l" r="r" t="t"/>
              <a:pathLst>
                <a:path extrusionOk="0" h="82" w="27">
                  <a:moveTo>
                    <a:pt x="1" y="0"/>
                  </a:moveTo>
                  <a:cubicBezTo>
                    <a:pt x="1" y="52"/>
                    <a:pt x="14" y="81"/>
                    <a:pt x="14" y="81"/>
                  </a:cubicBezTo>
                  <a:cubicBezTo>
                    <a:pt x="27" y="81"/>
                    <a:pt x="14" y="39"/>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9" name="Google Shape;2789;p78"/>
            <p:cNvSpPr/>
            <p:nvPr/>
          </p:nvSpPr>
          <p:spPr>
            <a:xfrm>
              <a:off x="7490137" y="4430658"/>
              <a:ext cx="4563" cy="12511"/>
            </a:xfrm>
            <a:custGeom>
              <a:rect b="b" l="l" r="r" t="t"/>
              <a:pathLst>
                <a:path extrusionOk="0" h="85" w="31">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0" name="Google Shape;2790;p78"/>
            <p:cNvSpPr/>
            <p:nvPr/>
          </p:nvSpPr>
          <p:spPr>
            <a:xfrm>
              <a:off x="7373418" y="4353386"/>
              <a:ext cx="248011" cy="189721"/>
            </a:xfrm>
            <a:custGeom>
              <a:rect b="b" l="l" r="r" t="t"/>
              <a:pathLst>
                <a:path extrusionOk="0" h="1289" w="1685">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1" name="Google Shape;2791;p78"/>
            <p:cNvSpPr/>
            <p:nvPr/>
          </p:nvSpPr>
          <p:spPr>
            <a:xfrm>
              <a:off x="7500146" y="4426978"/>
              <a:ext cx="3974" cy="13835"/>
            </a:xfrm>
            <a:custGeom>
              <a:rect b="b" l="l" r="r" t="t"/>
              <a:pathLst>
                <a:path extrusionOk="0" h="94" w="27">
                  <a:moveTo>
                    <a:pt x="1" y="0"/>
                  </a:moveTo>
                  <a:cubicBezTo>
                    <a:pt x="14" y="55"/>
                    <a:pt x="14" y="94"/>
                    <a:pt x="27" y="94"/>
                  </a:cubicBezTo>
                  <a:cubicBezTo>
                    <a:pt x="27" y="94"/>
                    <a:pt x="14" y="55"/>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2" name="Google Shape;2792;p78"/>
            <p:cNvSpPr/>
            <p:nvPr/>
          </p:nvSpPr>
          <p:spPr>
            <a:xfrm>
              <a:off x="7456284" y="4377230"/>
              <a:ext cx="95525" cy="177947"/>
            </a:xfrm>
            <a:custGeom>
              <a:rect b="b" l="l" r="r" t="t"/>
              <a:pathLst>
                <a:path extrusionOk="0" h="1209" w="649">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3" name="Google Shape;2793;p78"/>
            <p:cNvSpPr/>
            <p:nvPr/>
          </p:nvSpPr>
          <p:spPr>
            <a:xfrm>
              <a:off x="7467470" y="4273758"/>
              <a:ext cx="58581" cy="33117"/>
            </a:xfrm>
            <a:custGeom>
              <a:rect b="b" l="l" r="r" t="t"/>
              <a:pathLst>
                <a:path extrusionOk="0" h="225" w="398">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4" name="Google Shape;2794;p78"/>
            <p:cNvSpPr/>
            <p:nvPr/>
          </p:nvSpPr>
          <p:spPr>
            <a:xfrm>
              <a:off x="7309391" y="4433160"/>
              <a:ext cx="2061" cy="7654"/>
            </a:xfrm>
            <a:custGeom>
              <a:rect b="b" l="l" r="r" t="t"/>
              <a:pathLst>
                <a:path extrusionOk="0" h="52" w="14">
                  <a:moveTo>
                    <a:pt x="1" y="52"/>
                  </a:moveTo>
                  <a:cubicBezTo>
                    <a:pt x="1" y="52"/>
                    <a:pt x="1" y="26"/>
                    <a:pt x="14" y="0"/>
                  </a:cubicBezTo>
                  <a:cubicBezTo>
                    <a:pt x="1" y="26"/>
                    <a:pt x="1" y="52"/>
                    <a:pt x="1" y="52"/>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5" name="Google Shape;2795;p78"/>
            <p:cNvSpPr/>
            <p:nvPr/>
          </p:nvSpPr>
          <p:spPr>
            <a:xfrm>
              <a:off x="7246542" y="4391065"/>
              <a:ext cx="133793" cy="104060"/>
            </a:xfrm>
            <a:custGeom>
              <a:rect b="b" l="l" r="r" t="t"/>
              <a:pathLst>
                <a:path extrusionOk="0" h="707" w="909">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6" name="Google Shape;2796;p78"/>
            <p:cNvSpPr/>
            <p:nvPr/>
          </p:nvSpPr>
          <p:spPr>
            <a:xfrm>
              <a:off x="7313218" y="4433160"/>
              <a:ext cx="4563" cy="5740"/>
            </a:xfrm>
            <a:custGeom>
              <a:rect b="b" l="l" r="r" t="t"/>
              <a:pathLst>
                <a:path extrusionOk="0" h="39" w="31">
                  <a:moveTo>
                    <a:pt x="1" y="0"/>
                  </a:moveTo>
                  <a:lnTo>
                    <a:pt x="1" y="0"/>
                  </a:lnTo>
                  <a:cubicBezTo>
                    <a:pt x="17" y="26"/>
                    <a:pt x="17" y="39"/>
                    <a:pt x="17" y="39"/>
                  </a:cubicBezTo>
                  <a:cubicBezTo>
                    <a:pt x="30" y="39"/>
                    <a:pt x="17" y="13"/>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7" name="Google Shape;2797;p78"/>
            <p:cNvSpPr/>
            <p:nvPr/>
          </p:nvSpPr>
          <p:spPr>
            <a:xfrm>
              <a:off x="7307478" y="4460831"/>
              <a:ext cx="3974" cy="8242"/>
            </a:xfrm>
            <a:custGeom>
              <a:rect b="b" l="l" r="r" t="t"/>
              <a:pathLst>
                <a:path extrusionOk="0" h="56" w="27">
                  <a:moveTo>
                    <a:pt x="27" y="0"/>
                  </a:moveTo>
                  <a:lnTo>
                    <a:pt x="27" y="0"/>
                  </a:lnTo>
                  <a:cubicBezTo>
                    <a:pt x="14" y="26"/>
                    <a:pt x="1" y="55"/>
                    <a:pt x="1" y="55"/>
                  </a:cubicBezTo>
                  <a:cubicBezTo>
                    <a:pt x="14" y="55"/>
                    <a:pt x="14" y="26"/>
                    <a:pt x="27"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8" name="Google Shape;2798;p78"/>
            <p:cNvSpPr/>
            <p:nvPr/>
          </p:nvSpPr>
          <p:spPr>
            <a:xfrm>
              <a:off x="7226524" y="4406814"/>
              <a:ext cx="172209" cy="130112"/>
            </a:xfrm>
            <a:custGeom>
              <a:rect b="b" l="l" r="r" t="t"/>
              <a:pathLst>
                <a:path extrusionOk="0" h="884" w="117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9" name="Google Shape;2799;p78"/>
            <p:cNvSpPr/>
            <p:nvPr/>
          </p:nvSpPr>
          <p:spPr>
            <a:xfrm>
              <a:off x="7315720" y="4458917"/>
              <a:ext cx="2061" cy="7654"/>
            </a:xfrm>
            <a:custGeom>
              <a:rect b="b" l="l" r="r" t="t"/>
              <a:pathLst>
                <a:path extrusionOk="0" h="52" w="14">
                  <a:moveTo>
                    <a:pt x="0" y="0"/>
                  </a:moveTo>
                  <a:cubicBezTo>
                    <a:pt x="0" y="26"/>
                    <a:pt x="13" y="52"/>
                    <a:pt x="13" y="52"/>
                  </a:cubicBezTo>
                  <a:cubicBezTo>
                    <a:pt x="13" y="52"/>
                    <a:pt x="0" y="26"/>
                    <a:pt x="0"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0" name="Google Shape;2800;p78"/>
            <p:cNvSpPr/>
            <p:nvPr/>
          </p:nvSpPr>
          <p:spPr>
            <a:xfrm>
              <a:off x="7306153" y="4504692"/>
              <a:ext cx="3385" cy="10156"/>
            </a:xfrm>
            <a:custGeom>
              <a:rect b="b" l="l" r="r" t="t"/>
              <a:pathLst>
                <a:path extrusionOk="0" h="69" w="23">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1" name="Google Shape;2801;p78"/>
            <p:cNvSpPr/>
            <p:nvPr/>
          </p:nvSpPr>
          <p:spPr>
            <a:xfrm>
              <a:off x="7206065" y="4438753"/>
              <a:ext cx="212833" cy="162198"/>
            </a:xfrm>
            <a:custGeom>
              <a:rect b="b" l="l" r="r" t="t"/>
              <a:pathLst>
                <a:path extrusionOk="0" h="1102" w="1446">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2" name="Google Shape;2802;p78"/>
            <p:cNvSpPr/>
            <p:nvPr/>
          </p:nvSpPr>
          <p:spPr>
            <a:xfrm>
              <a:off x="7315720" y="4502190"/>
              <a:ext cx="3827" cy="10156"/>
            </a:xfrm>
            <a:custGeom>
              <a:rect b="b" l="l" r="r" t="t"/>
              <a:pathLst>
                <a:path extrusionOk="0" h="69" w="26">
                  <a:moveTo>
                    <a:pt x="0" y="1"/>
                  </a:moveTo>
                  <a:cubicBezTo>
                    <a:pt x="0" y="43"/>
                    <a:pt x="13" y="69"/>
                    <a:pt x="13" y="69"/>
                  </a:cubicBezTo>
                  <a:cubicBezTo>
                    <a:pt x="26" y="69"/>
                    <a:pt x="13" y="43"/>
                    <a:pt x="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3" name="Google Shape;2803;p78"/>
            <p:cNvSpPr/>
            <p:nvPr/>
          </p:nvSpPr>
          <p:spPr>
            <a:xfrm>
              <a:off x="7305711" y="4532215"/>
              <a:ext cx="3827" cy="12364"/>
            </a:xfrm>
            <a:custGeom>
              <a:rect b="b" l="l" r="r" t="t"/>
              <a:pathLst>
                <a:path extrusionOk="0" h="84" w="26">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4" name="Google Shape;2804;p78"/>
            <p:cNvSpPr/>
            <p:nvPr/>
          </p:nvSpPr>
          <p:spPr>
            <a:xfrm>
              <a:off x="7188550" y="4454502"/>
              <a:ext cx="248305" cy="189869"/>
            </a:xfrm>
            <a:custGeom>
              <a:rect b="b" l="l" r="r" t="t"/>
              <a:pathLst>
                <a:path extrusionOk="0" h="1290" w="1687">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5" name="Google Shape;2805;p78"/>
            <p:cNvSpPr/>
            <p:nvPr/>
          </p:nvSpPr>
          <p:spPr>
            <a:xfrm>
              <a:off x="7315720" y="4528536"/>
              <a:ext cx="3827" cy="13983"/>
            </a:xfrm>
            <a:custGeom>
              <a:rect b="b" l="l" r="r" t="t"/>
              <a:pathLst>
                <a:path extrusionOk="0" h="95" w="26">
                  <a:moveTo>
                    <a:pt x="0" y="0"/>
                  </a:moveTo>
                  <a:lnTo>
                    <a:pt x="0" y="0"/>
                  </a:lnTo>
                  <a:cubicBezTo>
                    <a:pt x="13" y="52"/>
                    <a:pt x="13" y="94"/>
                    <a:pt x="26" y="94"/>
                  </a:cubicBezTo>
                  <a:cubicBezTo>
                    <a:pt x="26" y="94"/>
                    <a:pt x="13" y="52"/>
                    <a:pt x="0"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6" name="Google Shape;2806;p78"/>
            <p:cNvSpPr/>
            <p:nvPr/>
          </p:nvSpPr>
          <p:spPr>
            <a:xfrm>
              <a:off x="7271711" y="4478346"/>
              <a:ext cx="95525" cy="177947"/>
            </a:xfrm>
            <a:custGeom>
              <a:rect b="b" l="l" r="r" t="t"/>
              <a:pathLst>
                <a:path extrusionOk="0" h="1209" w="649">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7" name="Google Shape;2807;p78"/>
            <p:cNvSpPr/>
            <p:nvPr/>
          </p:nvSpPr>
          <p:spPr>
            <a:xfrm>
              <a:off x="7282750" y="4375463"/>
              <a:ext cx="58728" cy="32675"/>
            </a:xfrm>
            <a:custGeom>
              <a:rect b="b" l="l" r="r" t="t"/>
              <a:pathLst>
                <a:path extrusionOk="0" h="222" w="399">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8" name="Google Shape;2808;p78"/>
            <p:cNvSpPr/>
            <p:nvPr/>
          </p:nvSpPr>
          <p:spPr>
            <a:xfrm>
              <a:off x="7104800" y="4668214"/>
              <a:ext cx="815419" cy="33264"/>
            </a:xfrm>
            <a:custGeom>
              <a:rect b="b" l="l" r="r" t="t"/>
              <a:pathLst>
                <a:path extrusionOk="0" h="226" w="554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9" name="Google Shape;2809;p78"/>
            <p:cNvSpPr/>
            <p:nvPr/>
          </p:nvSpPr>
          <p:spPr>
            <a:xfrm>
              <a:off x="7178247" y="4544137"/>
              <a:ext cx="107447" cy="137029"/>
            </a:xfrm>
            <a:custGeom>
              <a:rect b="b" l="l" r="r" t="t"/>
              <a:pathLst>
                <a:path extrusionOk="0" h="931" w="73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0" name="Google Shape;2810;p78"/>
            <p:cNvSpPr/>
            <p:nvPr/>
          </p:nvSpPr>
          <p:spPr>
            <a:xfrm>
              <a:off x="7285547" y="4595652"/>
              <a:ext cx="3974" cy="85514"/>
            </a:xfrm>
            <a:custGeom>
              <a:rect b="b" l="l" r="r" t="t"/>
              <a:pathLst>
                <a:path extrusionOk="0" h="581" w="27">
                  <a:moveTo>
                    <a:pt x="1" y="1"/>
                  </a:moveTo>
                  <a:lnTo>
                    <a:pt x="1" y="581"/>
                  </a:lnTo>
                  <a:lnTo>
                    <a:pt x="27" y="581"/>
                  </a:lnTo>
                  <a:lnTo>
                    <a:pt x="27" y="43"/>
                  </a:lnTo>
                  <a:cubicBezTo>
                    <a:pt x="27" y="43"/>
                    <a:pt x="27" y="30"/>
                    <a:pt x="1" y="1"/>
                  </a:cubicBezTo>
                  <a:close/>
                </a:path>
              </a:pathLst>
            </a:custGeom>
            <a:solidFill>
              <a:srgbClr val="C5C6C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1" name="Google Shape;2811;p78"/>
            <p:cNvSpPr/>
            <p:nvPr/>
          </p:nvSpPr>
          <p:spPr>
            <a:xfrm>
              <a:off x="7289373" y="4578137"/>
              <a:ext cx="139387" cy="103029"/>
            </a:xfrm>
            <a:custGeom>
              <a:rect b="b" l="l" r="r" t="t"/>
              <a:pathLst>
                <a:path extrusionOk="0" h="700" w="947">
                  <a:moveTo>
                    <a:pt x="380" y="0"/>
                  </a:moveTo>
                  <a:lnTo>
                    <a:pt x="1" y="133"/>
                  </a:lnTo>
                  <a:lnTo>
                    <a:pt x="1" y="700"/>
                  </a:lnTo>
                  <a:lnTo>
                    <a:pt x="947" y="700"/>
                  </a:lnTo>
                  <a:lnTo>
                    <a:pt x="947" y="201"/>
                  </a:lnTo>
                  <a:lnTo>
                    <a:pt x="380"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2" name="Google Shape;2812;p78"/>
            <p:cNvSpPr/>
            <p:nvPr/>
          </p:nvSpPr>
          <p:spPr>
            <a:xfrm>
              <a:off x="7178247" y="4540458"/>
              <a:ext cx="254340" cy="67264"/>
            </a:xfrm>
            <a:custGeom>
              <a:rect b="b" l="l" r="r" t="t"/>
              <a:pathLst>
                <a:path extrusionOk="0" h="457" w="1728">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3" name="Google Shape;2813;p78"/>
            <p:cNvSpPr/>
            <p:nvPr/>
          </p:nvSpPr>
          <p:spPr>
            <a:xfrm>
              <a:off x="7200178" y="4637747"/>
              <a:ext cx="51663" cy="43420"/>
            </a:xfrm>
            <a:custGeom>
              <a:rect b="b" l="l" r="r" t="t"/>
              <a:pathLst>
                <a:path extrusionOk="0" h="295" w="351">
                  <a:moveTo>
                    <a:pt x="1" y="0"/>
                  </a:moveTo>
                  <a:lnTo>
                    <a:pt x="1" y="295"/>
                  </a:lnTo>
                  <a:lnTo>
                    <a:pt x="351" y="295"/>
                  </a:lnTo>
                  <a:lnTo>
                    <a:pt x="351" y="0"/>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4" name="Google Shape;2814;p78"/>
            <p:cNvSpPr/>
            <p:nvPr/>
          </p:nvSpPr>
          <p:spPr>
            <a:xfrm>
              <a:off x="7222256" y="4637747"/>
              <a:ext cx="1913" cy="43420"/>
            </a:xfrm>
            <a:custGeom>
              <a:rect b="b" l="l" r="r" t="t"/>
              <a:pathLst>
                <a:path extrusionOk="0" h="295" w="13">
                  <a:moveTo>
                    <a:pt x="0" y="0"/>
                  </a:moveTo>
                  <a:lnTo>
                    <a:pt x="0" y="295"/>
                  </a:lnTo>
                  <a:lnTo>
                    <a:pt x="13" y="295"/>
                  </a:lnTo>
                  <a:lnTo>
                    <a:pt x="13"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5" name="Google Shape;2815;p78"/>
            <p:cNvSpPr/>
            <p:nvPr/>
          </p:nvSpPr>
          <p:spPr>
            <a:xfrm>
              <a:off x="7379011" y="4414909"/>
              <a:ext cx="208565" cy="266258"/>
            </a:xfrm>
            <a:custGeom>
              <a:rect b="b" l="l" r="r" t="t"/>
              <a:pathLst>
                <a:path extrusionOk="0" h="1809" w="1417">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6" name="Google Shape;2816;p78"/>
            <p:cNvSpPr/>
            <p:nvPr/>
          </p:nvSpPr>
          <p:spPr>
            <a:xfrm>
              <a:off x="7587428" y="4516614"/>
              <a:ext cx="8243" cy="164553"/>
            </a:xfrm>
            <a:custGeom>
              <a:rect b="b" l="l" r="r" t="t"/>
              <a:pathLst>
                <a:path extrusionOk="0" h="1118" w="56">
                  <a:moveTo>
                    <a:pt x="1" y="0"/>
                  </a:moveTo>
                  <a:lnTo>
                    <a:pt x="1" y="1118"/>
                  </a:lnTo>
                  <a:lnTo>
                    <a:pt x="56" y="1118"/>
                  </a:lnTo>
                  <a:lnTo>
                    <a:pt x="56" y="65"/>
                  </a:lnTo>
                  <a:cubicBezTo>
                    <a:pt x="56" y="65"/>
                    <a:pt x="43" y="39"/>
                    <a:pt x="1"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7" name="Google Shape;2817;p78"/>
            <p:cNvSpPr/>
            <p:nvPr/>
          </p:nvSpPr>
          <p:spPr>
            <a:xfrm>
              <a:off x="7595523" y="4480848"/>
              <a:ext cx="268764" cy="200319"/>
            </a:xfrm>
            <a:custGeom>
              <a:rect b="b" l="l" r="r" t="t"/>
              <a:pathLst>
                <a:path extrusionOk="0" h="1361" w="1826">
                  <a:moveTo>
                    <a:pt x="743" y="0"/>
                  </a:moveTo>
                  <a:lnTo>
                    <a:pt x="1" y="282"/>
                  </a:lnTo>
                  <a:lnTo>
                    <a:pt x="1" y="1361"/>
                  </a:lnTo>
                  <a:lnTo>
                    <a:pt x="1825" y="1361"/>
                  </a:lnTo>
                  <a:lnTo>
                    <a:pt x="1825" y="405"/>
                  </a:lnTo>
                  <a:lnTo>
                    <a:pt x="743"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8" name="Google Shape;2818;p78"/>
            <p:cNvSpPr/>
            <p:nvPr/>
          </p:nvSpPr>
          <p:spPr>
            <a:xfrm>
              <a:off x="7375331" y="4406814"/>
              <a:ext cx="498377" cy="133791"/>
            </a:xfrm>
            <a:custGeom>
              <a:rect b="b" l="l" r="r" t="t"/>
              <a:pathLst>
                <a:path extrusionOk="0" h="909" w="3386">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9" name="Google Shape;2819;p78"/>
            <p:cNvSpPr/>
            <p:nvPr/>
          </p:nvSpPr>
          <p:spPr>
            <a:xfrm>
              <a:off x="7418604" y="4597565"/>
              <a:ext cx="101707" cy="83601"/>
            </a:xfrm>
            <a:custGeom>
              <a:rect b="b" l="l" r="r" t="t"/>
              <a:pathLst>
                <a:path extrusionOk="0" h="568" w="691">
                  <a:moveTo>
                    <a:pt x="1" y="1"/>
                  </a:moveTo>
                  <a:lnTo>
                    <a:pt x="1" y="568"/>
                  </a:lnTo>
                  <a:lnTo>
                    <a:pt x="691" y="568"/>
                  </a:lnTo>
                  <a:lnTo>
                    <a:pt x="691"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0" name="Google Shape;2820;p78"/>
            <p:cNvSpPr/>
            <p:nvPr/>
          </p:nvSpPr>
          <p:spPr>
            <a:xfrm>
              <a:off x="7464379" y="4597565"/>
              <a:ext cx="2061" cy="83601"/>
            </a:xfrm>
            <a:custGeom>
              <a:rect b="b" l="l" r="r" t="t"/>
              <a:pathLst>
                <a:path extrusionOk="0" h="568" w="14">
                  <a:moveTo>
                    <a:pt x="1" y="1"/>
                  </a:moveTo>
                  <a:lnTo>
                    <a:pt x="1" y="568"/>
                  </a:lnTo>
                  <a:lnTo>
                    <a:pt x="14" y="568"/>
                  </a:lnTo>
                  <a:lnTo>
                    <a:pt x="14"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1" name="Google Shape;2821;p78"/>
            <p:cNvSpPr/>
            <p:nvPr/>
          </p:nvSpPr>
          <p:spPr>
            <a:xfrm>
              <a:off x="7828374" y="4559886"/>
              <a:ext cx="133057" cy="159549"/>
            </a:xfrm>
            <a:custGeom>
              <a:rect b="b" l="l" r="r" t="t"/>
              <a:pathLst>
                <a:path extrusionOk="0" h="1084" w="904">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2" name="Google Shape;2822;p78"/>
            <p:cNvSpPr/>
            <p:nvPr/>
          </p:nvSpPr>
          <p:spPr>
            <a:xfrm>
              <a:off x="5379910" y="4673513"/>
              <a:ext cx="1665427" cy="22078"/>
            </a:xfrm>
            <a:custGeom>
              <a:rect b="b" l="l" r="r" t="t"/>
              <a:pathLst>
                <a:path extrusionOk="0" h="150" w="11315">
                  <a:moveTo>
                    <a:pt x="892" y="0"/>
                  </a:moveTo>
                  <a:lnTo>
                    <a:pt x="1" y="149"/>
                  </a:lnTo>
                  <a:lnTo>
                    <a:pt x="10787" y="149"/>
                  </a:lnTo>
                  <a:lnTo>
                    <a:pt x="11315" y="0"/>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3" name="Google Shape;2823;p78"/>
            <p:cNvSpPr/>
            <p:nvPr/>
          </p:nvSpPr>
          <p:spPr>
            <a:xfrm>
              <a:off x="5536812" y="4639513"/>
              <a:ext cx="1600222" cy="22225"/>
            </a:xfrm>
            <a:custGeom>
              <a:rect b="b" l="l" r="r" t="t"/>
              <a:pathLst>
                <a:path extrusionOk="0" h="151" w="10872">
                  <a:moveTo>
                    <a:pt x="908" y="1"/>
                  </a:moveTo>
                  <a:lnTo>
                    <a:pt x="1" y="150"/>
                  </a:lnTo>
                  <a:lnTo>
                    <a:pt x="10343" y="150"/>
                  </a:lnTo>
                  <a:lnTo>
                    <a:pt x="10871"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4" name="Google Shape;2824;p78"/>
            <p:cNvSpPr/>
            <p:nvPr/>
          </p:nvSpPr>
          <p:spPr>
            <a:xfrm>
              <a:off x="758168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5" name="Google Shape;2825;p78"/>
            <p:cNvSpPr/>
            <p:nvPr/>
          </p:nvSpPr>
          <p:spPr>
            <a:xfrm>
              <a:off x="7571679"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6" name="Google Shape;2826;p78"/>
            <p:cNvSpPr/>
            <p:nvPr/>
          </p:nvSpPr>
          <p:spPr>
            <a:xfrm>
              <a:off x="7561670"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7" name="Google Shape;2827;p78"/>
            <p:cNvSpPr/>
            <p:nvPr/>
          </p:nvSpPr>
          <p:spPr>
            <a:xfrm>
              <a:off x="7551662" y="4685435"/>
              <a:ext cx="4416" cy="17662"/>
            </a:xfrm>
            <a:custGeom>
              <a:rect b="b" l="l" r="r" t="t"/>
              <a:pathLst>
                <a:path extrusionOk="0" h="120" w="30">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8" name="Google Shape;2828;p78"/>
            <p:cNvSpPr/>
            <p:nvPr/>
          </p:nvSpPr>
          <p:spPr>
            <a:xfrm>
              <a:off x="7542242"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9" name="Google Shape;2829;p78"/>
            <p:cNvSpPr/>
            <p:nvPr/>
          </p:nvSpPr>
          <p:spPr>
            <a:xfrm>
              <a:off x="7533999"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0" name="Google Shape;2830;p78"/>
            <p:cNvSpPr/>
            <p:nvPr/>
          </p:nvSpPr>
          <p:spPr>
            <a:xfrm>
              <a:off x="7523990"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1" name="Google Shape;2831;p78"/>
            <p:cNvSpPr/>
            <p:nvPr/>
          </p:nvSpPr>
          <p:spPr>
            <a:xfrm>
              <a:off x="751398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2" name="Google Shape;2832;p78"/>
            <p:cNvSpPr/>
            <p:nvPr/>
          </p:nvSpPr>
          <p:spPr>
            <a:xfrm>
              <a:off x="7503973"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3" name="Google Shape;2833;p78"/>
            <p:cNvSpPr/>
            <p:nvPr/>
          </p:nvSpPr>
          <p:spPr>
            <a:xfrm>
              <a:off x="7494553"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4" name="Google Shape;2834;p78"/>
            <p:cNvSpPr/>
            <p:nvPr/>
          </p:nvSpPr>
          <p:spPr>
            <a:xfrm>
              <a:off x="748454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5" name="Google Shape;2835;p78"/>
            <p:cNvSpPr/>
            <p:nvPr/>
          </p:nvSpPr>
          <p:spPr>
            <a:xfrm>
              <a:off x="7474388"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6" name="Google Shape;2836;p78"/>
            <p:cNvSpPr/>
            <p:nvPr/>
          </p:nvSpPr>
          <p:spPr>
            <a:xfrm>
              <a:off x="7464379"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7" name="Google Shape;2837;p78"/>
            <p:cNvSpPr/>
            <p:nvPr/>
          </p:nvSpPr>
          <p:spPr>
            <a:xfrm>
              <a:off x="7454371"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8" name="Google Shape;2838;p78"/>
            <p:cNvSpPr/>
            <p:nvPr/>
          </p:nvSpPr>
          <p:spPr>
            <a:xfrm>
              <a:off x="7444362" y="4685435"/>
              <a:ext cx="4416" cy="17662"/>
            </a:xfrm>
            <a:custGeom>
              <a:rect b="b" l="l" r="r" t="t"/>
              <a:pathLst>
                <a:path extrusionOk="0" h="120" w="30">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9" name="Google Shape;2839;p78"/>
            <p:cNvSpPr/>
            <p:nvPr/>
          </p:nvSpPr>
          <p:spPr>
            <a:xfrm>
              <a:off x="7436855"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0" name="Google Shape;2840;p78"/>
            <p:cNvSpPr/>
            <p:nvPr/>
          </p:nvSpPr>
          <p:spPr>
            <a:xfrm>
              <a:off x="7426699"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1" name="Google Shape;2841;p78"/>
            <p:cNvSpPr/>
            <p:nvPr/>
          </p:nvSpPr>
          <p:spPr>
            <a:xfrm>
              <a:off x="7416691"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2" name="Google Shape;2842;p78"/>
            <p:cNvSpPr/>
            <p:nvPr/>
          </p:nvSpPr>
          <p:spPr>
            <a:xfrm>
              <a:off x="7406682"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3" name="Google Shape;2843;p78"/>
            <p:cNvSpPr/>
            <p:nvPr/>
          </p:nvSpPr>
          <p:spPr>
            <a:xfrm>
              <a:off x="7396673"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4" name="Google Shape;2844;p78"/>
            <p:cNvSpPr/>
            <p:nvPr/>
          </p:nvSpPr>
          <p:spPr>
            <a:xfrm>
              <a:off x="7387253"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5" name="Google Shape;2845;p78"/>
            <p:cNvSpPr/>
            <p:nvPr/>
          </p:nvSpPr>
          <p:spPr>
            <a:xfrm>
              <a:off x="737724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6" name="Google Shape;2846;p78"/>
            <p:cNvSpPr/>
            <p:nvPr/>
          </p:nvSpPr>
          <p:spPr>
            <a:xfrm>
              <a:off x="7367088"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7" name="Google Shape;2847;p78"/>
            <p:cNvSpPr/>
            <p:nvPr/>
          </p:nvSpPr>
          <p:spPr>
            <a:xfrm>
              <a:off x="7357080"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8" name="Google Shape;2848;p78"/>
            <p:cNvSpPr/>
            <p:nvPr/>
          </p:nvSpPr>
          <p:spPr>
            <a:xfrm>
              <a:off x="7348984"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9" name="Google Shape;2849;p78"/>
            <p:cNvSpPr/>
            <p:nvPr/>
          </p:nvSpPr>
          <p:spPr>
            <a:xfrm>
              <a:off x="7339564"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0" name="Google Shape;2850;p78"/>
            <p:cNvSpPr/>
            <p:nvPr/>
          </p:nvSpPr>
          <p:spPr>
            <a:xfrm>
              <a:off x="7329556"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1" name="Google Shape;2851;p78"/>
            <p:cNvSpPr/>
            <p:nvPr/>
          </p:nvSpPr>
          <p:spPr>
            <a:xfrm>
              <a:off x="7319400"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2" name="Google Shape;2852;p78"/>
            <p:cNvSpPr/>
            <p:nvPr/>
          </p:nvSpPr>
          <p:spPr>
            <a:xfrm>
              <a:off x="7309391"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3" name="Google Shape;2853;p78"/>
            <p:cNvSpPr/>
            <p:nvPr/>
          </p:nvSpPr>
          <p:spPr>
            <a:xfrm>
              <a:off x="7299382"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4" name="Google Shape;2854;p78"/>
            <p:cNvSpPr/>
            <p:nvPr/>
          </p:nvSpPr>
          <p:spPr>
            <a:xfrm>
              <a:off x="7289373"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5" name="Google Shape;2855;p78"/>
            <p:cNvSpPr/>
            <p:nvPr/>
          </p:nvSpPr>
          <p:spPr>
            <a:xfrm>
              <a:off x="7279953"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6" name="Google Shape;2856;p78"/>
            <p:cNvSpPr/>
            <p:nvPr/>
          </p:nvSpPr>
          <p:spPr>
            <a:xfrm>
              <a:off x="7269945"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7" name="Google Shape;2857;p78"/>
            <p:cNvSpPr/>
            <p:nvPr/>
          </p:nvSpPr>
          <p:spPr>
            <a:xfrm>
              <a:off x="726170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8" name="Google Shape;2858;p78"/>
            <p:cNvSpPr/>
            <p:nvPr/>
          </p:nvSpPr>
          <p:spPr>
            <a:xfrm>
              <a:off x="725169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9" name="Google Shape;2859;p78"/>
            <p:cNvSpPr/>
            <p:nvPr/>
          </p:nvSpPr>
          <p:spPr>
            <a:xfrm>
              <a:off x="7241685"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0" name="Google Shape;2860;p78"/>
            <p:cNvSpPr/>
            <p:nvPr/>
          </p:nvSpPr>
          <p:spPr>
            <a:xfrm>
              <a:off x="7232265"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1" name="Google Shape;2861;p78"/>
            <p:cNvSpPr/>
            <p:nvPr/>
          </p:nvSpPr>
          <p:spPr>
            <a:xfrm>
              <a:off x="7222256"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2" name="Google Shape;2862;p78"/>
            <p:cNvSpPr/>
            <p:nvPr/>
          </p:nvSpPr>
          <p:spPr>
            <a:xfrm>
              <a:off x="7212100"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3" name="Google Shape;2863;p78"/>
            <p:cNvSpPr/>
            <p:nvPr/>
          </p:nvSpPr>
          <p:spPr>
            <a:xfrm>
              <a:off x="7202091"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4" name="Google Shape;2864;p78"/>
            <p:cNvSpPr/>
            <p:nvPr/>
          </p:nvSpPr>
          <p:spPr>
            <a:xfrm>
              <a:off x="7192083"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5" name="Google Shape;2865;p78"/>
            <p:cNvSpPr/>
            <p:nvPr/>
          </p:nvSpPr>
          <p:spPr>
            <a:xfrm>
              <a:off x="7182074"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6" name="Google Shape;2866;p78"/>
            <p:cNvSpPr/>
            <p:nvPr/>
          </p:nvSpPr>
          <p:spPr>
            <a:xfrm>
              <a:off x="7172654"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7" name="Google Shape;2867;p78"/>
            <p:cNvSpPr/>
            <p:nvPr/>
          </p:nvSpPr>
          <p:spPr>
            <a:xfrm>
              <a:off x="7164411"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8" name="Google Shape;2868;p78"/>
            <p:cNvSpPr/>
            <p:nvPr/>
          </p:nvSpPr>
          <p:spPr>
            <a:xfrm>
              <a:off x="715440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9" name="Google Shape;2869;p78"/>
            <p:cNvSpPr/>
            <p:nvPr/>
          </p:nvSpPr>
          <p:spPr>
            <a:xfrm>
              <a:off x="714439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0" name="Google Shape;2870;p78"/>
            <p:cNvSpPr/>
            <p:nvPr/>
          </p:nvSpPr>
          <p:spPr>
            <a:xfrm>
              <a:off x="7134385"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1" name="Google Shape;2871;p78"/>
            <p:cNvSpPr/>
            <p:nvPr/>
          </p:nvSpPr>
          <p:spPr>
            <a:xfrm>
              <a:off x="7124965"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2" name="Google Shape;2872;p78"/>
            <p:cNvSpPr/>
            <p:nvPr/>
          </p:nvSpPr>
          <p:spPr>
            <a:xfrm>
              <a:off x="711495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3" name="Google Shape;2873;p78"/>
            <p:cNvSpPr/>
            <p:nvPr/>
          </p:nvSpPr>
          <p:spPr>
            <a:xfrm>
              <a:off x="7104800"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4" name="Google Shape;2874;p78"/>
            <p:cNvSpPr/>
            <p:nvPr/>
          </p:nvSpPr>
          <p:spPr>
            <a:xfrm>
              <a:off x="709479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5" name="Google Shape;2875;p78"/>
            <p:cNvSpPr/>
            <p:nvPr/>
          </p:nvSpPr>
          <p:spPr>
            <a:xfrm>
              <a:off x="7084783"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6" name="Google Shape;2876;p78"/>
            <p:cNvSpPr/>
            <p:nvPr/>
          </p:nvSpPr>
          <p:spPr>
            <a:xfrm>
              <a:off x="7077276"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7" name="Google Shape;2877;p78"/>
            <p:cNvSpPr/>
            <p:nvPr/>
          </p:nvSpPr>
          <p:spPr>
            <a:xfrm>
              <a:off x="7067268"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8" name="Google Shape;2878;p78"/>
            <p:cNvSpPr/>
            <p:nvPr/>
          </p:nvSpPr>
          <p:spPr>
            <a:xfrm>
              <a:off x="7057112"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9" name="Google Shape;2879;p78"/>
            <p:cNvSpPr/>
            <p:nvPr/>
          </p:nvSpPr>
          <p:spPr>
            <a:xfrm>
              <a:off x="7047103"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0" name="Google Shape;2880;p78"/>
            <p:cNvSpPr/>
            <p:nvPr/>
          </p:nvSpPr>
          <p:spPr>
            <a:xfrm>
              <a:off x="7037094"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1" name="Google Shape;2881;p78"/>
            <p:cNvSpPr/>
            <p:nvPr/>
          </p:nvSpPr>
          <p:spPr>
            <a:xfrm>
              <a:off x="7027085"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2" name="Google Shape;2882;p78"/>
            <p:cNvSpPr/>
            <p:nvPr/>
          </p:nvSpPr>
          <p:spPr>
            <a:xfrm>
              <a:off x="7017665"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3" name="Google Shape;2883;p78"/>
            <p:cNvSpPr/>
            <p:nvPr/>
          </p:nvSpPr>
          <p:spPr>
            <a:xfrm>
              <a:off x="7007657"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4" name="Google Shape;2884;p78"/>
            <p:cNvSpPr/>
            <p:nvPr/>
          </p:nvSpPr>
          <p:spPr>
            <a:xfrm>
              <a:off x="6997501"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5" name="Google Shape;2885;p78"/>
            <p:cNvSpPr/>
            <p:nvPr/>
          </p:nvSpPr>
          <p:spPr>
            <a:xfrm>
              <a:off x="698749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6" name="Google Shape;2886;p78"/>
            <p:cNvSpPr/>
            <p:nvPr/>
          </p:nvSpPr>
          <p:spPr>
            <a:xfrm>
              <a:off x="6979397"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7" name="Google Shape;2887;p78"/>
            <p:cNvSpPr/>
            <p:nvPr/>
          </p:nvSpPr>
          <p:spPr>
            <a:xfrm>
              <a:off x="6969977"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8" name="Google Shape;2888;p78"/>
            <p:cNvSpPr/>
            <p:nvPr/>
          </p:nvSpPr>
          <p:spPr>
            <a:xfrm>
              <a:off x="6959968"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9" name="Google Shape;2889;p78"/>
            <p:cNvSpPr/>
            <p:nvPr/>
          </p:nvSpPr>
          <p:spPr>
            <a:xfrm>
              <a:off x="6949812"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0" name="Google Shape;2890;p78"/>
            <p:cNvSpPr/>
            <p:nvPr/>
          </p:nvSpPr>
          <p:spPr>
            <a:xfrm>
              <a:off x="6939803"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1" name="Google Shape;2891;p78"/>
            <p:cNvSpPr/>
            <p:nvPr/>
          </p:nvSpPr>
          <p:spPr>
            <a:xfrm>
              <a:off x="6929794"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2" name="Google Shape;2892;p78"/>
            <p:cNvSpPr/>
            <p:nvPr/>
          </p:nvSpPr>
          <p:spPr>
            <a:xfrm>
              <a:off x="6919786"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3" name="Google Shape;2893;p78"/>
            <p:cNvSpPr/>
            <p:nvPr/>
          </p:nvSpPr>
          <p:spPr>
            <a:xfrm>
              <a:off x="691036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4" name="Google Shape;2894;p78"/>
            <p:cNvSpPr/>
            <p:nvPr/>
          </p:nvSpPr>
          <p:spPr>
            <a:xfrm>
              <a:off x="6900357"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5" name="Google Shape;2895;p78"/>
            <p:cNvSpPr/>
            <p:nvPr/>
          </p:nvSpPr>
          <p:spPr>
            <a:xfrm>
              <a:off x="689211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6" name="Google Shape;2896;p78"/>
            <p:cNvSpPr/>
            <p:nvPr/>
          </p:nvSpPr>
          <p:spPr>
            <a:xfrm>
              <a:off x="688210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7" name="Google Shape;2897;p78"/>
            <p:cNvSpPr/>
            <p:nvPr/>
          </p:nvSpPr>
          <p:spPr>
            <a:xfrm>
              <a:off x="6872097"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8" name="Google Shape;2898;p78"/>
            <p:cNvSpPr/>
            <p:nvPr/>
          </p:nvSpPr>
          <p:spPr>
            <a:xfrm>
              <a:off x="6862677"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9" name="Google Shape;2899;p78"/>
            <p:cNvSpPr/>
            <p:nvPr/>
          </p:nvSpPr>
          <p:spPr>
            <a:xfrm>
              <a:off x="6852668"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0" name="Google Shape;2900;p78"/>
            <p:cNvSpPr/>
            <p:nvPr/>
          </p:nvSpPr>
          <p:spPr>
            <a:xfrm>
              <a:off x="6842512"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1" name="Google Shape;2901;p78"/>
            <p:cNvSpPr/>
            <p:nvPr/>
          </p:nvSpPr>
          <p:spPr>
            <a:xfrm>
              <a:off x="683250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2" name="Google Shape;2902;p78"/>
            <p:cNvSpPr/>
            <p:nvPr/>
          </p:nvSpPr>
          <p:spPr>
            <a:xfrm>
              <a:off x="6822495"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3" name="Google Shape;2903;p78"/>
            <p:cNvSpPr/>
            <p:nvPr/>
          </p:nvSpPr>
          <p:spPr>
            <a:xfrm>
              <a:off x="6812486"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4" name="Google Shape;2904;p78"/>
            <p:cNvSpPr/>
            <p:nvPr/>
          </p:nvSpPr>
          <p:spPr>
            <a:xfrm>
              <a:off x="6803066"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5" name="Google Shape;2905;p78"/>
            <p:cNvSpPr/>
            <p:nvPr/>
          </p:nvSpPr>
          <p:spPr>
            <a:xfrm>
              <a:off x="6794823"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6" name="Google Shape;2906;p78"/>
            <p:cNvSpPr/>
            <p:nvPr/>
          </p:nvSpPr>
          <p:spPr>
            <a:xfrm>
              <a:off x="6784815"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7" name="Google Shape;2907;p78"/>
            <p:cNvSpPr/>
            <p:nvPr/>
          </p:nvSpPr>
          <p:spPr>
            <a:xfrm>
              <a:off x="6774806"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8" name="Google Shape;2908;p78"/>
            <p:cNvSpPr/>
            <p:nvPr/>
          </p:nvSpPr>
          <p:spPr>
            <a:xfrm>
              <a:off x="6764797"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9" name="Google Shape;2909;p78"/>
            <p:cNvSpPr/>
            <p:nvPr/>
          </p:nvSpPr>
          <p:spPr>
            <a:xfrm>
              <a:off x="6755377"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0" name="Google Shape;2910;p78"/>
            <p:cNvSpPr/>
            <p:nvPr/>
          </p:nvSpPr>
          <p:spPr>
            <a:xfrm>
              <a:off x="674536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1" name="Google Shape;2911;p78"/>
            <p:cNvSpPr/>
            <p:nvPr/>
          </p:nvSpPr>
          <p:spPr>
            <a:xfrm>
              <a:off x="673521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2" name="Google Shape;2912;p78"/>
            <p:cNvSpPr/>
            <p:nvPr/>
          </p:nvSpPr>
          <p:spPr>
            <a:xfrm>
              <a:off x="672520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3" name="Google Shape;2913;p78"/>
            <p:cNvSpPr/>
            <p:nvPr/>
          </p:nvSpPr>
          <p:spPr>
            <a:xfrm>
              <a:off x="6715195"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4" name="Google Shape;2914;p78"/>
            <p:cNvSpPr/>
            <p:nvPr/>
          </p:nvSpPr>
          <p:spPr>
            <a:xfrm>
              <a:off x="6707688"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5" name="Google Shape;2915;p78"/>
            <p:cNvSpPr/>
            <p:nvPr/>
          </p:nvSpPr>
          <p:spPr>
            <a:xfrm>
              <a:off x="6697680"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6" name="Google Shape;2916;p78"/>
            <p:cNvSpPr/>
            <p:nvPr/>
          </p:nvSpPr>
          <p:spPr>
            <a:xfrm>
              <a:off x="6687524"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7" name="Google Shape;2917;p78"/>
            <p:cNvSpPr/>
            <p:nvPr/>
          </p:nvSpPr>
          <p:spPr>
            <a:xfrm>
              <a:off x="6677515"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8" name="Google Shape;2918;p78"/>
            <p:cNvSpPr/>
            <p:nvPr/>
          </p:nvSpPr>
          <p:spPr>
            <a:xfrm>
              <a:off x="6667506"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9" name="Google Shape;2919;p78"/>
            <p:cNvSpPr/>
            <p:nvPr/>
          </p:nvSpPr>
          <p:spPr>
            <a:xfrm>
              <a:off x="66574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0" name="Google Shape;2920;p78"/>
            <p:cNvSpPr/>
            <p:nvPr/>
          </p:nvSpPr>
          <p:spPr>
            <a:xfrm>
              <a:off x="664807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1" name="Google Shape;2921;p78"/>
            <p:cNvSpPr/>
            <p:nvPr/>
          </p:nvSpPr>
          <p:spPr>
            <a:xfrm>
              <a:off x="6638069"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2" name="Google Shape;2922;p78"/>
            <p:cNvSpPr/>
            <p:nvPr/>
          </p:nvSpPr>
          <p:spPr>
            <a:xfrm>
              <a:off x="6627913"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3" name="Google Shape;2923;p78"/>
            <p:cNvSpPr/>
            <p:nvPr/>
          </p:nvSpPr>
          <p:spPr>
            <a:xfrm>
              <a:off x="661790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4" name="Google Shape;2924;p78"/>
            <p:cNvSpPr/>
            <p:nvPr/>
          </p:nvSpPr>
          <p:spPr>
            <a:xfrm>
              <a:off x="6609809"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5" name="Google Shape;2925;p78"/>
            <p:cNvSpPr/>
            <p:nvPr/>
          </p:nvSpPr>
          <p:spPr>
            <a:xfrm>
              <a:off x="6600389"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6" name="Google Shape;2926;p78"/>
            <p:cNvSpPr/>
            <p:nvPr/>
          </p:nvSpPr>
          <p:spPr>
            <a:xfrm>
              <a:off x="6590380"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7" name="Google Shape;2927;p78"/>
            <p:cNvSpPr/>
            <p:nvPr/>
          </p:nvSpPr>
          <p:spPr>
            <a:xfrm>
              <a:off x="6580224"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8" name="Google Shape;2928;p78"/>
            <p:cNvSpPr/>
            <p:nvPr/>
          </p:nvSpPr>
          <p:spPr>
            <a:xfrm>
              <a:off x="6570215"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9" name="Google Shape;2929;p78"/>
            <p:cNvSpPr/>
            <p:nvPr/>
          </p:nvSpPr>
          <p:spPr>
            <a:xfrm>
              <a:off x="65602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0" name="Google Shape;2930;p78"/>
            <p:cNvSpPr/>
            <p:nvPr/>
          </p:nvSpPr>
          <p:spPr>
            <a:xfrm>
              <a:off x="65501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1" name="Google Shape;2931;p78"/>
            <p:cNvSpPr/>
            <p:nvPr/>
          </p:nvSpPr>
          <p:spPr>
            <a:xfrm>
              <a:off x="6540778"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2" name="Google Shape;2932;p78"/>
            <p:cNvSpPr/>
            <p:nvPr/>
          </p:nvSpPr>
          <p:spPr>
            <a:xfrm>
              <a:off x="6530769"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3" name="Google Shape;2933;p78"/>
            <p:cNvSpPr/>
            <p:nvPr/>
          </p:nvSpPr>
          <p:spPr>
            <a:xfrm>
              <a:off x="6522527"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4" name="Google Shape;2934;p78"/>
            <p:cNvSpPr/>
            <p:nvPr/>
          </p:nvSpPr>
          <p:spPr>
            <a:xfrm>
              <a:off x="6512518"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5" name="Google Shape;2935;p78"/>
            <p:cNvSpPr/>
            <p:nvPr/>
          </p:nvSpPr>
          <p:spPr>
            <a:xfrm>
              <a:off x="6502509"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6" name="Google Shape;2936;p78"/>
            <p:cNvSpPr/>
            <p:nvPr/>
          </p:nvSpPr>
          <p:spPr>
            <a:xfrm>
              <a:off x="6493089"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7" name="Google Shape;2937;p78"/>
            <p:cNvSpPr/>
            <p:nvPr/>
          </p:nvSpPr>
          <p:spPr>
            <a:xfrm>
              <a:off x="6483080" y="4685435"/>
              <a:ext cx="1913" cy="17662"/>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8" name="Google Shape;2938;p78"/>
            <p:cNvSpPr/>
            <p:nvPr/>
          </p:nvSpPr>
          <p:spPr>
            <a:xfrm>
              <a:off x="6472924"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9" name="Google Shape;2939;p78"/>
            <p:cNvSpPr/>
            <p:nvPr/>
          </p:nvSpPr>
          <p:spPr>
            <a:xfrm>
              <a:off x="6462916"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0" name="Google Shape;2940;p78"/>
            <p:cNvSpPr/>
            <p:nvPr/>
          </p:nvSpPr>
          <p:spPr>
            <a:xfrm>
              <a:off x="64529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1" name="Google Shape;2941;p78"/>
            <p:cNvSpPr/>
            <p:nvPr/>
          </p:nvSpPr>
          <p:spPr>
            <a:xfrm>
              <a:off x="6442898"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2" name="Google Shape;2942;p78"/>
            <p:cNvSpPr/>
            <p:nvPr/>
          </p:nvSpPr>
          <p:spPr>
            <a:xfrm>
              <a:off x="6435392"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3" name="Google Shape;2943;p78"/>
            <p:cNvSpPr/>
            <p:nvPr/>
          </p:nvSpPr>
          <p:spPr>
            <a:xfrm>
              <a:off x="642523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4" name="Google Shape;2944;p78"/>
            <p:cNvSpPr/>
            <p:nvPr/>
          </p:nvSpPr>
          <p:spPr>
            <a:xfrm>
              <a:off x="6415227"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5" name="Google Shape;2945;p78"/>
            <p:cNvSpPr/>
            <p:nvPr/>
          </p:nvSpPr>
          <p:spPr>
            <a:xfrm>
              <a:off x="640521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6" name="Google Shape;2946;p78"/>
            <p:cNvSpPr/>
            <p:nvPr/>
          </p:nvSpPr>
          <p:spPr>
            <a:xfrm>
              <a:off x="6395209" y="4685435"/>
              <a:ext cx="2649" cy="17662"/>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7" name="Google Shape;2947;p78"/>
            <p:cNvSpPr/>
            <p:nvPr/>
          </p:nvSpPr>
          <p:spPr>
            <a:xfrm>
              <a:off x="6385789" y="4685435"/>
              <a:ext cx="2061" cy="17662"/>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8" name="Google Shape;2948;p78"/>
            <p:cNvSpPr/>
            <p:nvPr/>
          </p:nvSpPr>
          <p:spPr>
            <a:xfrm>
              <a:off x="6375781"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9" name="Google Shape;2949;p78"/>
            <p:cNvSpPr/>
            <p:nvPr/>
          </p:nvSpPr>
          <p:spPr>
            <a:xfrm>
              <a:off x="6365625"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0" name="Google Shape;2950;p78"/>
            <p:cNvSpPr/>
            <p:nvPr/>
          </p:nvSpPr>
          <p:spPr>
            <a:xfrm>
              <a:off x="6355616"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1" name="Google Shape;2951;p78"/>
            <p:cNvSpPr/>
            <p:nvPr/>
          </p:nvSpPr>
          <p:spPr>
            <a:xfrm>
              <a:off x="6345607" y="4685435"/>
              <a:ext cx="4563" cy="17662"/>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2" name="Google Shape;2952;p78"/>
            <p:cNvSpPr/>
            <p:nvPr/>
          </p:nvSpPr>
          <p:spPr>
            <a:xfrm>
              <a:off x="6338101" y="4685435"/>
              <a:ext cx="2061" cy="17662"/>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3" name="Google Shape;2953;p78"/>
            <p:cNvSpPr/>
            <p:nvPr/>
          </p:nvSpPr>
          <p:spPr>
            <a:xfrm>
              <a:off x="6328092" y="4685435"/>
              <a:ext cx="1913" cy="17662"/>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4" name="Google Shape;2954;p78"/>
            <p:cNvSpPr/>
            <p:nvPr/>
          </p:nvSpPr>
          <p:spPr>
            <a:xfrm>
              <a:off x="6317936"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5" name="Google Shape;2955;p78"/>
            <p:cNvSpPr/>
            <p:nvPr/>
          </p:nvSpPr>
          <p:spPr>
            <a:xfrm>
              <a:off x="6307927"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6" name="Google Shape;2956;p78"/>
            <p:cNvSpPr/>
            <p:nvPr/>
          </p:nvSpPr>
          <p:spPr>
            <a:xfrm>
              <a:off x="6297918" y="4685435"/>
              <a:ext cx="2061" cy="17662"/>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7" name="Google Shape;2957;p78"/>
            <p:cNvSpPr/>
            <p:nvPr/>
          </p:nvSpPr>
          <p:spPr>
            <a:xfrm>
              <a:off x="6287910" y="4685435"/>
              <a:ext cx="4563" cy="17662"/>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8" name="Google Shape;2958;p78"/>
            <p:cNvSpPr/>
            <p:nvPr/>
          </p:nvSpPr>
          <p:spPr>
            <a:xfrm>
              <a:off x="6278490"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9" name="Google Shape;2959;p78"/>
            <p:cNvSpPr/>
            <p:nvPr/>
          </p:nvSpPr>
          <p:spPr>
            <a:xfrm>
              <a:off x="6268481" y="4685435"/>
              <a:ext cx="3827" cy="17662"/>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60" name="Google Shape;2960;p78"/>
            <p:cNvSpPr/>
            <p:nvPr/>
          </p:nvSpPr>
          <p:spPr>
            <a:xfrm>
              <a:off x="6258325" y="4685435"/>
              <a:ext cx="3974" cy="17662"/>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61" name="Google Shape;2961;p78"/>
            <p:cNvSpPr/>
            <p:nvPr/>
          </p:nvSpPr>
          <p:spPr>
            <a:xfrm>
              <a:off x="6250230" y="4685435"/>
              <a:ext cx="2061" cy="17662"/>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62" name="Google Shape;2962;p78"/>
            <p:cNvSpPr/>
            <p:nvPr/>
          </p:nvSpPr>
          <p:spPr>
            <a:xfrm>
              <a:off x="6240221" y="4685435"/>
              <a:ext cx="2649" cy="17662"/>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963" name="Google Shape;2963;p78"/>
          <p:cNvSpPr txBox="1"/>
          <p:nvPr>
            <p:ph type="title"/>
          </p:nvPr>
        </p:nvSpPr>
        <p:spPr>
          <a:xfrm>
            <a:off x="4224000" y="2862833"/>
            <a:ext cx="3744000" cy="74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400"/>
              <a:buFont typeface="Arial"/>
              <a:buNone/>
              <a:defRPr b="0" i="0" sz="1867"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3200" u="none" cap="none" strike="noStrike">
                <a:solidFill>
                  <a:srgbClr val="000000"/>
                </a:solidFill>
                <a:latin typeface="Arial"/>
                <a:ea typeface="Arial"/>
                <a:cs typeface="Arial"/>
                <a:sym typeface="Arial"/>
              </a:defRPr>
            </a:lvl9pPr>
          </a:lstStyle>
          <a:p/>
        </p:txBody>
      </p:sp>
      <p:sp>
        <p:nvSpPr>
          <p:cNvPr id="2964" name="Google Shape;2964;p78"/>
          <p:cNvSpPr txBox="1"/>
          <p:nvPr>
            <p:ph idx="1" type="body"/>
          </p:nvPr>
        </p:nvSpPr>
        <p:spPr>
          <a:xfrm>
            <a:off x="4224016" y="3288255"/>
            <a:ext cx="3744000" cy="959600"/>
          </a:xfrm>
          <a:prstGeom prst="rect">
            <a:avLst/>
          </a:prstGeom>
          <a:noFill/>
          <a:ln>
            <a:noFill/>
          </a:ln>
        </p:spPr>
        <p:txBody>
          <a:bodyPr anchorCtr="0" anchor="t" bIns="91425" lIns="91425" spcFirstLastPara="1" rIns="91425" wrap="square" tIns="91425">
            <a:noAutofit/>
          </a:bodyPr>
          <a:lstStyle>
            <a:lvl1pPr indent="-330200" lvl="0" marL="457200" marR="0" rtl="0" algn="ctr">
              <a:lnSpc>
                <a:spcPct val="100000"/>
              </a:lnSpc>
              <a:spcBef>
                <a:spcPts val="0"/>
              </a:spcBef>
              <a:spcAft>
                <a:spcPts val="0"/>
              </a:spcAft>
              <a:buClr>
                <a:srgbClr val="000000"/>
              </a:buClr>
              <a:buSzPts val="1600"/>
              <a:buFont typeface="Arial"/>
              <a:buChar char="●"/>
              <a:defRPr b="0" i="0" sz="1867" u="none" cap="none" strike="noStrike">
                <a:solidFill>
                  <a:schemeClr val="dk1"/>
                </a:solidFill>
                <a:latin typeface="Arial"/>
                <a:ea typeface="Arial"/>
                <a:cs typeface="Arial"/>
                <a:sym typeface="Arial"/>
              </a:defRPr>
            </a:lvl1pPr>
            <a:lvl2pPr indent="-330200" lvl="1" marL="9144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2pPr>
            <a:lvl3pPr indent="-330200" lvl="2" marL="13716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3pPr>
            <a:lvl4pPr indent="-330200" lvl="3" marL="18288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4pPr>
            <a:lvl5pPr indent="-330200" lvl="4" marL="22860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5pPr>
            <a:lvl6pPr indent="-330200" lvl="5" marL="27432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6pPr>
            <a:lvl7pPr indent="-330200" lvl="6" marL="32004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7pPr>
            <a:lvl8pPr indent="-330200" lvl="7" marL="36576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8pPr>
            <a:lvl9pPr indent="-330200" lvl="8" marL="4114800" marR="0" rtl="0" algn="l">
              <a:lnSpc>
                <a:spcPct val="100000"/>
              </a:lnSpc>
              <a:spcBef>
                <a:spcPts val="0"/>
              </a:spcBef>
              <a:spcAft>
                <a:spcPts val="0"/>
              </a:spcAft>
              <a:buClr>
                <a:srgbClr val="000000"/>
              </a:buClr>
              <a:buSzPts val="1600"/>
              <a:buFont typeface="Arial"/>
              <a:buChar char="■"/>
              <a:defRPr b="0" i="0" sz="1867" u="none" cap="none" strike="noStrike">
                <a:solidFill>
                  <a:srgbClr val="000000"/>
                </a:solidFill>
                <a:latin typeface="Arial"/>
                <a:ea typeface="Arial"/>
                <a:cs typeface="Arial"/>
                <a:sym typeface="Arial"/>
              </a:defRPr>
            </a:lvl9pPr>
          </a:lstStyle>
          <a:p/>
        </p:txBody>
      </p:sp>
      <p:sp>
        <p:nvSpPr>
          <p:cNvPr id="2965" name="Google Shape;2965;p78"/>
          <p:cNvSpPr txBox="1"/>
          <p:nvPr>
            <p:ph idx="2" type="title"/>
          </p:nvPr>
        </p:nvSpPr>
        <p:spPr>
          <a:xfrm>
            <a:off x="4224000" y="1446500"/>
            <a:ext cx="3744000" cy="959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8000" u="none" cap="none" strike="noStrike">
                <a:solidFill>
                  <a:schemeClr val="accent1"/>
                </a:solidFill>
                <a:latin typeface="Arial"/>
                <a:ea typeface="Arial"/>
                <a:cs typeface="Arial"/>
                <a:sym typeface="Arial"/>
              </a:defRPr>
            </a:lvl1pPr>
            <a:lvl2pPr lvl="1"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800"/>
              <a:buFont typeface="Arial"/>
              <a:buNone/>
              <a:defRPr b="0" i="0" sz="6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 and text 3">
    <p:spTree>
      <p:nvGrpSpPr>
        <p:cNvPr id="2966" name="Shape 2966"/>
        <p:cNvGrpSpPr/>
        <p:nvPr/>
      </p:nvGrpSpPr>
      <p:grpSpPr>
        <a:xfrm>
          <a:off x="0" y="0"/>
          <a:ext cx="0" cy="0"/>
          <a:chOff x="0" y="0"/>
          <a:chExt cx="0" cy="0"/>
        </a:xfrm>
      </p:grpSpPr>
      <p:sp>
        <p:nvSpPr>
          <p:cNvPr id="2967" name="Google Shape;2967;p79"/>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68" name="Google Shape;2968;p79"/>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69" name="Google Shape;2969;p79"/>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0" name="Google Shape;2970;p79"/>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1" name="Google Shape;2971;p79"/>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2" name="Google Shape;2972;p79"/>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3" name="Google Shape;2973;p79"/>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4" name="Google Shape;2974;p79"/>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5" name="Google Shape;2975;p79"/>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6" name="Google Shape;2976;p79"/>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7" name="Google Shape;2977;p79"/>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8" name="Google Shape;2978;p79"/>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9" name="Google Shape;2979;p79"/>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0" name="Google Shape;2980;p79"/>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1" name="Google Shape;2981;p79"/>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2" name="Google Shape;2982;p79"/>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3" name="Google Shape;2983;p79"/>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4" name="Google Shape;2984;p79"/>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5" name="Google Shape;2985;p79"/>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6" name="Google Shape;2986;p79"/>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7" name="Google Shape;2987;p79"/>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8" name="Google Shape;2988;p79"/>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9" name="Google Shape;2989;p79"/>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0" name="Google Shape;2990;p79"/>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1" name="Google Shape;2991;p79"/>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2" name="Google Shape;2992;p79"/>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3" name="Google Shape;2993;p79"/>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4" name="Google Shape;2994;p79"/>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5" name="Google Shape;2995;p79"/>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6" name="Google Shape;2996;p79"/>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7" name="Google Shape;2997;p79"/>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8" name="Google Shape;2998;p79"/>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9" name="Google Shape;2999;p79"/>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0" name="Google Shape;3000;p79"/>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1" name="Google Shape;3001;p79"/>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2" name="Google Shape;3002;p79"/>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3" name="Google Shape;3003;p79"/>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4" name="Google Shape;3004;p79"/>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5" name="Google Shape;3005;p79"/>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6" name="Google Shape;3006;p79"/>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7" name="Google Shape;3007;p79"/>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8" name="Google Shape;3008;p79"/>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009" name="Google Shape;3009;p79"/>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p:spTree>
      <p:nvGrpSpPr>
        <p:cNvPr id="3010" name="Shape 3010"/>
        <p:cNvGrpSpPr/>
        <p:nvPr/>
      </p:nvGrpSpPr>
      <p:grpSpPr>
        <a:xfrm>
          <a:off x="0" y="0"/>
          <a:ext cx="0" cy="0"/>
          <a:chOff x="0" y="0"/>
          <a:chExt cx="0" cy="0"/>
        </a:xfrm>
      </p:grpSpPr>
      <p:sp>
        <p:nvSpPr>
          <p:cNvPr id="3011" name="Google Shape;3011;p80"/>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2" name="Google Shape;3012;p80"/>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3" name="Google Shape;3013;p80"/>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4" name="Google Shape;3014;p80"/>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5" name="Google Shape;3015;p80"/>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6" name="Google Shape;3016;p80"/>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7" name="Google Shape;3017;p80"/>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8" name="Google Shape;3018;p80"/>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9" name="Google Shape;3019;p80"/>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0" name="Google Shape;3020;p80"/>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1" name="Google Shape;3021;p80"/>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2" name="Google Shape;3022;p80"/>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3" name="Google Shape;3023;p80"/>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4" name="Google Shape;3024;p80"/>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5" name="Google Shape;3025;p80"/>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6" name="Google Shape;3026;p80"/>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7" name="Google Shape;3027;p80"/>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8" name="Google Shape;3028;p80"/>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9" name="Google Shape;3029;p80"/>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0" name="Google Shape;3030;p80"/>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1" name="Google Shape;3031;p80"/>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2" name="Google Shape;3032;p80"/>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3" name="Google Shape;3033;p80"/>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4" name="Google Shape;3034;p80"/>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5" name="Google Shape;3035;p80"/>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6" name="Google Shape;3036;p80"/>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7" name="Google Shape;3037;p80"/>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8" name="Google Shape;3038;p80"/>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9" name="Google Shape;3039;p80"/>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0" name="Google Shape;3040;p80"/>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1" name="Google Shape;3041;p80"/>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2" name="Google Shape;3042;p80"/>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3" name="Google Shape;3043;p80"/>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4" name="Google Shape;3044;p80"/>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5" name="Google Shape;3045;p80"/>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6" name="Google Shape;3046;p80"/>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7" name="Google Shape;3047;p80"/>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8" name="Google Shape;3048;p80"/>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9" name="Google Shape;3049;p80"/>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0" name="Google Shape;3050;p80"/>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1" name="Google Shape;3051;p80"/>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2" name="Google Shape;3052;p80"/>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053" name="Google Shape;3053;p80"/>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2">
    <p:spTree>
      <p:nvGrpSpPr>
        <p:cNvPr id="3054" name="Shape 3054"/>
        <p:cNvGrpSpPr/>
        <p:nvPr/>
      </p:nvGrpSpPr>
      <p:grpSpPr>
        <a:xfrm>
          <a:off x="0" y="0"/>
          <a:ext cx="0" cy="0"/>
          <a:chOff x="0" y="0"/>
          <a:chExt cx="0" cy="0"/>
        </a:xfrm>
      </p:grpSpPr>
      <p:sp>
        <p:nvSpPr>
          <p:cNvPr id="3055" name="Google Shape;3055;p81"/>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6" name="Google Shape;3056;p81"/>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7" name="Google Shape;3057;p81"/>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8" name="Google Shape;3058;p81"/>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9" name="Google Shape;3059;p81"/>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0" name="Google Shape;3060;p81"/>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1" name="Google Shape;3061;p81"/>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2" name="Google Shape;3062;p81"/>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3" name="Google Shape;3063;p81"/>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4" name="Google Shape;3064;p81"/>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5" name="Google Shape;3065;p81"/>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6" name="Google Shape;3066;p81"/>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7" name="Google Shape;3067;p81"/>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8" name="Google Shape;3068;p81"/>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9" name="Google Shape;3069;p81"/>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0" name="Google Shape;3070;p81"/>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1" name="Google Shape;3071;p81"/>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2" name="Google Shape;3072;p81"/>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3" name="Google Shape;3073;p81"/>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4" name="Google Shape;3074;p81"/>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5" name="Google Shape;3075;p81"/>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6" name="Google Shape;3076;p81"/>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7" name="Google Shape;3077;p81"/>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8" name="Google Shape;3078;p81"/>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9" name="Google Shape;3079;p81"/>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0" name="Google Shape;3080;p81"/>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1" name="Google Shape;3081;p81"/>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2" name="Google Shape;3082;p81"/>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3" name="Google Shape;3083;p81"/>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4" name="Google Shape;3084;p81"/>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5" name="Google Shape;3085;p81"/>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6" name="Google Shape;3086;p81"/>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7" name="Google Shape;3087;p81"/>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8" name="Google Shape;3088;p81"/>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9" name="Google Shape;3089;p81"/>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0" name="Google Shape;3090;p81"/>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1" name="Google Shape;3091;p81"/>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2" name="Google Shape;3092;p81"/>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3" name="Google Shape;3093;p81"/>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4" name="Google Shape;3094;p81"/>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5" name="Google Shape;3095;p81"/>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6" name="Google Shape;3096;p81"/>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097" name="Google Shape;3097;p81"/>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3">
    <p:spTree>
      <p:nvGrpSpPr>
        <p:cNvPr id="3098" name="Shape 3098"/>
        <p:cNvGrpSpPr/>
        <p:nvPr/>
      </p:nvGrpSpPr>
      <p:grpSpPr>
        <a:xfrm>
          <a:off x="0" y="0"/>
          <a:ext cx="0" cy="0"/>
          <a:chOff x="0" y="0"/>
          <a:chExt cx="0" cy="0"/>
        </a:xfrm>
      </p:grpSpPr>
      <p:sp>
        <p:nvSpPr>
          <p:cNvPr id="3099" name="Google Shape;3099;p82"/>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0" name="Google Shape;3100;p82"/>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1" name="Google Shape;3101;p82"/>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2" name="Google Shape;3102;p82"/>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3" name="Google Shape;3103;p82"/>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4" name="Google Shape;3104;p82"/>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5" name="Google Shape;3105;p82"/>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6" name="Google Shape;3106;p82"/>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7" name="Google Shape;3107;p82"/>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8" name="Google Shape;3108;p82"/>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9" name="Google Shape;3109;p82"/>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0" name="Google Shape;3110;p82"/>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1" name="Google Shape;3111;p82"/>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2" name="Google Shape;3112;p82"/>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3" name="Google Shape;3113;p82"/>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4" name="Google Shape;3114;p82"/>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5" name="Google Shape;3115;p82"/>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6" name="Google Shape;3116;p82"/>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7" name="Google Shape;3117;p82"/>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8" name="Google Shape;3118;p82"/>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9" name="Google Shape;3119;p82"/>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0" name="Google Shape;3120;p82"/>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1" name="Google Shape;3121;p82"/>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2" name="Google Shape;3122;p82"/>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3" name="Google Shape;3123;p82"/>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4" name="Google Shape;3124;p82"/>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5" name="Google Shape;3125;p82"/>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6" name="Google Shape;3126;p82"/>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7" name="Google Shape;3127;p82"/>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8" name="Google Shape;3128;p82"/>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9" name="Google Shape;3129;p82"/>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0" name="Google Shape;3130;p82"/>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1" name="Google Shape;3131;p82"/>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2" name="Google Shape;3132;p82"/>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3" name="Google Shape;3133;p82"/>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4" name="Google Shape;3134;p82"/>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5" name="Google Shape;3135;p82"/>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6" name="Google Shape;3136;p82"/>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7" name="Google Shape;3137;p82"/>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8" name="Google Shape;3138;p82"/>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9" name="Google Shape;3139;p82"/>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40" name="Google Shape;3140;p82"/>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141" name="Google Shape;3141;p82"/>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4">
    <p:spTree>
      <p:nvGrpSpPr>
        <p:cNvPr id="3142" name="Shape 3142"/>
        <p:cNvGrpSpPr/>
        <p:nvPr/>
      </p:nvGrpSpPr>
      <p:grpSpPr>
        <a:xfrm>
          <a:off x="0" y="0"/>
          <a:ext cx="0" cy="0"/>
          <a:chOff x="0" y="0"/>
          <a:chExt cx="0" cy="0"/>
        </a:xfrm>
      </p:grpSpPr>
      <p:sp>
        <p:nvSpPr>
          <p:cNvPr id="3143" name="Google Shape;3143;p83"/>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44" name="Google Shape;3144;p83"/>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45" name="Google Shape;3145;p83"/>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46" name="Google Shape;3146;p83"/>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47" name="Google Shape;3147;p83"/>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48" name="Google Shape;3148;p83"/>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49" name="Google Shape;3149;p83"/>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0" name="Google Shape;3150;p83"/>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1" name="Google Shape;3151;p83"/>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2" name="Google Shape;3152;p83"/>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3" name="Google Shape;3153;p83"/>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4" name="Google Shape;3154;p83"/>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5" name="Google Shape;3155;p83"/>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6" name="Google Shape;3156;p83"/>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7" name="Google Shape;3157;p83"/>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8" name="Google Shape;3158;p83"/>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9" name="Google Shape;3159;p83"/>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0" name="Google Shape;3160;p83"/>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1" name="Google Shape;3161;p83"/>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2" name="Google Shape;3162;p83"/>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3" name="Google Shape;3163;p83"/>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4" name="Google Shape;3164;p83"/>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5" name="Google Shape;3165;p83"/>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6" name="Google Shape;3166;p83"/>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7" name="Google Shape;3167;p83"/>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8" name="Google Shape;3168;p83"/>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9" name="Google Shape;3169;p83"/>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0" name="Google Shape;3170;p83"/>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1" name="Google Shape;3171;p83"/>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2" name="Google Shape;3172;p83"/>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3" name="Google Shape;3173;p83"/>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4" name="Google Shape;3174;p83"/>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5" name="Google Shape;3175;p83"/>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6" name="Google Shape;3176;p83"/>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7" name="Google Shape;3177;p83"/>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8" name="Google Shape;3178;p83"/>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9" name="Google Shape;3179;p83"/>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80" name="Google Shape;3180;p83"/>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81" name="Google Shape;3181;p83"/>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82" name="Google Shape;3182;p83"/>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83" name="Google Shape;3183;p83"/>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84" name="Google Shape;3184;p83"/>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185" name="Google Shape;3185;p83"/>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32" name="Shape 32"/>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5">
    <p:spTree>
      <p:nvGrpSpPr>
        <p:cNvPr id="3186" name="Shape 3186"/>
        <p:cNvGrpSpPr/>
        <p:nvPr/>
      </p:nvGrpSpPr>
      <p:grpSpPr>
        <a:xfrm>
          <a:off x="0" y="0"/>
          <a:ext cx="0" cy="0"/>
          <a:chOff x="0" y="0"/>
          <a:chExt cx="0" cy="0"/>
        </a:xfrm>
      </p:grpSpPr>
      <p:sp>
        <p:nvSpPr>
          <p:cNvPr id="3187" name="Google Shape;3187;p84"/>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88" name="Google Shape;3188;p84"/>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89" name="Google Shape;3189;p84"/>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0" name="Google Shape;3190;p84"/>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1" name="Google Shape;3191;p84"/>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2" name="Google Shape;3192;p84"/>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3" name="Google Shape;3193;p84"/>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4" name="Google Shape;3194;p84"/>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5" name="Google Shape;3195;p84"/>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6" name="Google Shape;3196;p84"/>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7" name="Google Shape;3197;p84"/>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8" name="Google Shape;3198;p84"/>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9" name="Google Shape;3199;p84"/>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0" name="Google Shape;3200;p84"/>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1" name="Google Shape;3201;p84"/>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2" name="Google Shape;3202;p84"/>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3" name="Google Shape;3203;p84"/>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4" name="Google Shape;3204;p84"/>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5" name="Google Shape;3205;p84"/>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6" name="Google Shape;3206;p84"/>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7" name="Google Shape;3207;p84"/>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8" name="Google Shape;3208;p84"/>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9" name="Google Shape;3209;p84"/>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0" name="Google Shape;3210;p84"/>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1" name="Google Shape;3211;p84"/>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2" name="Google Shape;3212;p84"/>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3" name="Google Shape;3213;p84"/>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4" name="Google Shape;3214;p84"/>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5" name="Google Shape;3215;p84"/>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6" name="Google Shape;3216;p84"/>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7" name="Google Shape;3217;p84"/>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8" name="Google Shape;3218;p84"/>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9" name="Google Shape;3219;p84"/>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0" name="Google Shape;3220;p84"/>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1" name="Google Shape;3221;p84"/>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2" name="Google Shape;3222;p84"/>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3" name="Google Shape;3223;p84"/>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4" name="Google Shape;3224;p84"/>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5" name="Google Shape;3225;p84"/>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6" name="Google Shape;3226;p84"/>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7" name="Google Shape;3227;p84"/>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8" name="Google Shape;3228;p84"/>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229" name="Google Shape;3229;p84"/>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6">
    <p:spTree>
      <p:nvGrpSpPr>
        <p:cNvPr id="3230" name="Shape 3230"/>
        <p:cNvGrpSpPr/>
        <p:nvPr/>
      </p:nvGrpSpPr>
      <p:grpSpPr>
        <a:xfrm>
          <a:off x="0" y="0"/>
          <a:ext cx="0" cy="0"/>
          <a:chOff x="0" y="0"/>
          <a:chExt cx="0" cy="0"/>
        </a:xfrm>
      </p:grpSpPr>
      <p:sp>
        <p:nvSpPr>
          <p:cNvPr id="3231" name="Google Shape;3231;p85"/>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2" name="Google Shape;3232;p85"/>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3" name="Google Shape;3233;p85"/>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4" name="Google Shape;3234;p85"/>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5" name="Google Shape;3235;p85"/>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6" name="Google Shape;3236;p85"/>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7" name="Google Shape;3237;p85"/>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8" name="Google Shape;3238;p85"/>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9" name="Google Shape;3239;p85"/>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0" name="Google Shape;3240;p85"/>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1" name="Google Shape;3241;p85"/>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2" name="Google Shape;3242;p85"/>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3" name="Google Shape;3243;p85"/>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4" name="Google Shape;3244;p85"/>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5" name="Google Shape;3245;p85"/>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6" name="Google Shape;3246;p85"/>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7" name="Google Shape;3247;p85"/>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8" name="Google Shape;3248;p85"/>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9" name="Google Shape;3249;p85"/>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0" name="Google Shape;3250;p85"/>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1" name="Google Shape;3251;p85"/>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2" name="Google Shape;3252;p85"/>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3" name="Google Shape;3253;p85"/>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4" name="Google Shape;3254;p85"/>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5" name="Google Shape;3255;p85"/>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6" name="Google Shape;3256;p85"/>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7" name="Google Shape;3257;p85"/>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8" name="Google Shape;3258;p85"/>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9" name="Google Shape;3259;p85"/>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0" name="Google Shape;3260;p85"/>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1" name="Google Shape;3261;p85"/>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2" name="Google Shape;3262;p85"/>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3" name="Google Shape;3263;p85"/>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4" name="Google Shape;3264;p85"/>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5" name="Google Shape;3265;p85"/>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6" name="Google Shape;3266;p85"/>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7" name="Google Shape;3267;p85"/>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8" name="Google Shape;3268;p85"/>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9" name="Google Shape;3269;p85"/>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70" name="Google Shape;3270;p85"/>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71" name="Google Shape;3271;p85"/>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72" name="Google Shape;3272;p85"/>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273" name="Google Shape;3273;p85"/>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7">
    <p:spTree>
      <p:nvGrpSpPr>
        <p:cNvPr id="3274" name="Shape 3274"/>
        <p:cNvGrpSpPr/>
        <p:nvPr/>
      </p:nvGrpSpPr>
      <p:grpSpPr>
        <a:xfrm>
          <a:off x="0" y="0"/>
          <a:ext cx="0" cy="0"/>
          <a:chOff x="0" y="0"/>
          <a:chExt cx="0" cy="0"/>
        </a:xfrm>
      </p:grpSpPr>
      <p:sp>
        <p:nvSpPr>
          <p:cNvPr id="3275" name="Google Shape;3275;p86"/>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76" name="Google Shape;3276;p86"/>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77" name="Google Shape;3277;p86"/>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78" name="Google Shape;3278;p86"/>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79" name="Google Shape;3279;p86"/>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0" name="Google Shape;3280;p86"/>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1" name="Google Shape;3281;p86"/>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2" name="Google Shape;3282;p86"/>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3" name="Google Shape;3283;p86"/>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4" name="Google Shape;3284;p86"/>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5" name="Google Shape;3285;p86"/>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6" name="Google Shape;3286;p86"/>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7" name="Google Shape;3287;p86"/>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8" name="Google Shape;3288;p86"/>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9" name="Google Shape;3289;p86"/>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0" name="Google Shape;3290;p86"/>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1" name="Google Shape;3291;p86"/>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2" name="Google Shape;3292;p86"/>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3" name="Google Shape;3293;p86"/>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4" name="Google Shape;3294;p86"/>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5" name="Google Shape;3295;p86"/>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6" name="Google Shape;3296;p86"/>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7" name="Google Shape;3297;p86"/>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8" name="Google Shape;3298;p86"/>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9" name="Google Shape;3299;p86"/>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0" name="Google Shape;3300;p86"/>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1" name="Google Shape;3301;p86"/>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2" name="Google Shape;3302;p86"/>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3" name="Google Shape;3303;p86"/>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4" name="Google Shape;3304;p86"/>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5" name="Google Shape;3305;p86"/>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6" name="Google Shape;3306;p86"/>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7" name="Google Shape;3307;p86"/>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8" name="Google Shape;3308;p86"/>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9" name="Google Shape;3309;p86"/>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10" name="Google Shape;3310;p86"/>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11" name="Google Shape;3311;p86"/>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12" name="Google Shape;3312;p86"/>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13" name="Google Shape;3313;p86"/>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14" name="Google Shape;3314;p86"/>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15" name="Google Shape;3315;p86"/>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16" name="Google Shape;3316;p86"/>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317" name="Google Shape;3317;p86"/>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8">
    <p:spTree>
      <p:nvGrpSpPr>
        <p:cNvPr id="3318" name="Shape 3318"/>
        <p:cNvGrpSpPr/>
        <p:nvPr/>
      </p:nvGrpSpPr>
      <p:grpSpPr>
        <a:xfrm>
          <a:off x="0" y="0"/>
          <a:ext cx="0" cy="0"/>
          <a:chOff x="0" y="0"/>
          <a:chExt cx="0" cy="0"/>
        </a:xfrm>
      </p:grpSpPr>
      <p:sp>
        <p:nvSpPr>
          <p:cNvPr id="3319" name="Google Shape;3319;p87"/>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0" name="Google Shape;3320;p87"/>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1" name="Google Shape;3321;p87"/>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2" name="Google Shape;3322;p87"/>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3" name="Google Shape;3323;p87"/>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4" name="Google Shape;3324;p87"/>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5" name="Google Shape;3325;p87"/>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6" name="Google Shape;3326;p87"/>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7" name="Google Shape;3327;p87"/>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8" name="Google Shape;3328;p87"/>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9" name="Google Shape;3329;p87"/>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0" name="Google Shape;3330;p87"/>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1" name="Google Shape;3331;p87"/>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2" name="Google Shape;3332;p87"/>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3" name="Google Shape;3333;p87"/>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4" name="Google Shape;3334;p87"/>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5" name="Google Shape;3335;p87"/>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6" name="Google Shape;3336;p87"/>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7" name="Google Shape;3337;p87"/>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8" name="Google Shape;3338;p87"/>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9" name="Google Shape;3339;p87"/>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0" name="Google Shape;3340;p87"/>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1" name="Google Shape;3341;p87"/>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2" name="Google Shape;3342;p87"/>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3" name="Google Shape;3343;p87"/>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4" name="Google Shape;3344;p87"/>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5" name="Google Shape;3345;p87"/>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6" name="Google Shape;3346;p87"/>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7" name="Google Shape;3347;p87"/>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8" name="Google Shape;3348;p87"/>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9" name="Google Shape;3349;p87"/>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0" name="Google Shape;3350;p87"/>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1" name="Google Shape;3351;p87"/>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2" name="Google Shape;3352;p87"/>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3" name="Google Shape;3353;p87"/>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4" name="Google Shape;3354;p87"/>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5" name="Google Shape;3355;p87"/>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6" name="Google Shape;3356;p87"/>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7" name="Google Shape;3357;p87"/>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8" name="Google Shape;3358;p87"/>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9" name="Google Shape;3359;p87"/>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60" name="Google Shape;3360;p87"/>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361" name="Google Shape;3361;p87"/>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9">
    <p:spTree>
      <p:nvGrpSpPr>
        <p:cNvPr id="3362" name="Shape 3362"/>
        <p:cNvGrpSpPr/>
        <p:nvPr/>
      </p:nvGrpSpPr>
      <p:grpSpPr>
        <a:xfrm>
          <a:off x="0" y="0"/>
          <a:ext cx="0" cy="0"/>
          <a:chOff x="0" y="0"/>
          <a:chExt cx="0" cy="0"/>
        </a:xfrm>
      </p:grpSpPr>
      <p:sp>
        <p:nvSpPr>
          <p:cNvPr id="3363" name="Google Shape;3363;p88"/>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64" name="Google Shape;3364;p88"/>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65" name="Google Shape;3365;p88"/>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66" name="Google Shape;3366;p88"/>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67" name="Google Shape;3367;p88"/>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68" name="Google Shape;3368;p88"/>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69" name="Google Shape;3369;p88"/>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0" name="Google Shape;3370;p88"/>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1" name="Google Shape;3371;p88"/>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2" name="Google Shape;3372;p88"/>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3" name="Google Shape;3373;p88"/>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4" name="Google Shape;3374;p88"/>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5" name="Google Shape;3375;p88"/>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6" name="Google Shape;3376;p88"/>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7" name="Google Shape;3377;p88"/>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8" name="Google Shape;3378;p88"/>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9" name="Google Shape;3379;p88"/>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0" name="Google Shape;3380;p88"/>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1" name="Google Shape;3381;p88"/>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2" name="Google Shape;3382;p88"/>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3" name="Google Shape;3383;p88"/>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4" name="Google Shape;3384;p88"/>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5" name="Google Shape;3385;p88"/>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6" name="Google Shape;3386;p88"/>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7" name="Google Shape;3387;p88"/>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8" name="Google Shape;3388;p88"/>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9" name="Google Shape;3389;p88"/>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0" name="Google Shape;3390;p88"/>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1" name="Google Shape;3391;p88"/>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2" name="Google Shape;3392;p88"/>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3" name="Google Shape;3393;p88"/>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4" name="Google Shape;3394;p88"/>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5" name="Google Shape;3395;p88"/>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6" name="Google Shape;3396;p88"/>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7" name="Google Shape;3397;p88"/>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8" name="Google Shape;3398;p88"/>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9" name="Google Shape;3399;p88"/>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00" name="Google Shape;3400;p88"/>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01" name="Google Shape;3401;p88"/>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02" name="Google Shape;3402;p88"/>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03" name="Google Shape;3403;p88"/>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04" name="Google Shape;3404;p88"/>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405" name="Google Shape;3405;p88"/>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10">
    <p:spTree>
      <p:nvGrpSpPr>
        <p:cNvPr id="3406" name="Shape 3406"/>
        <p:cNvGrpSpPr/>
        <p:nvPr/>
      </p:nvGrpSpPr>
      <p:grpSpPr>
        <a:xfrm>
          <a:off x="0" y="0"/>
          <a:ext cx="0" cy="0"/>
          <a:chOff x="0" y="0"/>
          <a:chExt cx="0" cy="0"/>
        </a:xfrm>
      </p:grpSpPr>
      <p:sp>
        <p:nvSpPr>
          <p:cNvPr id="3407" name="Google Shape;3407;p89"/>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08" name="Google Shape;3408;p89"/>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09" name="Google Shape;3409;p89"/>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0" name="Google Shape;3410;p89"/>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1" name="Google Shape;3411;p89"/>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2" name="Google Shape;3412;p89"/>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3" name="Google Shape;3413;p89"/>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4" name="Google Shape;3414;p89"/>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5" name="Google Shape;3415;p89"/>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6" name="Google Shape;3416;p89"/>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7" name="Google Shape;3417;p89"/>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8" name="Google Shape;3418;p89"/>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9" name="Google Shape;3419;p89"/>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0" name="Google Shape;3420;p89"/>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1" name="Google Shape;3421;p89"/>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2" name="Google Shape;3422;p89"/>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3" name="Google Shape;3423;p89"/>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4" name="Google Shape;3424;p89"/>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5" name="Google Shape;3425;p89"/>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6" name="Google Shape;3426;p89"/>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7" name="Google Shape;3427;p89"/>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8" name="Google Shape;3428;p89"/>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9" name="Google Shape;3429;p89"/>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0" name="Google Shape;3430;p89"/>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1" name="Google Shape;3431;p89"/>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2" name="Google Shape;3432;p89"/>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3" name="Google Shape;3433;p89"/>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4" name="Google Shape;3434;p89"/>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5" name="Google Shape;3435;p89"/>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6" name="Google Shape;3436;p89"/>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7" name="Google Shape;3437;p89"/>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8" name="Google Shape;3438;p89"/>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9" name="Google Shape;3439;p89"/>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0" name="Google Shape;3440;p89"/>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1" name="Google Shape;3441;p89"/>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2" name="Google Shape;3442;p89"/>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3" name="Google Shape;3443;p89"/>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4" name="Google Shape;3444;p89"/>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5" name="Google Shape;3445;p89"/>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6" name="Google Shape;3446;p89"/>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7" name="Google Shape;3447;p89"/>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8" name="Google Shape;3448;p89"/>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449" name="Google Shape;3449;p89"/>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1_Title and text 3 11">
    <p:spTree>
      <p:nvGrpSpPr>
        <p:cNvPr id="3450" name="Shape 3450"/>
        <p:cNvGrpSpPr/>
        <p:nvPr/>
      </p:nvGrpSpPr>
      <p:grpSpPr>
        <a:xfrm>
          <a:off x="0" y="0"/>
          <a:ext cx="0" cy="0"/>
          <a:chOff x="0" y="0"/>
          <a:chExt cx="0" cy="0"/>
        </a:xfrm>
      </p:grpSpPr>
      <p:sp>
        <p:nvSpPr>
          <p:cNvPr id="3451" name="Google Shape;3451;p90"/>
          <p:cNvSpPr/>
          <p:nvPr/>
        </p:nvSpPr>
        <p:spPr>
          <a:xfrm>
            <a:off x="781" y="3074325"/>
            <a:ext cx="12220029" cy="1679225"/>
          </a:xfrm>
          <a:custGeom>
            <a:rect b="b" l="l" r="r" t="t"/>
            <a:pathLst>
              <a:path extrusionOk="0" h="8953" w="5107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2" name="Google Shape;3452;p90"/>
          <p:cNvSpPr/>
          <p:nvPr/>
        </p:nvSpPr>
        <p:spPr>
          <a:xfrm>
            <a:off x="782" y="3492305"/>
            <a:ext cx="5042569" cy="1086731"/>
          </a:xfrm>
          <a:custGeom>
            <a:rect b="b" l="l" r="r" t="t"/>
            <a:pathLst>
              <a:path extrusionOk="0" h="5794" w="21074">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3" name="Google Shape;3453;p90"/>
          <p:cNvSpPr/>
          <p:nvPr/>
        </p:nvSpPr>
        <p:spPr>
          <a:xfrm>
            <a:off x="3893" y="3649202"/>
            <a:ext cx="5746548" cy="1104353"/>
          </a:xfrm>
          <a:custGeom>
            <a:rect b="b" l="l" r="r" t="t"/>
            <a:pathLst>
              <a:path extrusionOk="0" h="5888" w="24016">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4" name="Google Shape;3454;p90"/>
          <p:cNvSpPr/>
          <p:nvPr/>
        </p:nvSpPr>
        <p:spPr>
          <a:xfrm>
            <a:off x="6719284" y="4546216"/>
            <a:ext cx="5501507" cy="20069"/>
          </a:xfrm>
          <a:custGeom>
            <a:rect b="b" l="l" r="r" t="t"/>
            <a:pathLst>
              <a:path extrusionOk="0" h="107" w="22992">
                <a:moveTo>
                  <a:pt x="257" y="0"/>
                </a:moveTo>
                <a:cubicBezTo>
                  <a:pt x="111" y="52"/>
                  <a:pt x="1" y="107"/>
                  <a:pt x="1" y="107"/>
                </a:cubicBezTo>
                <a:lnTo>
                  <a:pt x="22992" y="107"/>
                </a:lnTo>
                <a:lnTo>
                  <a:pt x="22992" y="0"/>
                </a:lnTo>
                <a:close/>
              </a:path>
            </a:pathLst>
          </a:custGeom>
          <a:solidFill>
            <a:srgbClr val="ADF0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5" name="Google Shape;3455;p90"/>
          <p:cNvSpPr/>
          <p:nvPr/>
        </p:nvSpPr>
        <p:spPr>
          <a:xfrm>
            <a:off x="6780541" y="3717287"/>
            <a:ext cx="5440271" cy="1036269"/>
          </a:xfrm>
          <a:custGeom>
            <a:rect b="b" l="l" r="r" t="t"/>
            <a:pathLst>
              <a:path extrusionOk="0" h="5525" w="22736">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6" name="Google Shape;3456;p90"/>
          <p:cNvSpPr/>
          <p:nvPr/>
        </p:nvSpPr>
        <p:spPr>
          <a:xfrm>
            <a:off x="-1420751" y="1658449"/>
            <a:ext cx="5100732" cy="919044"/>
          </a:xfrm>
          <a:custGeom>
            <a:rect b="b" l="l" r="r" t="t"/>
            <a:pathLst>
              <a:path extrusionOk="0" h="4900" w="21317">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7" name="Google Shape;3457;p90"/>
          <p:cNvSpPr/>
          <p:nvPr/>
        </p:nvSpPr>
        <p:spPr>
          <a:xfrm>
            <a:off x="781" y="4236551"/>
            <a:ext cx="7568400" cy="425764"/>
          </a:xfrm>
          <a:custGeom>
            <a:rect b="b" l="l" r="r" t="t"/>
            <a:pathLst>
              <a:path extrusionOk="0" h="2270" w="3163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8" name="Google Shape;3458;p90"/>
          <p:cNvSpPr/>
          <p:nvPr/>
        </p:nvSpPr>
        <p:spPr>
          <a:xfrm>
            <a:off x="5259438" y="4236551"/>
            <a:ext cx="7006333" cy="425764"/>
          </a:xfrm>
          <a:custGeom>
            <a:rect b="b" l="l" r="r" t="t"/>
            <a:pathLst>
              <a:path extrusionOk="0" h="2270" w="29281">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9" name="Google Shape;3459;p90"/>
          <p:cNvSpPr/>
          <p:nvPr/>
        </p:nvSpPr>
        <p:spPr>
          <a:xfrm>
            <a:off x="1047392" y="4436681"/>
            <a:ext cx="11195872" cy="691727"/>
          </a:xfrm>
          <a:custGeom>
            <a:rect b="b" l="l" r="r" t="t"/>
            <a:pathLst>
              <a:path extrusionOk="0" h="3688" w="4679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0" name="Google Shape;3460;p90"/>
          <p:cNvSpPr/>
          <p:nvPr/>
        </p:nvSpPr>
        <p:spPr>
          <a:xfrm>
            <a:off x="1047392" y="4485446"/>
            <a:ext cx="11195872" cy="653276"/>
          </a:xfrm>
          <a:custGeom>
            <a:rect b="b" l="l" r="r" t="t"/>
            <a:pathLst>
              <a:path extrusionOk="0" h="3483" w="4679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1" name="Google Shape;3461;p90"/>
          <p:cNvSpPr/>
          <p:nvPr/>
        </p:nvSpPr>
        <p:spPr>
          <a:xfrm>
            <a:off x="781" y="4459375"/>
            <a:ext cx="10895816" cy="1658981"/>
          </a:xfrm>
          <a:custGeom>
            <a:rect b="b" l="l" r="r" t="t"/>
            <a:pathLst>
              <a:path extrusionOk="0" h="8845" w="45536">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2" name="Google Shape;3462;p90"/>
          <p:cNvSpPr/>
          <p:nvPr/>
        </p:nvSpPr>
        <p:spPr>
          <a:xfrm>
            <a:off x="782" y="4459750"/>
            <a:ext cx="2341585" cy="678972"/>
          </a:xfrm>
          <a:custGeom>
            <a:rect b="b" l="l" r="r" t="t"/>
            <a:pathLst>
              <a:path extrusionOk="0" h="3620" w="9786">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3" name="Google Shape;3463;p90"/>
          <p:cNvSpPr/>
          <p:nvPr/>
        </p:nvSpPr>
        <p:spPr>
          <a:xfrm>
            <a:off x="1521885" y="4464627"/>
            <a:ext cx="2209743" cy="674096"/>
          </a:xfrm>
          <a:custGeom>
            <a:rect b="b" l="l" r="r" t="t"/>
            <a:pathLst>
              <a:path extrusionOk="0" h="3594" w="9235">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4" name="Google Shape;3464;p90"/>
          <p:cNvSpPr/>
          <p:nvPr/>
        </p:nvSpPr>
        <p:spPr>
          <a:xfrm>
            <a:off x="3104960" y="4546216"/>
            <a:ext cx="1944621" cy="592507"/>
          </a:xfrm>
          <a:custGeom>
            <a:rect b="b" l="l" r="r" t="t"/>
            <a:pathLst>
              <a:path extrusionOk="0" h="3159" w="8127">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5" name="Google Shape;3465;p90"/>
          <p:cNvSpPr/>
          <p:nvPr/>
        </p:nvSpPr>
        <p:spPr>
          <a:xfrm>
            <a:off x="4897407" y="4677322"/>
            <a:ext cx="1541436" cy="461401"/>
          </a:xfrm>
          <a:custGeom>
            <a:rect b="b" l="l" r="r" t="t"/>
            <a:pathLst>
              <a:path extrusionOk="0" h="2460" w="6442">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6" name="Google Shape;3466;p90"/>
          <p:cNvSpPr/>
          <p:nvPr/>
        </p:nvSpPr>
        <p:spPr>
          <a:xfrm>
            <a:off x="781" y="4457311"/>
            <a:ext cx="7419568" cy="410384"/>
          </a:xfrm>
          <a:custGeom>
            <a:rect b="b" l="l" r="r" t="t"/>
            <a:pathLst>
              <a:path extrusionOk="0" h="2188" w="31008">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7" name="Google Shape;3467;p90"/>
          <p:cNvSpPr/>
          <p:nvPr/>
        </p:nvSpPr>
        <p:spPr>
          <a:xfrm>
            <a:off x="781" y="4879326"/>
            <a:ext cx="10895816" cy="730364"/>
          </a:xfrm>
          <a:custGeom>
            <a:rect b="b" l="l" r="r" t="t"/>
            <a:pathLst>
              <a:path extrusionOk="0" h="3894" w="45536">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8" name="Google Shape;3468;p90"/>
          <p:cNvSpPr/>
          <p:nvPr/>
        </p:nvSpPr>
        <p:spPr>
          <a:xfrm>
            <a:off x="5595147" y="4485446"/>
            <a:ext cx="6648132" cy="673345"/>
          </a:xfrm>
          <a:custGeom>
            <a:rect b="b" l="l" r="r" t="t"/>
            <a:pathLst>
              <a:path extrusionOk="0" h="3590" w="27784">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9" name="Google Shape;3469;p90"/>
          <p:cNvSpPr/>
          <p:nvPr/>
        </p:nvSpPr>
        <p:spPr>
          <a:xfrm>
            <a:off x="5595147" y="4662129"/>
            <a:ext cx="6648132" cy="674096"/>
          </a:xfrm>
          <a:custGeom>
            <a:rect b="b" l="l" r="r" t="t"/>
            <a:pathLst>
              <a:path extrusionOk="0" h="3594" w="27784">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0" name="Google Shape;3470;p90"/>
          <p:cNvSpPr/>
          <p:nvPr/>
        </p:nvSpPr>
        <p:spPr>
          <a:xfrm>
            <a:off x="781" y="5102525"/>
            <a:ext cx="12242480" cy="1755388"/>
          </a:xfrm>
          <a:custGeom>
            <a:rect b="b" l="l" r="r" t="t"/>
            <a:pathLst>
              <a:path extrusionOk="0" h="9359" w="51164">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1" name="Google Shape;3471;p90"/>
          <p:cNvSpPr/>
          <p:nvPr/>
        </p:nvSpPr>
        <p:spPr>
          <a:xfrm>
            <a:off x="781" y="5196681"/>
            <a:ext cx="12242480" cy="561935"/>
          </a:xfrm>
          <a:custGeom>
            <a:rect b="b" l="l" r="r" t="t"/>
            <a:pathLst>
              <a:path extrusionOk="0" h="2996" w="51164">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2" name="Google Shape;3472;p90"/>
          <p:cNvSpPr/>
          <p:nvPr/>
        </p:nvSpPr>
        <p:spPr>
          <a:xfrm>
            <a:off x="781" y="5285021"/>
            <a:ext cx="12242480" cy="1572891"/>
          </a:xfrm>
          <a:custGeom>
            <a:rect b="b" l="l" r="r" t="t"/>
            <a:pathLst>
              <a:path extrusionOk="0" h="8386" w="51164">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3" name="Google Shape;3473;p90"/>
          <p:cNvSpPr/>
          <p:nvPr/>
        </p:nvSpPr>
        <p:spPr>
          <a:xfrm>
            <a:off x="10563795" y="5013246"/>
            <a:ext cx="659215" cy="140671"/>
          </a:xfrm>
          <a:custGeom>
            <a:rect b="b" l="l" r="r" t="t"/>
            <a:pathLst>
              <a:path extrusionOk="0" h="750" w="2755">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4" name="Google Shape;3474;p90"/>
          <p:cNvSpPr/>
          <p:nvPr/>
        </p:nvSpPr>
        <p:spPr>
          <a:xfrm>
            <a:off x="11080161" y="4960166"/>
            <a:ext cx="875523" cy="193751"/>
          </a:xfrm>
          <a:custGeom>
            <a:rect b="b" l="l" r="r" t="t"/>
            <a:pathLst>
              <a:path extrusionOk="0" h="1033" w="3659">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5" name="Google Shape;3475;p90"/>
          <p:cNvSpPr/>
          <p:nvPr/>
        </p:nvSpPr>
        <p:spPr>
          <a:xfrm>
            <a:off x="11154578" y="5016246"/>
            <a:ext cx="717359" cy="137671"/>
          </a:xfrm>
          <a:custGeom>
            <a:rect b="b" l="l" r="r" t="t"/>
            <a:pathLst>
              <a:path extrusionOk="0" h="734" w="2998">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6" name="Google Shape;3476;p90"/>
          <p:cNvSpPr/>
          <p:nvPr/>
        </p:nvSpPr>
        <p:spPr>
          <a:xfrm>
            <a:off x="6215361" y="4999366"/>
            <a:ext cx="859969" cy="154551"/>
          </a:xfrm>
          <a:custGeom>
            <a:rect b="b" l="l" r="r" t="t"/>
            <a:pathLst>
              <a:path extrusionOk="0" h="824" w="3594">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7" name="Google Shape;3477;p90"/>
          <p:cNvSpPr/>
          <p:nvPr/>
        </p:nvSpPr>
        <p:spPr>
          <a:xfrm>
            <a:off x="6932483" y="4948348"/>
            <a:ext cx="943717" cy="205568"/>
          </a:xfrm>
          <a:custGeom>
            <a:rect b="b" l="l" r="r" t="t"/>
            <a:pathLst>
              <a:path extrusionOk="0" h="1096" w="3944">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8" name="Google Shape;3478;p90"/>
          <p:cNvSpPr/>
          <p:nvPr/>
        </p:nvSpPr>
        <p:spPr>
          <a:xfrm>
            <a:off x="9797860" y="5209623"/>
            <a:ext cx="875523" cy="123603"/>
          </a:xfrm>
          <a:custGeom>
            <a:rect b="b" l="l" r="r" t="t"/>
            <a:pathLst>
              <a:path extrusionOk="0" h="659" w="3659">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9" name="Google Shape;3479;p90"/>
          <p:cNvSpPr/>
          <p:nvPr/>
        </p:nvSpPr>
        <p:spPr>
          <a:xfrm>
            <a:off x="7103807" y="5037816"/>
            <a:ext cx="717359" cy="105784"/>
          </a:xfrm>
          <a:custGeom>
            <a:rect b="b" l="l" r="r" t="t"/>
            <a:pathLst>
              <a:path extrusionOk="0" h="564" w="2998">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0" name="Google Shape;3480;p90"/>
          <p:cNvSpPr/>
          <p:nvPr/>
        </p:nvSpPr>
        <p:spPr>
          <a:xfrm>
            <a:off x="6477372" y="5055634"/>
            <a:ext cx="507272" cy="87967"/>
          </a:xfrm>
          <a:custGeom>
            <a:rect b="b" l="l" r="r" t="t"/>
            <a:pathLst>
              <a:path extrusionOk="0" h="469" w="212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1" name="Google Shape;3481;p90"/>
          <p:cNvSpPr/>
          <p:nvPr/>
        </p:nvSpPr>
        <p:spPr>
          <a:xfrm>
            <a:off x="7543364" y="5032751"/>
            <a:ext cx="875523" cy="123603"/>
          </a:xfrm>
          <a:custGeom>
            <a:rect b="b" l="l" r="r" t="t"/>
            <a:pathLst>
              <a:path extrusionOk="0" h="659" w="3659">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2" name="Google Shape;3482;p90"/>
          <p:cNvSpPr/>
          <p:nvPr/>
        </p:nvSpPr>
        <p:spPr>
          <a:xfrm>
            <a:off x="7775944" y="5439385"/>
            <a:ext cx="3074976" cy="869160"/>
          </a:xfrm>
          <a:custGeom>
            <a:rect b="b" l="l" r="r" t="t"/>
            <a:pathLst>
              <a:path extrusionOk="0" h="4634" w="12851">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3" name="Google Shape;3483;p90"/>
          <p:cNvSpPr/>
          <p:nvPr/>
        </p:nvSpPr>
        <p:spPr>
          <a:xfrm>
            <a:off x="5869601" y="5545734"/>
            <a:ext cx="3178824" cy="826021"/>
          </a:xfrm>
          <a:custGeom>
            <a:rect b="b" l="l" r="r" t="t"/>
            <a:pathLst>
              <a:path extrusionOk="0" h="4404" w="13285">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4" name="Google Shape;3484;p90"/>
          <p:cNvSpPr/>
          <p:nvPr/>
        </p:nvSpPr>
        <p:spPr>
          <a:xfrm>
            <a:off x="9742825" y="5343354"/>
            <a:ext cx="2500467" cy="982823"/>
          </a:xfrm>
          <a:custGeom>
            <a:rect b="b" l="l" r="r" t="t"/>
            <a:pathLst>
              <a:path extrusionOk="0" h="5240" w="1045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5" name="Google Shape;3485;p90"/>
          <p:cNvSpPr/>
          <p:nvPr/>
        </p:nvSpPr>
        <p:spPr>
          <a:xfrm>
            <a:off x="5385059" y="5285022"/>
            <a:ext cx="6858220" cy="385439"/>
          </a:xfrm>
          <a:custGeom>
            <a:rect b="b" l="l" r="r" t="t"/>
            <a:pathLst>
              <a:path extrusionOk="0" h="2055" w="28662">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6" name="Google Shape;3486;p90"/>
          <p:cNvSpPr/>
          <p:nvPr/>
        </p:nvSpPr>
        <p:spPr>
          <a:xfrm>
            <a:off x="781" y="5440885"/>
            <a:ext cx="12242480" cy="1417027"/>
          </a:xfrm>
          <a:custGeom>
            <a:rect b="b" l="l" r="r" t="t"/>
            <a:pathLst>
              <a:path extrusionOk="0" h="7555" w="51164">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7" name="Google Shape;3487;p90"/>
          <p:cNvSpPr/>
          <p:nvPr/>
        </p:nvSpPr>
        <p:spPr>
          <a:xfrm>
            <a:off x="781" y="5412190"/>
            <a:ext cx="12242480" cy="784569"/>
          </a:xfrm>
          <a:custGeom>
            <a:rect b="b" l="l" r="r" t="t"/>
            <a:pathLst>
              <a:path extrusionOk="0" h="4183" w="51164">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8" name="Google Shape;3488;p90"/>
          <p:cNvSpPr/>
          <p:nvPr/>
        </p:nvSpPr>
        <p:spPr>
          <a:xfrm>
            <a:off x="782" y="5452140"/>
            <a:ext cx="4661159" cy="1405773"/>
          </a:xfrm>
          <a:custGeom>
            <a:rect b="b" l="l" r="r" t="t"/>
            <a:pathLst>
              <a:path extrusionOk="0" h="7495" w="1948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9" name="Google Shape;3489;p90"/>
          <p:cNvSpPr/>
          <p:nvPr/>
        </p:nvSpPr>
        <p:spPr>
          <a:xfrm>
            <a:off x="4429137" y="5761430"/>
            <a:ext cx="3750940" cy="1096484"/>
          </a:xfrm>
          <a:custGeom>
            <a:rect b="b" l="l" r="r" t="t"/>
            <a:pathLst>
              <a:path extrusionOk="0" h="5846" w="15676">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90" name="Google Shape;3490;p90"/>
          <p:cNvSpPr/>
          <p:nvPr/>
        </p:nvSpPr>
        <p:spPr>
          <a:xfrm>
            <a:off x="8512448" y="6082911"/>
            <a:ext cx="3443227" cy="775004"/>
          </a:xfrm>
          <a:custGeom>
            <a:rect b="b" l="l" r="r" t="t"/>
            <a:pathLst>
              <a:path extrusionOk="0" h="4132" w="1439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91" name="Google Shape;3491;p90"/>
          <p:cNvSpPr/>
          <p:nvPr/>
        </p:nvSpPr>
        <p:spPr>
          <a:xfrm>
            <a:off x="8784991" y="1703500"/>
            <a:ext cx="4416152" cy="749489"/>
          </a:xfrm>
          <a:custGeom>
            <a:rect b="b" l="l" r="r" t="t"/>
            <a:pathLst>
              <a:path extrusionOk="0" h="3996" w="18456">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705"/>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92" name="Google Shape;3492;p90"/>
          <p:cNvSpPr txBox="1"/>
          <p:nvPr>
            <p:ph type="title"/>
          </p:nvPr>
        </p:nvSpPr>
        <p:spPr>
          <a:xfrm>
            <a:off x="3399200" y="987033"/>
            <a:ext cx="5393600" cy="17852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4800"/>
              <a:buFont typeface="Arial"/>
              <a:buNone/>
              <a:defRPr b="0" i="0" sz="1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200"/>
              <a:buFont typeface="Arial"/>
              <a:buNone/>
              <a:defRPr b="0" i="0" sz="5600" u="none" cap="none" strike="noStrike">
                <a:solidFill>
                  <a:srgbClr val="000000"/>
                </a:solidFill>
                <a:latin typeface="Arial"/>
                <a:ea typeface="Arial"/>
                <a:cs typeface="Arial"/>
                <a:sym typeface="Arial"/>
              </a:defRPr>
            </a:lvl9pPr>
          </a:lstStyle>
          <a:p/>
        </p:txBody>
      </p:sp>
      <p:sp>
        <p:nvSpPr>
          <p:cNvPr id="3493" name="Google Shape;3493;p90"/>
          <p:cNvSpPr txBox="1"/>
          <p:nvPr>
            <p:ph idx="1" type="subTitle"/>
          </p:nvPr>
        </p:nvSpPr>
        <p:spPr>
          <a:xfrm>
            <a:off x="3399200" y="2772233"/>
            <a:ext cx="5393600" cy="1269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1867"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8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Background ">
    <p:bg>
      <p:bgPr>
        <a:solidFill>
          <a:schemeClr val="accent4"/>
        </a:solidFill>
      </p:bgPr>
    </p:bg>
    <p:spTree>
      <p:nvGrpSpPr>
        <p:cNvPr id="3494" name="Shape 3494"/>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ackground 1">
    <p:bg>
      <p:bgPr>
        <a:solidFill>
          <a:schemeClr val="dk2"/>
        </a:solidFill>
      </p:bgPr>
    </p:bg>
    <p:spTree>
      <p:nvGrpSpPr>
        <p:cNvPr id="3495" name="Shape 3495"/>
        <p:cNvGrpSpPr/>
        <p:nvPr/>
      </p:nvGrpSpPr>
      <p:grpSpPr>
        <a:xfrm>
          <a:off x="0" y="0"/>
          <a:ext cx="0" cy="0"/>
          <a:chOff x="0" y="0"/>
          <a:chExt cx="0" cy="0"/>
        </a:xfrm>
      </p:grpSpPr>
      <p:sp>
        <p:nvSpPr>
          <p:cNvPr id="3496" name="Google Shape;3496;p92"/>
          <p:cNvSpPr/>
          <p:nvPr/>
        </p:nvSpPr>
        <p:spPr>
          <a:xfrm>
            <a:off x="4976902" y="6249298"/>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97" name="Google Shape;3497;p92"/>
          <p:cNvSpPr/>
          <p:nvPr/>
        </p:nvSpPr>
        <p:spPr>
          <a:xfrm>
            <a:off x="9604340" y="5961175"/>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98" name="Google Shape;3498;p92"/>
          <p:cNvSpPr/>
          <p:nvPr/>
        </p:nvSpPr>
        <p:spPr>
          <a:xfrm>
            <a:off x="17" y="5321402"/>
            <a:ext cx="12192016" cy="826665"/>
          </a:xfrm>
          <a:custGeom>
            <a:rect b="b" l="l" r="r" t="t"/>
            <a:pathLst>
              <a:path extrusionOk="0" h="5369" w="40501">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99" name="Google Shape;3499;p92"/>
          <p:cNvSpPr/>
          <p:nvPr/>
        </p:nvSpPr>
        <p:spPr>
          <a:xfrm>
            <a:off x="-16" y="5669032"/>
            <a:ext cx="12192016" cy="826673"/>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0" name="Google Shape;3500;p92"/>
          <p:cNvSpPr/>
          <p:nvPr/>
        </p:nvSpPr>
        <p:spPr>
          <a:xfrm>
            <a:off x="4853785" y="5500935"/>
            <a:ext cx="7338209" cy="1648471"/>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1" name="Google Shape;3501;p92"/>
          <p:cNvSpPr/>
          <p:nvPr/>
        </p:nvSpPr>
        <p:spPr>
          <a:xfrm>
            <a:off x="-15" y="6092424"/>
            <a:ext cx="11949201" cy="756421"/>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2" name="Google Shape;3502;p92"/>
          <p:cNvSpPr/>
          <p:nvPr/>
        </p:nvSpPr>
        <p:spPr>
          <a:xfrm>
            <a:off x="-16" y="6392956"/>
            <a:ext cx="12192016" cy="756440"/>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3503" name="Google Shape;3503;p92"/>
          <p:cNvGrpSpPr/>
          <p:nvPr/>
        </p:nvGrpSpPr>
        <p:grpSpPr>
          <a:xfrm flipH="1">
            <a:off x="776280" y="5185306"/>
            <a:ext cx="3442029" cy="1169041"/>
            <a:chOff x="1260750" y="1341725"/>
            <a:chExt cx="438475" cy="148925"/>
          </a:xfrm>
        </p:grpSpPr>
        <p:sp>
          <p:nvSpPr>
            <p:cNvPr id="3504" name="Google Shape;3504;p92"/>
            <p:cNvSpPr/>
            <p:nvPr/>
          </p:nvSpPr>
          <p:spPr>
            <a:xfrm>
              <a:off x="1644550" y="1363050"/>
              <a:ext cx="33375" cy="121100"/>
            </a:xfrm>
            <a:custGeom>
              <a:rect b="b" l="l" r="r" t="t"/>
              <a:pathLst>
                <a:path extrusionOk="0" h="4844" w="1335">
                  <a:moveTo>
                    <a:pt x="0" y="0"/>
                  </a:moveTo>
                  <a:lnTo>
                    <a:pt x="0" y="4698"/>
                  </a:lnTo>
                  <a:lnTo>
                    <a:pt x="1335" y="4844"/>
                  </a:lnTo>
                  <a:lnTo>
                    <a:pt x="1335" y="0"/>
                  </a:lnTo>
                  <a:close/>
                </a:path>
              </a:pathLst>
            </a:custGeom>
            <a:solidFill>
              <a:srgbClr val="FFC6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5" name="Google Shape;3505;p92"/>
            <p:cNvSpPr/>
            <p:nvPr/>
          </p:nvSpPr>
          <p:spPr>
            <a:xfrm>
              <a:off x="1643150" y="1341725"/>
              <a:ext cx="35825" cy="21350"/>
            </a:xfrm>
            <a:custGeom>
              <a:rect b="b" l="l" r="r" t="t"/>
              <a:pathLst>
                <a:path extrusionOk="0" h="854" w="1433">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6" name="Google Shape;3506;p92"/>
            <p:cNvSpPr/>
            <p:nvPr/>
          </p:nvSpPr>
          <p:spPr>
            <a:xfrm>
              <a:off x="1663075" y="1424750"/>
              <a:ext cx="6425" cy="3125"/>
            </a:xfrm>
            <a:custGeom>
              <a:rect b="b" l="l" r="r" t="t"/>
              <a:pathLst>
                <a:path extrusionOk="0" h="125" w="257">
                  <a:moveTo>
                    <a:pt x="1" y="1"/>
                  </a:moveTo>
                  <a:lnTo>
                    <a:pt x="1" y="124"/>
                  </a:lnTo>
                  <a:lnTo>
                    <a:pt x="257" y="124"/>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7" name="Google Shape;3507;p92"/>
            <p:cNvSpPr/>
            <p:nvPr/>
          </p:nvSpPr>
          <p:spPr>
            <a:xfrm>
              <a:off x="1670875" y="1424750"/>
              <a:ext cx="6400" cy="3125"/>
            </a:xfrm>
            <a:custGeom>
              <a:rect b="b" l="l" r="r" t="t"/>
              <a:pathLst>
                <a:path extrusionOk="0" h="125" w="256">
                  <a:moveTo>
                    <a:pt x="0" y="1"/>
                  </a:moveTo>
                  <a:lnTo>
                    <a:pt x="0" y="124"/>
                  </a:lnTo>
                  <a:lnTo>
                    <a:pt x="256" y="124"/>
                  </a:lnTo>
                  <a:lnTo>
                    <a:pt x="256"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8" name="Google Shape;3508;p92"/>
            <p:cNvSpPr/>
            <p:nvPr/>
          </p:nvSpPr>
          <p:spPr>
            <a:xfrm>
              <a:off x="1666825" y="1429125"/>
              <a:ext cx="6725" cy="3425"/>
            </a:xfrm>
            <a:custGeom>
              <a:rect b="b" l="l" r="r" t="t"/>
              <a:pathLst>
                <a:path extrusionOk="0" h="137" w="269">
                  <a:moveTo>
                    <a:pt x="0" y="1"/>
                  </a:moveTo>
                  <a:lnTo>
                    <a:pt x="0" y="137"/>
                  </a:lnTo>
                  <a:lnTo>
                    <a:pt x="269" y="137"/>
                  </a:lnTo>
                  <a:lnTo>
                    <a:pt x="269"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9" name="Google Shape;3509;p92"/>
            <p:cNvSpPr/>
            <p:nvPr/>
          </p:nvSpPr>
          <p:spPr>
            <a:xfrm>
              <a:off x="1648275" y="1369125"/>
              <a:ext cx="6400" cy="3000"/>
            </a:xfrm>
            <a:custGeom>
              <a:rect b="b" l="l" r="r" t="t"/>
              <a:pathLst>
                <a:path extrusionOk="0" h="120" w="256">
                  <a:moveTo>
                    <a:pt x="0" y="0"/>
                  </a:moveTo>
                  <a:lnTo>
                    <a:pt x="0" y="120"/>
                  </a:lnTo>
                  <a:lnTo>
                    <a:pt x="256" y="120"/>
                  </a:lnTo>
                  <a:lnTo>
                    <a:pt x="256"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0" name="Google Shape;3510;p92"/>
            <p:cNvSpPr/>
            <p:nvPr/>
          </p:nvSpPr>
          <p:spPr>
            <a:xfrm>
              <a:off x="1655950" y="1369125"/>
              <a:ext cx="6525" cy="3000"/>
            </a:xfrm>
            <a:custGeom>
              <a:rect b="b" l="l" r="r" t="t"/>
              <a:pathLst>
                <a:path extrusionOk="0" h="120" w="261">
                  <a:moveTo>
                    <a:pt x="1" y="0"/>
                  </a:moveTo>
                  <a:lnTo>
                    <a:pt x="1" y="120"/>
                  </a:lnTo>
                  <a:lnTo>
                    <a:pt x="260" y="120"/>
                  </a:lnTo>
                  <a:lnTo>
                    <a:pt x="260"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1" name="Google Shape;3511;p92"/>
            <p:cNvSpPr/>
            <p:nvPr/>
          </p:nvSpPr>
          <p:spPr>
            <a:xfrm>
              <a:off x="1651900" y="1373500"/>
              <a:ext cx="6525" cy="3325"/>
            </a:xfrm>
            <a:custGeom>
              <a:rect b="b" l="l" r="r" t="t"/>
              <a:pathLst>
                <a:path extrusionOk="0" h="133" w="261">
                  <a:moveTo>
                    <a:pt x="1" y="0"/>
                  </a:moveTo>
                  <a:lnTo>
                    <a:pt x="1" y="133"/>
                  </a:lnTo>
                  <a:lnTo>
                    <a:pt x="260" y="133"/>
                  </a:lnTo>
                  <a:lnTo>
                    <a:pt x="260"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2" name="Google Shape;3512;p92"/>
            <p:cNvSpPr/>
            <p:nvPr/>
          </p:nvSpPr>
          <p:spPr>
            <a:xfrm>
              <a:off x="1667450" y="1390650"/>
              <a:ext cx="6425" cy="3425"/>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3" name="Google Shape;3513;p92"/>
            <p:cNvSpPr/>
            <p:nvPr/>
          </p:nvSpPr>
          <p:spPr>
            <a:xfrm>
              <a:off x="1659675" y="1390650"/>
              <a:ext cx="6425" cy="3425"/>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4" name="Google Shape;3514;p92"/>
            <p:cNvSpPr/>
            <p:nvPr/>
          </p:nvSpPr>
          <p:spPr>
            <a:xfrm>
              <a:off x="1663400" y="1386275"/>
              <a:ext cx="6750" cy="3125"/>
            </a:xfrm>
            <a:custGeom>
              <a:rect b="b" l="l" r="r" t="t"/>
              <a:pathLst>
                <a:path extrusionOk="0" h="125" w="270">
                  <a:moveTo>
                    <a:pt x="1" y="1"/>
                  </a:moveTo>
                  <a:lnTo>
                    <a:pt x="1" y="124"/>
                  </a:lnTo>
                  <a:lnTo>
                    <a:pt x="270" y="124"/>
                  </a:lnTo>
                  <a:lnTo>
                    <a:pt x="270"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5" name="Google Shape;3515;p92"/>
            <p:cNvSpPr/>
            <p:nvPr/>
          </p:nvSpPr>
          <p:spPr>
            <a:xfrm>
              <a:off x="1663075" y="1433500"/>
              <a:ext cx="6425" cy="3425"/>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6" name="Google Shape;3516;p92"/>
            <p:cNvSpPr/>
            <p:nvPr/>
          </p:nvSpPr>
          <p:spPr>
            <a:xfrm>
              <a:off x="1655300" y="1433500"/>
              <a:ext cx="6425" cy="3425"/>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7" name="Google Shape;3517;p92"/>
            <p:cNvSpPr/>
            <p:nvPr/>
          </p:nvSpPr>
          <p:spPr>
            <a:xfrm>
              <a:off x="1659350" y="1429125"/>
              <a:ext cx="6425" cy="3425"/>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8" name="Google Shape;3518;p92"/>
            <p:cNvSpPr/>
            <p:nvPr/>
          </p:nvSpPr>
          <p:spPr>
            <a:xfrm>
              <a:off x="1648900" y="1409200"/>
              <a:ext cx="6425" cy="3425"/>
            </a:xfrm>
            <a:custGeom>
              <a:rect b="b" l="l" r="r" t="t"/>
              <a:pathLst>
                <a:path extrusionOk="0" h="137" w="257">
                  <a:moveTo>
                    <a:pt x="1" y="1"/>
                  </a:moveTo>
                  <a:lnTo>
                    <a:pt x="1" y="137"/>
                  </a:lnTo>
                  <a:lnTo>
                    <a:pt x="257" y="137"/>
                  </a:lnTo>
                  <a:lnTo>
                    <a:pt x="257"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9" name="Google Shape;3519;p92"/>
            <p:cNvSpPr/>
            <p:nvPr/>
          </p:nvSpPr>
          <p:spPr>
            <a:xfrm>
              <a:off x="1656700" y="1409200"/>
              <a:ext cx="6400" cy="3425"/>
            </a:xfrm>
            <a:custGeom>
              <a:rect b="b" l="l" r="r" t="t"/>
              <a:pathLst>
                <a:path extrusionOk="0" h="137" w="256">
                  <a:moveTo>
                    <a:pt x="0" y="1"/>
                  </a:moveTo>
                  <a:lnTo>
                    <a:pt x="0" y="137"/>
                  </a:lnTo>
                  <a:lnTo>
                    <a:pt x="256" y="137"/>
                  </a:lnTo>
                  <a:lnTo>
                    <a:pt x="256"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0" name="Google Shape;3520;p92"/>
            <p:cNvSpPr/>
            <p:nvPr/>
          </p:nvSpPr>
          <p:spPr>
            <a:xfrm>
              <a:off x="1664050" y="1409200"/>
              <a:ext cx="6525" cy="3425"/>
            </a:xfrm>
            <a:custGeom>
              <a:rect b="b" l="l" r="r" t="t"/>
              <a:pathLst>
                <a:path extrusionOk="0" h="137" w="261">
                  <a:moveTo>
                    <a:pt x="1" y="1"/>
                  </a:moveTo>
                  <a:lnTo>
                    <a:pt x="1" y="137"/>
                  </a:lnTo>
                  <a:lnTo>
                    <a:pt x="260" y="137"/>
                  </a:lnTo>
                  <a:lnTo>
                    <a:pt x="260" y="1"/>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1" name="Google Shape;3521;p92"/>
            <p:cNvSpPr/>
            <p:nvPr/>
          </p:nvSpPr>
          <p:spPr>
            <a:xfrm>
              <a:off x="1652650" y="1413675"/>
              <a:ext cx="6400" cy="3325"/>
            </a:xfrm>
            <a:custGeom>
              <a:rect b="b" l="l" r="r" t="t"/>
              <a:pathLst>
                <a:path extrusionOk="0" h="133" w="256">
                  <a:moveTo>
                    <a:pt x="0" y="0"/>
                  </a:moveTo>
                  <a:lnTo>
                    <a:pt x="0" y="133"/>
                  </a:lnTo>
                  <a:lnTo>
                    <a:pt x="256" y="133"/>
                  </a:lnTo>
                  <a:lnTo>
                    <a:pt x="256"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2" name="Google Shape;3522;p92"/>
            <p:cNvSpPr/>
            <p:nvPr/>
          </p:nvSpPr>
          <p:spPr>
            <a:xfrm>
              <a:off x="1660000" y="1413675"/>
              <a:ext cx="6825" cy="3325"/>
            </a:xfrm>
            <a:custGeom>
              <a:rect b="b" l="l" r="r" t="t"/>
              <a:pathLst>
                <a:path extrusionOk="0" h="133" w="273">
                  <a:moveTo>
                    <a:pt x="1" y="0"/>
                  </a:moveTo>
                  <a:lnTo>
                    <a:pt x="1" y="133"/>
                  </a:lnTo>
                  <a:lnTo>
                    <a:pt x="273" y="133"/>
                  </a:lnTo>
                  <a:lnTo>
                    <a:pt x="273" y="0"/>
                  </a:lnTo>
                  <a:close/>
                </a:path>
              </a:pathLst>
            </a:custGeom>
            <a:solidFill>
              <a:srgbClr val="C4563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3" name="Google Shape;3523;p92"/>
            <p:cNvSpPr/>
            <p:nvPr/>
          </p:nvSpPr>
          <p:spPr>
            <a:xfrm>
              <a:off x="1569300" y="1378825"/>
              <a:ext cx="34450" cy="102325"/>
            </a:xfrm>
            <a:custGeom>
              <a:rect b="b" l="l" r="r" t="t"/>
              <a:pathLst>
                <a:path extrusionOk="0" h="4093" w="1378">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4" name="Google Shape;3524;p92"/>
            <p:cNvSpPr/>
            <p:nvPr/>
          </p:nvSpPr>
          <p:spPr>
            <a:xfrm>
              <a:off x="1573975" y="1380525"/>
              <a:ext cx="10475" cy="10475"/>
            </a:xfrm>
            <a:custGeom>
              <a:rect b="b" l="l" r="r" t="t"/>
              <a:pathLst>
                <a:path extrusionOk="0" h="419" w="419">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5" name="Google Shape;3525;p92"/>
            <p:cNvSpPr/>
            <p:nvPr/>
          </p:nvSpPr>
          <p:spPr>
            <a:xfrm>
              <a:off x="1572275" y="1366675"/>
              <a:ext cx="26350" cy="24750"/>
            </a:xfrm>
            <a:custGeom>
              <a:rect b="b" l="l" r="r" t="t"/>
              <a:pathLst>
                <a:path extrusionOk="0" h="990" w="1054">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6" name="Google Shape;3526;p92"/>
            <p:cNvSpPr/>
            <p:nvPr/>
          </p:nvSpPr>
          <p:spPr>
            <a:xfrm>
              <a:off x="1581775" y="1381900"/>
              <a:ext cx="7050" cy="10800"/>
            </a:xfrm>
            <a:custGeom>
              <a:rect b="b" l="l" r="r" t="t"/>
              <a:pathLst>
                <a:path extrusionOk="0" h="432" w="282">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7" name="Google Shape;3527;p92"/>
            <p:cNvSpPr/>
            <p:nvPr/>
          </p:nvSpPr>
          <p:spPr>
            <a:xfrm>
              <a:off x="1586125" y="1381600"/>
              <a:ext cx="25" cy="325"/>
            </a:xfrm>
            <a:custGeom>
              <a:rect b="b" l="l" r="r" t="t"/>
              <a:pathLst>
                <a:path extrusionOk="0" h="13" w="1">
                  <a:moveTo>
                    <a:pt x="1" y="13"/>
                  </a:moveTo>
                  <a:lnTo>
                    <a:pt x="1" y="13"/>
                  </a:lnTo>
                  <a:lnTo>
                    <a:pt x="1" y="0"/>
                  </a:lnTo>
                  <a:close/>
                </a:path>
              </a:pathLst>
            </a:custGeom>
            <a:solidFill>
              <a:srgbClr val="BFBFB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8" name="Google Shape;3528;p92"/>
            <p:cNvSpPr/>
            <p:nvPr/>
          </p:nvSpPr>
          <p:spPr>
            <a:xfrm>
              <a:off x="1619925" y="1424750"/>
              <a:ext cx="325" cy="1425"/>
            </a:xfrm>
            <a:custGeom>
              <a:rect b="b" l="l" r="r" t="t"/>
              <a:pathLst>
                <a:path extrusionOk="0" h="57" w="13">
                  <a:moveTo>
                    <a:pt x="0" y="56"/>
                  </a:moveTo>
                  <a:cubicBezTo>
                    <a:pt x="0" y="56"/>
                    <a:pt x="0" y="27"/>
                    <a:pt x="13" y="1"/>
                  </a:cubicBezTo>
                  <a:cubicBezTo>
                    <a:pt x="0" y="27"/>
                    <a:pt x="0" y="56"/>
                    <a:pt x="0" y="56"/>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9" name="Google Shape;3529;p92"/>
            <p:cNvSpPr/>
            <p:nvPr/>
          </p:nvSpPr>
          <p:spPr>
            <a:xfrm>
              <a:off x="1608825" y="1417725"/>
              <a:ext cx="23150" cy="17575"/>
            </a:xfrm>
            <a:custGeom>
              <a:rect b="b" l="l" r="r" t="t"/>
              <a:pathLst>
                <a:path extrusionOk="0" h="703" w="926">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0" name="Google Shape;3530;p92"/>
            <p:cNvSpPr/>
            <p:nvPr/>
          </p:nvSpPr>
          <p:spPr>
            <a:xfrm>
              <a:off x="1620550" y="1424750"/>
              <a:ext cx="675" cy="1100"/>
            </a:xfrm>
            <a:custGeom>
              <a:rect b="b" l="l" r="r" t="t"/>
              <a:pathLst>
                <a:path extrusionOk="0" h="44" w="27">
                  <a:moveTo>
                    <a:pt x="1" y="1"/>
                  </a:moveTo>
                  <a:lnTo>
                    <a:pt x="1" y="1"/>
                  </a:lnTo>
                  <a:cubicBezTo>
                    <a:pt x="14" y="27"/>
                    <a:pt x="14" y="43"/>
                    <a:pt x="14" y="43"/>
                  </a:cubicBezTo>
                  <a:cubicBezTo>
                    <a:pt x="27" y="43"/>
                    <a:pt x="14" y="14"/>
                    <a:pt x="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1" name="Google Shape;3531;p92"/>
            <p:cNvSpPr/>
            <p:nvPr/>
          </p:nvSpPr>
          <p:spPr>
            <a:xfrm>
              <a:off x="1619500" y="1429450"/>
              <a:ext cx="750" cy="1400"/>
            </a:xfrm>
            <a:custGeom>
              <a:rect b="b" l="l" r="r" t="t"/>
              <a:pathLst>
                <a:path extrusionOk="0" h="56" w="30">
                  <a:moveTo>
                    <a:pt x="30" y="1"/>
                  </a:moveTo>
                  <a:cubicBezTo>
                    <a:pt x="17" y="30"/>
                    <a:pt x="1" y="56"/>
                    <a:pt x="1" y="56"/>
                  </a:cubicBezTo>
                  <a:cubicBezTo>
                    <a:pt x="17" y="56"/>
                    <a:pt x="17" y="30"/>
                    <a:pt x="3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2" name="Google Shape;3532;p92"/>
            <p:cNvSpPr/>
            <p:nvPr/>
          </p:nvSpPr>
          <p:spPr>
            <a:xfrm>
              <a:off x="1605700" y="1420375"/>
              <a:ext cx="29300" cy="22075"/>
            </a:xfrm>
            <a:custGeom>
              <a:rect b="b" l="l" r="r" t="t"/>
              <a:pathLst>
                <a:path extrusionOk="0" h="883" w="1172">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3" name="Google Shape;3533;p92"/>
            <p:cNvSpPr/>
            <p:nvPr/>
          </p:nvSpPr>
          <p:spPr>
            <a:xfrm>
              <a:off x="1620875" y="1429125"/>
              <a:ext cx="350" cy="1400"/>
            </a:xfrm>
            <a:custGeom>
              <a:rect b="b" l="l" r="r" t="t"/>
              <a:pathLst>
                <a:path extrusionOk="0" h="56" w="14">
                  <a:moveTo>
                    <a:pt x="1" y="1"/>
                  </a:moveTo>
                  <a:cubicBezTo>
                    <a:pt x="1" y="30"/>
                    <a:pt x="14" y="56"/>
                    <a:pt x="14" y="56"/>
                  </a:cubicBezTo>
                  <a:cubicBezTo>
                    <a:pt x="14" y="56"/>
                    <a:pt x="1" y="30"/>
                    <a:pt x="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4" name="Google Shape;3534;p92"/>
            <p:cNvSpPr/>
            <p:nvPr/>
          </p:nvSpPr>
          <p:spPr>
            <a:xfrm>
              <a:off x="1619275" y="1436925"/>
              <a:ext cx="675" cy="1775"/>
            </a:xfrm>
            <a:custGeom>
              <a:rect b="b" l="l" r="r" t="t"/>
              <a:pathLst>
                <a:path extrusionOk="0" h="71" w="27">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5" name="Google Shape;3535;p92"/>
            <p:cNvSpPr/>
            <p:nvPr/>
          </p:nvSpPr>
          <p:spPr>
            <a:xfrm>
              <a:off x="1602425" y="1425825"/>
              <a:ext cx="35950" cy="27450"/>
            </a:xfrm>
            <a:custGeom>
              <a:rect b="b" l="l" r="r" t="t"/>
              <a:pathLst>
                <a:path extrusionOk="0" h="1098" w="1438">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6" name="Google Shape;3536;p92"/>
            <p:cNvSpPr/>
            <p:nvPr/>
          </p:nvSpPr>
          <p:spPr>
            <a:xfrm>
              <a:off x="1620875" y="1436275"/>
              <a:ext cx="675" cy="2050"/>
            </a:xfrm>
            <a:custGeom>
              <a:rect b="b" l="l" r="r" t="t"/>
              <a:pathLst>
                <a:path extrusionOk="0" h="82" w="27">
                  <a:moveTo>
                    <a:pt x="1" y="0"/>
                  </a:moveTo>
                  <a:cubicBezTo>
                    <a:pt x="1" y="52"/>
                    <a:pt x="14" y="81"/>
                    <a:pt x="14" y="81"/>
                  </a:cubicBezTo>
                  <a:cubicBezTo>
                    <a:pt x="27" y="81"/>
                    <a:pt x="14" y="39"/>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7" name="Google Shape;3537;p92"/>
            <p:cNvSpPr/>
            <p:nvPr/>
          </p:nvSpPr>
          <p:spPr>
            <a:xfrm>
              <a:off x="1619175" y="1441600"/>
              <a:ext cx="775" cy="2125"/>
            </a:xfrm>
            <a:custGeom>
              <a:rect b="b" l="l" r="r" t="t"/>
              <a:pathLst>
                <a:path extrusionOk="0" h="85" w="31">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8" name="Google Shape;3538;p92"/>
            <p:cNvSpPr/>
            <p:nvPr/>
          </p:nvSpPr>
          <p:spPr>
            <a:xfrm>
              <a:off x="1599350" y="1428475"/>
              <a:ext cx="42125" cy="32225"/>
            </a:xfrm>
            <a:custGeom>
              <a:rect b="b" l="l" r="r" t="t"/>
              <a:pathLst>
                <a:path extrusionOk="0" h="1289" w="1685">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9" name="Google Shape;3539;p92"/>
            <p:cNvSpPr/>
            <p:nvPr/>
          </p:nvSpPr>
          <p:spPr>
            <a:xfrm>
              <a:off x="1620875" y="1440975"/>
              <a:ext cx="675" cy="2350"/>
            </a:xfrm>
            <a:custGeom>
              <a:rect b="b" l="l" r="r" t="t"/>
              <a:pathLst>
                <a:path extrusionOk="0" h="94" w="27">
                  <a:moveTo>
                    <a:pt x="1" y="0"/>
                  </a:moveTo>
                  <a:cubicBezTo>
                    <a:pt x="14" y="55"/>
                    <a:pt x="14" y="94"/>
                    <a:pt x="27" y="94"/>
                  </a:cubicBezTo>
                  <a:cubicBezTo>
                    <a:pt x="27" y="94"/>
                    <a:pt x="14" y="55"/>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0" name="Google Shape;3540;p92"/>
            <p:cNvSpPr/>
            <p:nvPr/>
          </p:nvSpPr>
          <p:spPr>
            <a:xfrm>
              <a:off x="1613425" y="1432525"/>
              <a:ext cx="16225" cy="30225"/>
            </a:xfrm>
            <a:custGeom>
              <a:rect b="b" l="l" r="r" t="t"/>
              <a:pathLst>
                <a:path extrusionOk="0" h="1209" w="649">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1" name="Google Shape;3541;p92"/>
            <p:cNvSpPr/>
            <p:nvPr/>
          </p:nvSpPr>
          <p:spPr>
            <a:xfrm>
              <a:off x="1615325" y="1414950"/>
              <a:ext cx="9950" cy="5625"/>
            </a:xfrm>
            <a:custGeom>
              <a:rect b="b" l="l" r="r" t="t"/>
              <a:pathLst>
                <a:path extrusionOk="0" h="225" w="398">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2" name="Google Shape;3542;p92"/>
            <p:cNvSpPr/>
            <p:nvPr/>
          </p:nvSpPr>
          <p:spPr>
            <a:xfrm>
              <a:off x="1588475" y="1442025"/>
              <a:ext cx="350" cy="1300"/>
            </a:xfrm>
            <a:custGeom>
              <a:rect b="b" l="l" r="r" t="t"/>
              <a:pathLst>
                <a:path extrusionOk="0" h="52" w="14">
                  <a:moveTo>
                    <a:pt x="1" y="52"/>
                  </a:moveTo>
                  <a:cubicBezTo>
                    <a:pt x="1" y="52"/>
                    <a:pt x="1" y="26"/>
                    <a:pt x="14" y="0"/>
                  </a:cubicBezTo>
                  <a:cubicBezTo>
                    <a:pt x="1" y="26"/>
                    <a:pt x="1" y="52"/>
                    <a:pt x="1" y="52"/>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3" name="Google Shape;3543;p92"/>
            <p:cNvSpPr/>
            <p:nvPr/>
          </p:nvSpPr>
          <p:spPr>
            <a:xfrm>
              <a:off x="1577800" y="1434875"/>
              <a:ext cx="22725" cy="17675"/>
            </a:xfrm>
            <a:custGeom>
              <a:rect b="b" l="l" r="r" t="t"/>
              <a:pathLst>
                <a:path extrusionOk="0" h="707" w="909">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4" name="Google Shape;3544;p92"/>
            <p:cNvSpPr/>
            <p:nvPr/>
          </p:nvSpPr>
          <p:spPr>
            <a:xfrm>
              <a:off x="1589125" y="1442025"/>
              <a:ext cx="775" cy="975"/>
            </a:xfrm>
            <a:custGeom>
              <a:rect b="b" l="l" r="r" t="t"/>
              <a:pathLst>
                <a:path extrusionOk="0" h="39" w="31">
                  <a:moveTo>
                    <a:pt x="1" y="0"/>
                  </a:moveTo>
                  <a:lnTo>
                    <a:pt x="1" y="0"/>
                  </a:lnTo>
                  <a:cubicBezTo>
                    <a:pt x="17" y="26"/>
                    <a:pt x="17" y="39"/>
                    <a:pt x="17" y="39"/>
                  </a:cubicBezTo>
                  <a:cubicBezTo>
                    <a:pt x="30" y="39"/>
                    <a:pt x="17" y="13"/>
                    <a:pt x="1"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5" name="Google Shape;3545;p92"/>
            <p:cNvSpPr/>
            <p:nvPr/>
          </p:nvSpPr>
          <p:spPr>
            <a:xfrm>
              <a:off x="1588150" y="1446725"/>
              <a:ext cx="675" cy="1400"/>
            </a:xfrm>
            <a:custGeom>
              <a:rect b="b" l="l" r="r" t="t"/>
              <a:pathLst>
                <a:path extrusionOk="0" h="56" w="27">
                  <a:moveTo>
                    <a:pt x="27" y="0"/>
                  </a:moveTo>
                  <a:lnTo>
                    <a:pt x="27" y="0"/>
                  </a:lnTo>
                  <a:cubicBezTo>
                    <a:pt x="14" y="26"/>
                    <a:pt x="1" y="55"/>
                    <a:pt x="1" y="55"/>
                  </a:cubicBezTo>
                  <a:cubicBezTo>
                    <a:pt x="14" y="55"/>
                    <a:pt x="14" y="26"/>
                    <a:pt x="27"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6" name="Google Shape;3546;p92"/>
            <p:cNvSpPr/>
            <p:nvPr/>
          </p:nvSpPr>
          <p:spPr>
            <a:xfrm>
              <a:off x="1574400" y="1437550"/>
              <a:ext cx="29250" cy="22100"/>
            </a:xfrm>
            <a:custGeom>
              <a:rect b="b" l="l" r="r" t="t"/>
              <a:pathLst>
                <a:path extrusionOk="0" h="884" w="117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7" name="Google Shape;3547;p92"/>
            <p:cNvSpPr/>
            <p:nvPr/>
          </p:nvSpPr>
          <p:spPr>
            <a:xfrm>
              <a:off x="1589550" y="1446400"/>
              <a:ext cx="350" cy="1300"/>
            </a:xfrm>
            <a:custGeom>
              <a:rect b="b" l="l" r="r" t="t"/>
              <a:pathLst>
                <a:path extrusionOk="0" h="52" w="14">
                  <a:moveTo>
                    <a:pt x="0" y="0"/>
                  </a:moveTo>
                  <a:cubicBezTo>
                    <a:pt x="0" y="26"/>
                    <a:pt x="13" y="52"/>
                    <a:pt x="13" y="52"/>
                  </a:cubicBezTo>
                  <a:cubicBezTo>
                    <a:pt x="13" y="52"/>
                    <a:pt x="0" y="26"/>
                    <a:pt x="0"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8" name="Google Shape;3548;p92"/>
            <p:cNvSpPr/>
            <p:nvPr/>
          </p:nvSpPr>
          <p:spPr>
            <a:xfrm>
              <a:off x="1587925" y="1454175"/>
              <a:ext cx="575" cy="1725"/>
            </a:xfrm>
            <a:custGeom>
              <a:rect b="b" l="l" r="r" t="t"/>
              <a:pathLst>
                <a:path extrusionOk="0" h="69" w="23">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9" name="Google Shape;3549;p92"/>
            <p:cNvSpPr/>
            <p:nvPr/>
          </p:nvSpPr>
          <p:spPr>
            <a:xfrm>
              <a:off x="1570925" y="1442975"/>
              <a:ext cx="36150" cy="27550"/>
            </a:xfrm>
            <a:custGeom>
              <a:rect b="b" l="l" r="r" t="t"/>
              <a:pathLst>
                <a:path extrusionOk="0" h="1102" w="1446">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0" name="Google Shape;3550;p92"/>
            <p:cNvSpPr/>
            <p:nvPr/>
          </p:nvSpPr>
          <p:spPr>
            <a:xfrm>
              <a:off x="1589550" y="1453750"/>
              <a:ext cx="650" cy="1725"/>
            </a:xfrm>
            <a:custGeom>
              <a:rect b="b" l="l" r="r" t="t"/>
              <a:pathLst>
                <a:path extrusionOk="0" h="69" w="26">
                  <a:moveTo>
                    <a:pt x="0" y="1"/>
                  </a:moveTo>
                  <a:cubicBezTo>
                    <a:pt x="0" y="43"/>
                    <a:pt x="13" y="69"/>
                    <a:pt x="13" y="69"/>
                  </a:cubicBezTo>
                  <a:cubicBezTo>
                    <a:pt x="26" y="69"/>
                    <a:pt x="13" y="43"/>
                    <a:pt x="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1" name="Google Shape;3551;p92"/>
            <p:cNvSpPr/>
            <p:nvPr/>
          </p:nvSpPr>
          <p:spPr>
            <a:xfrm>
              <a:off x="1587850" y="1458850"/>
              <a:ext cx="650" cy="2100"/>
            </a:xfrm>
            <a:custGeom>
              <a:rect b="b" l="l" r="r" t="t"/>
              <a:pathLst>
                <a:path extrusionOk="0" h="84" w="26">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2" name="Google Shape;3552;p92"/>
            <p:cNvSpPr/>
            <p:nvPr/>
          </p:nvSpPr>
          <p:spPr>
            <a:xfrm>
              <a:off x="1567950" y="1445650"/>
              <a:ext cx="42175" cy="32250"/>
            </a:xfrm>
            <a:custGeom>
              <a:rect b="b" l="l" r="r" t="t"/>
              <a:pathLst>
                <a:path extrusionOk="0" h="1290" w="1687">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3" name="Google Shape;3553;p92"/>
            <p:cNvSpPr/>
            <p:nvPr/>
          </p:nvSpPr>
          <p:spPr>
            <a:xfrm>
              <a:off x="1589550" y="1458225"/>
              <a:ext cx="650" cy="2375"/>
            </a:xfrm>
            <a:custGeom>
              <a:rect b="b" l="l" r="r" t="t"/>
              <a:pathLst>
                <a:path extrusionOk="0" h="95" w="26">
                  <a:moveTo>
                    <a:pt x="0" y="0"/>
                  </a:moveTo>
                  <a:lnTo>
                    <a:pt x="0" y="0"/>
                  </a:lnTo>
                  <a:cubicBezTo>
                    <a:pt x="13" y="52"/>
                    <a:pt x="13" y="94"/>
                    <a:pt x="26" y="94"/>
                  </a:cubicBezTo>
                  <a:cubicBezTo>
                    <a:pt x="26" y="94"/>
                    <a:pt x="13" y="52"/>
                    <a:pt x="0"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4" name="Google Shape;3554;p92"/>
            <p:cNvSpPr/>
            <p:nvPr/>
          </p:nvSpPr>
          <p:spPr>
            <a:xfrm>
              <a:off x="1582075" y="1449700"/>
              <a:ext cx="16225" cy="30225"/>
            </a:xfrm>
            <a:custGeom>
              <a:rect b="b" l="l" r="r" t="t"/>
              <a:pathLst>
                <a:path extrusionOk="0" h="1209" w="649">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5" name="Google Shape;3555;p92"/>
            <p:cNvSpPr/>
            <p:nvPr/>
          </p:nvSpPr>
          <p:spPr>
            <a:xfrm>
              <a:off x="1583950" y="1432225"/>
              <a:ext cx="9975" cy="5550"/>
            </a:xfrm>
            <a:custGeom>
              <a:rect b="b" l="l" r="r" t="t"/>
              <a:pathLst>
                <a:path extrusionOk="0" h="222" w="399">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6" name="Google Shape;3556;p92"/>
            <p:cNvSpPr/>
            <p:nvPr/>
          </p:nvSpPr>
          <p:spPr>
            <a:xfrm>
              <a:off x="1553725" y="1481950"/>
              <a:ext cx="138500" cy="5650"/>
            </a:xfrm>
            <a:custGeom>
              <a:rect b="b" l="l" r="r" t="t"/>
              <a:pathLst>
                <a:path extrusionOk="0" h="226" w="554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7" name="Google Shape;3557;p92"/>
            <p:cNvSpPr/>
            <p:nvPr/>
          </p:nvSpPr>
          <p:spPr>
            <a:xfrm>
              <a:off x="1566200" y="1460875"/>
              <a:ext cx="18250" cy="23275"/>
            </a:xfrm>
            <a:custGeom>
              <a:rect b="b" l="l" r="r" t="t"/>
              <a:pathLst>
                <a:path extrusionOk="0" h="931" w="73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8" name="Google Shape;3558;p92"/>
            <p:cNvSpPr/>
            <p:nvPr/>
          </p:nvSpPr>
          <p:spPr>
            <a:xfrm>
              <a:off x="1584425" y="1469625"/>
              <a:ext cx="675" cy="14525"/>
            </a:xfrm>
            <a:custGeom>
              <a:rect b="b" l="l" r="r" t="t"/>
              <a:pathLst>
                <a:path extrusionOk="0" h="581" w="27">
                  <a:moveTo>
                    <a:pt x="1" y="1"/>
                  </a:moveTo>
                  <a:lnTo>
                    <a:pt x="1" y="581"/>
                  </a:lnTo>
                  <a:lnTo>
                    <a:pt x="27" y="581"/>
                  </a:lnTo>
                  <a:lnTo>
                    <a:pt x="27" y="43"/>
                  </a:lnTo>
                  <a:cubicBezTo>
                    <a:pt x="27" y="43"/>
                    <a:pt x="27" y="30"/>
                    <a:pt x="1" y="1"/>
                  </a:cubicBezTo>
                  <a:close/>
                </a:path>
              </a:pathLst>
            </a:custGeom>
            <a:solidFill>
              <a:srgbClr val="C5C6C7"/>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9" name="Google Shape;3559;p92"/>
            <p:cNvSpPr/>
            <p:nvPr/>
          </p:nvSpPr>
          <p:spPr>
            <a:xfrm>
              <a:off x="1585075" y="1466650"/>
              <a:ext cx="23675" cy="17500"/>
            </a:xfrm>
            <a:custGeom>
              <a:rect b="b" l="l" r="r" t="t"/>
              <a:pathLst>
                <a:path extrusionOk="0" h="700" w="947">
                  <a:moveTo>
                    <a:pt x="380" y="0"/>
                  </a:moveTo>
                  <a:lnTo>
                    <a:pt x="1" y="133"/>
                  </a:lnTo>
                  <a:lnTo>
                    <a:pt x="1" y="700"/>
                  </a:lnTo>
                  <a:lnTo>
                    <a:pt x="947" y="700"/>
                  </a:lnTo>
                  <a:lnTo>
                    <a:pt x="947" y="201"/>
                  </a:lnTo>
                  <a:lnTo>
                    <a:pt x="380"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0" name="Google Shape;3560;p92"/>
            <p:cNvSpPr/>
            <p:nvPr/>
          </p:nvSpPr>
          <p:spPr>
            <a:xfrm>
              <a:off x="1566200" y="1460250"/>
              <a:ext cx="43200" cy="11425"/>
            </a:xfrm>
            <a:custGeom>
              <a:rect b="b" l="l" r="r" t="t"/>
              <a:pathLst>
                <a:path extrusionOk="0" h="457" w="1728">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1" name="Google Shape;3561;p92"/>
            <p:cNvSpPr/>
            <p:nvPr/>
          </p:nvSpPr>
          <p:spPr>
            <a:xfrm>
              <a:off x="1569925" y="1476775"/>
              <a:ext cx="8775" cy="7375"/>
            </a:xfrm>
            <a:custGeom>
              <a:rect b="b" l="l" r="r" t="t"/>
              <a:pathLst>
                <a:path extrusionOk="0" h="295" w="351">
                  <a:moveTo>
                    <a:pt x="1" y="0"/>
                  </a:moveTo>
                  <a:lnTo>
                    <a:pt x="1" y="295"/>
                  </a:lnTo>
                  <a:lnTo>
                    <a:pt x="351" y="295"/>
                  </a:lnTo>
                  <a:lnTo>
                    <a:pt x="351" y="0"/>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2" name="Google Shape;3562;p92"/>
            <p:cNvSpPr/>
            <p:nvPr/>
          </p:nvSpPr>
          <p:spPr>
            <a:xfrm>
              <a:off x="1573675" y="1476775"/>
              <a:ext cx="325" cy="7375"/>
            </a:xfrm>
            <a:custGeom>
              <a:rect b="b" l="l" r="r" t="t"/>
              <a:pathLst>
                <a:path extrusionOk="0" h="295" w="13">
                  <a:moveTo>
                    <a:pt x="0" y="0"/>
                  </a:moveTo>
                  <a:lnTo>
                    <a:pt x="0" y="295"/>
                  </a:lnTo>
                  <a:lnTo>
                    <a:pt x="13" y="295"/>
                  </a:lnTo>
                  <a:lnTo>
                    <a:pt x="13"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3" name="Google Shape;3563;p92"/>
            <p:cNvSpPr/>
            <p:nvPr/>
          </p:nvSpPr>
          <p:spPr>
            <a:xfrm>
              <a:off x="1600300" y="1438925"/>
              <a:ext cx="35425" cy="45225"/>
            </a:xfrm>
            <a:custGeom>
              <a:rect b="b" l="l" r="r" t="t"/>
              <a:pathLst>
                <a:path extrusionOk="0" h="1809" w="1417">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4" name="Google Shape;3564;p92"/>
            <p:cNvSpPr/>
            <p:nvPr/>
          </p:nvSpPr>
          <p:spPr>
            <a:xfrm>
              <a:off x="1635700" y="1456200"/>
              <a:ext cx="1400" cy="27950"/>
            </a:xfrm>
            <a:custGeom>
              <a:rect b="b" l="l" r="r" t="t"/>
              <a:pathLst>
                <a:path extrusionOk="0" h="1118" w="56">
                  <a:moveTo>
                    <a:pt x="1" y="0"/>
                  </a:moveTo>
                  <a:lnTo>
                    <a:pt x="1" y="1118"/>
                  </a:lnTo>
                  <a:lnTo>
                    <a:pt x="56" y="1118"/>
                  </a:lnTo>
                  <a:lnTo>
                    <a:pt x="56" y="65"/>
                  </a:lnTo>
                  <a:cubicBezTo>
                    <a:pt x="56" y="65"/>
                    <a:pt x="43" y="39"/>
                    <a:pt x="1"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5" name="Google Shape;3565;p92"/>
            <p:cNvSpPr/>
            <p:nvPr/>
          </p:nvSpPr>
          <p:spPr>
            <a:xfrm>
              <a:off x="1637075" y="1450125"/>
              <a:ext cx="45650" cy="34025"/>
            </a:xfrm>
            <a:custGeom>
              <a:rect b="b" l="l" r="r" t="t"/>
              <a:pathLst>
                <a:path extrusionOk="0" h="1361" w="1826">
                  <a:moveTo>
                    <a:pt x="743" y="0"/>
                  </a:moveTo>
                  <a:lnTo>
                    <a:pt x="1" y="282"/>
                  </a:lnTo>
                  <a:lnTo>
                    <a:pt x="1" y="1361"/>
                  </a:lnTo>
                  <a:lnTo>
                    <a:pt x="1825" y="1361"/>
                  </a:lnTo>
                  <a:lnTo>
                    <a:pt x="1825" y="405"/>
                  </a:lnTo>
                  <a:lnTo>
                    <a:pt x="743" y="0"/>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6" name="Google Shape;3566;p92"/>
            <p:cNvSpPr/>
            <p:nvPr/>
          </p:nvSpPr>
          <p:spPr>
            <a:xfrm>
              <a:off x="1599675" y="1437550"/>
              <a:ext cx="84650" cy="22725"/>
            </a:xfrm>
            <a:custGeom>
              <a:rect b="b" l="l" r="r" t="t"/>
              <a:pathLst>
                <a:path extrusionOk="0" h="909" w="3386">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7" name="Google Shape;3567;p92"/>
            <p:cNvSpPr/>
            <p:nvPr/>
          </p:nvSpPr>
          <p:spPr>
            <a:xfrm>
              <a:off x="1607025" y="1469950"/>
              <a:ext cx="17275" cy="14200"/>
            </a:xfrm>
            <a:custGeom>
              <a:rect b="b" l="l" r="r" t="t"/>
              <a:pathLst>
                <a:path extrusionOk="0" h="568" w="691">
                  <a:moveTo>
                    <a:pt x="1" y="1"/>
                  </a:moveTo>
                  <a:lnTo>
                    <a:pt x="1" y="568"/>
                  </a:lnTo>
                  <a:lnTo>
                    <a:pt x="691" y="568"/>
                  </a:lnTo>
                  <a:lnTo>
                    <a:pt x="691" y="1"/>
                  </a:ln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8" name="Google Shape;3568;p92"/>
            <p:cNvSpPr/>
            <p:nvPr/>
          </p:nvSpPr>
          <p:spPr>
            <a:xfrm>
              <a:off x="1614800" y="1469950"/>
              <a:ext cx="350" cy="14200"/>
            </a:xfrm>
            <a:custGeom>
              <a:rect b="b" l="l" r="r" t="t"/>
              <a:pathLst>
                <a:path extrusionOk="0" h="568" w="14">
                  <a:moveTo>
                    <a:pt x="1" y="1"/>
                  </a:moveTo>
                  <a:lnTo>
                    <a:pt x="1" y="568"/>
                  </a:lnTo>
                  <a:lnTo>
                    <a:pt x="14" y="568"/>
                  </a:lnTo>
                  <a:lnTo>
                    <a:pt x="14"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9" name="Google Shape;3569;p92"/>
            <p:cNvSpPr/>
            <p:nvPr/>
          </p:nvSpPr>
          <p:spPr>
            <a:xfrm>
              <a:off x="1676625" y="1463550"/>
              <a:ext cx="22600" cy="27100"/>
            </a:xfrm>
            <a:custGeom>
              <a:rect b="b" l="l" r="r" t="t"/>
              <a:pathLst>
                <a:path extrusionOk="0" h="1084" w="904">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0" name="Google Shape;3570;p92"/>
            <p:cNvSpPr/>
            <p:nvPr/>
          </p:nvSpPr>
          <p:spPr>
            <a:xfrm>
              <a:off x="1260750" y="1482850"/>
              <a:ext cx="282875" cy="3750"/>
            </a:xfrm>
            <a:custGeom>
              <a:rect b="b" l="l" r="r" t="t"/>
              <a:pathLst>
                <a:path extrusionOk="0" h="150" w="11315">
                  <a:moveTo>
                    <a:pt x="892" y="0"/>
                  </a:moveTo>
                  <a:lnTo>
                    <a:pt x="1" y="149"/>
                  </a:lnTo>
                  <a:lnTo>
                    <a:pt x="10787" y="149"/>
                  </a:lnTo>
                  <a:lnTo>
                    <a:pt x="11315" y="0"/>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1" name="Google Shape;3571;p92"/>
            <p:cNvSpPr/>
            <p:nvPr/>
          </p:nvSpPr>
          <p:spPr>
            <a:xfrm>
              <a:off x="1287400" y="1477075"/>
              <a:ext cx="271800" cy="3775"/>
            </a:xfrm>
            <a:custGeom>
              <a:rect b="b" l="l" r="r" t="t"/>
              <a:pathLst>
                <a:path extrusionOk="0" h="151" w="10872">
                  <a:moveTo>
                    <a:pt x="908" y="1"/>
                  </a:moveTo>
                  <a:lnTo>
                    <a:pt x="1" y="150"/>
                  </a:lnTo>
                  <a:lnTo>
                    <a:pt x="10343" y="150"/>
                  </a:lnTo>
                  <a:lnTo>
                    <a:pt x="10871"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2" name="Google Shape;3572;p92"/>
            <p:cNvSpPr/>
            <p:nvPr/>
          </p:nvSpPr>
          <p:spPr>
            <a:xfrm>
              <a:off x="163472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3" name="Google Shape;3573;p92"/>
            <p:cNvSpPr/>
            <p:nvPr/>
          </p:nvSpPr>
          <p:spPr>
            <a:xfrm>
              <a:off x="163302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4" name="Google Shape;3574;p92"/>
            <p:cNvSpPr/>
            <p:nvPr/>
          </p:nvSpPr>
          <p:spPr>
            <a:xfrm>
              <a:off x="1631325"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5" name="Google Shape;3575;p92"/>
            <p:cNvSpPr/>
            <p:nvPr/>
          </p:nvSpPr>
          <p:spPr>
            <a:xfrm>
              <a:off x="1629625" y="1484875"/>
              <a:ext cx="750" cy="3000"/>
            </a:xfrm>
            <a:custGeom>
              <a:rect b="b" l="l" r="r" t="t"/>
              <a:pathLst>
                <a:path extrusionOk="0" h="120" w="30">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6" name="Google Shape;3576;p92"/>
            <p:cNvSpPr/>
            <p:nvPr/>
          </p:nvSpPr>
          <p:spPr>
            <a:xfrm>
              <a:off x="162802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7" name="Google Shape;3577;p92"/>
            <p:cNvSpPr/>
            <p:nvPr/>
          </p:nvSpPr>
          <p:spPr>
            <a:xfrm>
              <a:off x="162662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8" name="Google Shape;3578;p92"/>
            <p:cNvSpPr/>
            <p:nvPr/>
          </p:nvSpPr>
          <p:spPr>
            <a:xfrm>
              <a:off x="162492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9" name="Google Shape;3579;p92"/>
            <p:cNvSpPr/>
            <p:nvPr/>
          </p:nvSpPr>
          <p:spPr>
            <a:xfrm>
              <a:off x="162322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0" name="Google Shape;3580;p92"/>
            <p:cNvSpPr/>
            <p:nvPr/>
          </p:nvSpPr>
          <p:spPr>
            <a:xfrm>
              <a:off x="1621525" y="1484875"/>
              <a:ext cx="450" cy="3000"/>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1" name="Google Shape;3581;p92"/>
            <p:cNvSpPr/>
            <p:nvPr/>
          </p:nvSpPr>
          <p:spPr>
            <a:xfrm>
              <a:off x="1619925" y="1484875"/>
              <a:ext cx="325" cy="3000"/>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2" name="Google Shape;3582;p92"/>
            <p:cNvSpPr/>
            <p:nvPr/>
          </p:nvSpPr>
          <p:spPr>
            <a:xfrm>
              <a:off x="161822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3" name="Google Shape;3583;p92"/>
            <p:cNvSpPr/>
            <p:nvPr/>
          </p:nvSpPr>
          <p:spPr>
            <a:xfrm>
              <a:off x="161650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4" name="Google Shape;3584;p92"/>
            <p:cNvSpPr/>
            <p:nvPr/>
          </p:nvSpPr>
          <p:spPr>
            <a:xfrm>
              <a:off x="161480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5" name="Google Shape;3585;p92"/>
            <p:cNvSpPr/>
            <p:nvPr/>
          </p:nvSpPr>
          <p:spPr>
            <a:xfrm>
              <a:off x="1613100"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6" name="Google Shape;3586;p92"/>
            <p:cNvSpPr/>
            <p:nvPr/>
          </p:nvSpPr>
          <p:spPr>
            <a:xfrm>
              <a:off x="1611400" y="1484875"/>
              <a:ext cx="750" cy="3000"/>
            </a:xfrm>
            <a:custGeom>
              <a:rect b="b" l="l" r="r" t="t"/>
              <a:pathLst>
                <a:path extrusionOk="0" h="120" w="30">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7" name="Google Shape;3587;p92"/>
            <p:cNvSpPr/>
            <p:nvPr/>
          </p:nvSpPr>
          <p:spPr>
            <a:xfrm>
              <a:off x="1610125" y="1484875"/>
              <a:ext cx="325" cy="3000"/>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8" name="Google Shape;3588;p92"/>
            <p:cNvSpPr/>
            <p:nvPr/>
          </p:nvSpPr>
          <p:spPr>
            <a:xfrm>
              <a:off x="160840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9" name="Google Shape;3589;p92"/>
            <p:cNvSpPr/>
            <p:nvPr/>
          </p:nvSpPr>
          <p:spPr>
            <a:xfrm>
              <a:off x="1606700"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0" name="Google Shape;3590;p92"/>
            <p:cNvSpPr/>
            <p:nvPr/>
          </p:nvSpPr>
          <p:spPr>
            <a:xfrm>
              <a:off x="1605000"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1" name="Google Shape;3591;p92"/>
            <p:cNvSpPr/>
            <p:nvPr/>
          </p:nvSpPr>
          <p:spPr>
            <a:xfrm>
              <a:off x="1603300" y="1484875"/>
              <a:ext cx="450" cy="3000"/>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2" name="Google Shape;3592;p92"/>
            <p:cNvSpPr/>
            <p:nvPr/>
          </p:nvSpPr>
          <p:spPr>
            <a:xfrm>
              <a:off x="160170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3" name="Google Shape;3593;p92"/>
            <p:cNvSpPr/>
            <p:nvPr/>
          </p:nvSpPr>
          <p:spPr>
            <a:xfrm>
              <a:off x="160000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4" name="Google Shape;3594;p92"/>
            <p:cNvSpPr/>
            <p:nvPr/>
          </p:nvSpPr>
          <p:spPr>
            <a:xfrm>
              <a:off x="159827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5" name="Google Shape;3595;p92"/>
            <p:cNvSpPr/>
            <p:nvPr/>
          </p:nvSpPr>
          <p:spPr>
            <a:xfrm>
              <a:off x="159657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6" name="Google Shape;3596;p92"/>
            <p:cNvSpPr/>
            <p:nvPr/>
          </p:nvSpPr>
          <p:spPr>
            <a:xfrm>
              <a:off x="1595200" y="1484875"/>
              <a:ext cx="450" cy="3000"/>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7" name="Google Shape;3597;p92"/>
            <p:cNvSpPr/>
            <p:nvPr/>
          </p:nvSpPr>
          <p:spPr>
            <a:xfrm>
              <a:off x="1593600" y="1484875"/>
              <a:ext cx="350" cy="3000"/>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8" name="Google Shape;3598;p92"/>
            <p:cNvSpPr/>
            <p:nvPr/>
          </p:nvSpPr>
          <p:spPr>
            <a:xfrm>
              <a:off x="1591900" y="1484875"/>
              <a:ext cx="325" cy="3000"/>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9" name="Google Shape;3599;p92"/>
            <p:cNvSpPr/>
            <p:nvPr/>
          </p:nvSpPr>
          <p:spPr>
            <a:xfrm>
              <a:off x="159017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0" name="Google Shape;3600;p92"/>
            <p:cNvSpPr/>
            <p:nvPr/>
          </p:nvSpPr>
          <p:spPr>
            <a:xfrm>
              <a:off x="158847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1" name="Google Shape;3601;p92"/>
            <p:cNvSpPr/>
            <p:nvPr/>
          </p:nvSpPr>
          <p:spPr>
            <a:xfrm>
              <a:off x="1586775"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2" name="Google Shape;3602;p92"/>
            <p:cNvSpPr/>
            <p:nvPr/>
          </p:nvSpPr>
          <p:spPr>
            <a:xfrm>
              <a:off x="1585075"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3" name="Google Shape;3603;p92"/>
            <p:cNvSpPr/>
            <p:nvPr/>
          </p:nvSpPr>
          <p:spPr>
            <a:xfrm>
              <a:off x="158347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4" name="Google Shape;3604;p92"/>
            <p:cNvSpPr/>
            <p:nvPr/>
          </p:nvSpPr>
          <p:spPr>
            <a:xfrm>
              <a:off x="158177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5" name="Google Shape;3605;p92"/>
            <p:cNvSpPr/>
            <p:nvPr/>
          </p:nvSpPr>
          <p:spPr>
            <a:xfrm>
              <a:off x="158037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6" name="Google Shape;3606;p92"/>
            <p:cNvSpPr/>
            <p:nvPr/>
          </p:nvSpPr>
          <p:spPr>
            <a:xfrm>
              <a:off x="157867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7" name="Google Shape;3607;p92"/>
            <p:cNvSpPr/>
            <p:nvPr/>
          </p:nvSpPr>
          <p:spPr>
            <a:xfrm>
              <a:off x="1576975" y="1484875"/>
              <a:ext cx="450" cy="3000"/>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8" name="Google Shape;3608;p92"/>
            <p:cNvSpPr/>
            <p:nvPr/>
          </p:nvSpPr>
          <p:spPr>
            <a:xfrm>
              <a:off x="1575375" y="1484875"/>
              <a:ext cx="350" cy="3000"/>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9" name="Google Shape;3609;p92"/>
            <p:cNvSpPr/>
            <p:nvPr/>
          </p:nvSpPr>
          <p:spPr>
            <a:xfrm>
              <a:off x="1573675" y="1484875"/>
              <a:ext cx="325" cy="3000"/>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0" name="Google Shape;3610;p92"/>
            <p:cNvSpPr/>
            <p:nvPr/>
          </p:nvSpPr>
          <p:spPr>
            <a:xfrm>
              <a:off x="1571950"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1" name="Google Shape;3611;p92"/>
            <p:cNvSpPr/>
            <p:nvPr/>
          </p:nvSpPr>
          <p:spPr>
            <a:xfrm>
              <a:off x="157025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2" name="Google Shape;3612;p92"/>
            <p:cNvSpPr/>
            <p:nvPr/>
          </p:nvSpPr>
          <p:spPr>
            <a:xfrm>
              <a:off x="1568550"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3" name="Google Shape;3613;p92"/>
            <p:cNvSpPr/>
            <p:nvPr/>
          </p:nvSpPr>
          <p:spPr>
            <a:xfrm>
              <a:off x="1566850"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4" name="Google Shape;3614;p92"/>
            <p:cNvSpPr/>
            <p:nvPr/>
          </p:nvSpPr>
          <p:spPr>
            <a:xfrm>
              <a:off x="156525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5" name="Google Shape;3615;p92"/>
            <p:cNvSpPr/>
            <p:nvPr/>
          </p:nvSpPr>
          <p:spPr>
            <a:xfrm>
              <a:off x="156385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6" name="Google Shape;3616;p92"/>
            <p:cNvSpPr/>
            <p:nvPr/>
          </p:nvSpPr>
          <p:spPr>
            <a:xfrm>
              <a:off x="156215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7" name="Google Shape;3617;p92"/>
            <p:cNvSpPr/>
            <p:nvPr/>
          </p:nvSpPr>
          <p:spPr>
            <a:xfrm>
              <a:off x="156045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8" name="Google Shape;3618;p92"/>
            <p:cNvSpPr/>
            <p:nvPr/>
          </p:nvSpPr>
          <p:spPr>
            <a:xfrm>
              <a:off x="1558750" y="1484875"/>
              <a:ext cx="450" cy="3000"/>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9" name="Google Shape;3619;p92"/>
            <p:cNvSpPr/>
            <p:nvPr/>
          </p:nvSpPr>
          <p:spPr>
            <a:xfrm>
              <a:off x="1557150" y="1484875"/>
              <a:ext cx="350" cy="3000"/>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0" name="Google Shape;3620;p92"/>
            <p:cNvSpPr/>
            <p:nvPr/>
          </p:nvSpPr>
          <p:spPr>
            <a:xfrm>
              <a:off x="155545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1" name="Google Shape;3621;p92"/>
            <p:cNvSpPr/>
            <p:nvPr/>
          </p:nvSpPr>
          <p:spPr>
            <a:xfrm>
              <a:off x="155372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2" name="Google Shape;3622;p92"/>
            <p:cNvSpPr/>
            <p:nvPr/>
          </p:nvSpPr>
          <p:spPr>
            <a:xfrm>
              <a:off x="155202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3" name="Google Shape;3623;p92"/>
            <p:cNvSpPr/>
            <p:nvPr/>
          </p:nvSpPr>
          <p:spPr>
            <a:xfrm>
              <a:off x="1550325"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4" name="Google Shape;3624;p92"/>
            <p:cNvSpPr/>
            <p:nvPr/>
          </p:nvSpPr>
          <p:spPr>
            <a:xfrm>
              <a:off x="1549050" y="1484875"/>
              <a:ext cx="350" cy="3000"/>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5" name="Google Shape;3625;p92"/>
            <p:cNvSpPr/>
            <p:nvPr/>
          </p:nvSpPr>
          <p:spPr>
            <a:xfrm>
              <a:off x="1547350" y="1484875"/>
              <a:ext cx="325" cy="3000"/>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6" name="Google Shape;3626;p92"/>
            <p:cNvSpPr/>
            <p:nvPr/>
          </p:nvSpPr>
          <p:spPr>
            <a:xfrm>
              <a:off x="154562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7" name="Google Shape;3627;p92"/>
            <p:cNvSpPr/>
            <p:nvPr/>
          </p:nvSpPr>
          <p:spPr>
            <a:xfrm>
              <a:off x="154392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8" name="Google Shape;3628;p92"/>
            <p:cNvSpPr/>
            <p:nvPr/>
          </p:nvSpPr>
          <p:spPr>
            <a:xfrm>
              <a:off x="154222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9" name="Google Shape;3629;p92"/>
            <p:cNvSpPr/>
            <p:nvPr/>
          </p:nvSpPr>
          <p:spPr>
            <a:xfrm>
              <a:off x="1540525"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0" name="Google Shape;3630;p92"/>
            <p:cNvSpPr/>
            <p:nvPr/>
          </p:nvSpPr>
          <p:spPr>
            <a:xfrm>
              <a:off x="153892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1" name="Google Shape;3631;p92"/>
            <p:cNvSpPr/>
            <p:nvPr/>
          </p:nvSpPr>
          <p:spPr>
            <a:xfrm>
              <a:off x="153722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2" name="Google Shape;3632;p92"/>
            <p:cNvSpPr/>
            <p:nvPr/>
          </p:nvSpPr>
          <p:spPr>
            <a:xfrm>
              <a:off x="153550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3" name="Google Shape;3633;p92"/>
            <p:cNvSpPr/>
            <p:nvPr/>
          </p:nvSpPr>
          <p:spPr>
            <a:xfrm>
              <a:off x="153380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4" name="Google Shape;3634;p92"/>
            <p:cNvSpPr/>
            <p:nvPr/>
          </p:nvSpPr>
          <p:spPr>
            <a:xfrm>
              <a:off x="1532425" y="1484875"/>
              <a:ext cx="450" cy="3000"/>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5" name="Google Shape;3635;p92"/>
            <p:cNvSpPr/>
            <p:nvPr/>
          </p:nvSpPr>
          <p:spPr>
            <a:xfrm>
              <a:off x="1530825" y="1484875"/>
              <a:ext cx="350" cy="3000"/>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6" name="Google Shape;3636;p92"/>
            <p:cNvSpPr/>
            <p:nvPr/>
          </p:nvSpPr>
          <p:spPr>
            <a:xfrm>
              <a:off x="1529125" y="1484875"/>
              <a:ext cx="325" cy="3000"/>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7" name="Google Shape;3637;p92"/>
            <p:cNvSpPr/>
            <p:nvPr/>
          </p:nvSpPr>
          <p:spPr>
            <a:xfrm>
              <a:off x="1527400"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8" name="Google Shape;3638;p92"/>
            <p:cNvSpPr/>
            <p:nvPr/>
          </p:nvSpPr>
          <p:spPr>
            <a:xfrm>
              <a:off x="1525700"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9" name="Google Shape;3639;p92"/>
            <p:cNvSpPr/>
            <p:nvPr/>
          </p:nvSpPr>
          <p:spPr>
            <a:xfrm>
              <a:off x="1524000"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0" name="Google Shape;3640;p92"/>
            <p:cNvSpPr/>
            <p:nvPr/>
          </p:nvSpPr>
          <p:spPr>
            <a:xfrm>
              <a:off x="1522300"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1" name="Google Shape;3641;p92"/>
            <p:cNvSpPr/>
            <p:nvPr/>
          </p:nvSpPr>
          <p:spPr>
            <a:xfrm>
              <a:off x="152070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2" name="Google Shape;3642;p92"/>
            <p:cNvSpPr/>
            <p:nvPr/>
          </p:nvSpPr>
          <p:spPr>
            <a:xfrm>
              <a:off x="151900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3" name="Google Shape;3643;p92"/>
            <p:cNvSpPr/>
            <p:nvPr/>
          </p:nvSpPr>
          <p:spPr>
            <a:xfrm>
              <a:off x="151760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4" name="Google Shape;3644;p92"/>
            <p:cNvSpPr/>
            <p:nvPr/>
          </p:nvSpPr>
          <p:spPr>
            <a:xfrm>
              <a:off x="151590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5" name="Google Shape;3645;p92"/>
            <p:cNvSpPr/>
            <p:nvPr/>
          </p:nvSpPr>
          <p:spPr>
            <a:xfrm>
              <a:off x="1514200" y="1484875"/>
              <a:ext cx="450" cy="3000"/>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6" name="Google Shape;3646;p92"/>
            <p:cNvSpPr/>
            <p:nvPr/>
          </p:nvSpPr>
          <p:spPr>
            <a:xfrm>
              <a:off x="1512600" y="1484875"/>
              <a:ext cx="350" cy="3000"/>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7" name="Google Shape;3647;p92"/>
            <p:cNvSpPr/>
            <p:nvPr/>
          </p:nvSpPr>
          <p:spPr>
            <a:xfrm>
              <a:off x="1510900" y="1484875"/>
              <a:ext cx="325" cy="3000"/>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8" name="Google Shape;3648;p92"/>
            <p:cNvSpPr/>
            <p:nvPr/>
          </p:nvSpPr>
          <p:spPr>
            <a:xfrm>
              <a:off x="150917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9" name="Google Shape;3649;p92"/>
            <p:cNvSpPr/>
            <p:nvPr/>
          </p:nvSpPr>
          <p:spPr>
            <a:xfrm>
              <a:off x="150747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0" name="Google Shape;3650;p92"/>
            <p:cNvSpPr/>
            <p:nvPr/>
          </p:nvSpPr>
          <p:spPr>
            <a:xfrm>
              <a:off x="1505775"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1" name="Google Shape;3651;p92"/>
            <p:cNvSpPr/>
            <p:nvPr/>
          </p:nvSpPr>
          <p:spPr>
            <a:xfrm>
              <a:off x="1504075"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2" name="Google Shape;3652;p92"/>
            <p:cNvSpPr/>
            <p:nvPr/>
          </p:nvSpPr>
          <p:spPr>
            <a:xfrm>
              <a:off x="150247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3" name="Google Shape;3653;p92"/>
            <p:cNvSpPr/>
            <p:nvPr/>
          </p:nvSpPr>
          <p:spPr>
            <a:xfrm>
              <a:off x="150107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4" name="Google Shape;3654;p92"/>
            <p:cNvSpPr/>
            <p:nvPr/>
          </p:nvSpPr>
          <p:spPr>
            <a:xfrm>
              <a:off x="149937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5" name="Google Shape;3655;p92"/>
            <p:cNvSpPr/>
            <p:nvPr/>
          </p:nvSpPr>
          <p:spPr>
            <a:xfrm>
              <a:off x="149767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6" name="Google Shape;3656;p92"/>
            <p:cNvSpPr/>
            <p:nvPr/>
          </p:nvSpPr>
          <p:spPr>
            <a:xfrm>
              <a:off x="1495975" y="1484875"/>
              <a:ext cx="450" cy="3000"/>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7" name="Google Shape;3657;p92"/>
            <p:cNvSpPr/>
            <p:nvPr/>
          </p:nvSpPr>
          <p:spPr>
            <a:xfrm>
              <a:off x="1494375" y="1484875"/>
              <a:ext cx="350" cy="3000"/>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8" name="Google Shape;3658;p92"/>
            <p:cNvSpPr/>
            <p:nvPr/>
          </p:nvSpPr>
          <p:spPr>
            <a:xfrm>
              <a:off x="149267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9" name="Google Shape;3659;p92"/>
            <p:cNvSpPr/>
            <p:nvPr/>
          </p:nvSpPr>
          <p:spPr>
            <a:xfrm>
              <a:off x="149095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0" name="Google Shape;3660;p92"/>
            <p:cNvSpPr/>
            <p:nvPr/>
          </p:nvSpPr>
          <p:spPr>
            <a:xfrm>
              <a:off x="148925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1" name="Google Shape;3661;p92"/>
            <p:cNvSpPr/>
            <p:nvPr/>
          </p:nvSpPr>
          <p:spPr>
            <a:xfrm>
              <a:off x="1487550"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2" name="Google Shape;3662;p92"/>
            <p:cNvSpPr/>
            <p:nvPr/>
          </p:nvSpPr>
          <p:spPr>
            <a:xfrm>
              <a:off x="1486275" y="1484875"/>
              <a:ext cx="350" cy="3000"/>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3" name="Google Shape;3663;p92"/>
            <p:cNvSpPr/>
            <p:nvPr/>
          </p:nvSpPr>
          <p:spPr>
            <a:xfrm>
              <a:off x="1484575" y="1484875"/>
              <a:ext cx="325" cy="3000"/>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4" name="Google Shape;3664;p92"/>
            <p:cNvSpPr/>
            <p:nvPr/>
          </p:nvSpPr>
          <p:spPr>
            <a:xfrm>
              <a:off x="148285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5" name="Google Shape;3665;p92"/>
            <p:cNvSpPr/>
            <p:nvPr/>
          </p:nvSpPr>
          <p:spPr>
            <a:xfrm>
              <a:off x="1481150"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6" name="Google Shape;3666;p92"/>
            <p:cNvSpPr/>
            <p:nvPr/>
          </p:nvSpPr>
          <p:spPr>
            <a:xfrm>
              <a:off x="1479450"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7" name="Google Shape;3667;p92"/>
            <p:cNvSpPr/>
            <p:nvPr/>
          </p:nvSpPr>
          <p:spPr>
            <a:xfrm>
              <a:off x="1477750"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8" name="Google Shape;3668;p92"/>
            <p:cNvSpPr/>
            <p:nvPr/>
          </p:nvSpPr>
          <p:spPr>
            <a:xfrm>
              <a:off x="147615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9" name="Google Shape;3669;p92"/>
            <p:cNvSpPr/>
            <p:nvPr/>
          </p:nvSpPr>
          <p:spPr>
            <a:xfrm>
              <a:off x="147445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0" name="Google Shape;3670;p92"/>
            <p:cNvSpPr/>
            <p:nvPr/>
          </p:nvSpPr>
          <p:spPr>
            <a:xfrm>
              <a:off x="147272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1" name="Google Shape;3671;p92"/>
            <p:cNvSpPr/>
            <p:nvPr/>
          </p:nvSpPr>
          <p:spPr>
            <a:xfrm>
              <a:off x="147102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2" name="Google Shape;3672;p92"/>
            <p:cNvSpPr/>
            <p:nvPr/>
          </p:nvSpPr>
          <p:spPr>
            <a:xfrm>
              <a:off x="1469650" y="1484875"/>
              <a:ext cx="450" cy="3000"/>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3" name="Google Shape;3673;p92"/>
            <p:cNvSpPr/>
            <p:nvPr/>
          </p:nvSpPr>
          <p:spPr>
            <a:xfrm>
              <a:off x="1468050" y="1484875"/>
              <a:ext cx="350" cy="3000"/>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4" name="Google Shape;3674;p92"/>
            <p:cNvSpPr/>
            <p:nvPr/>
          </p:nvSpPr>
          <p:spPr>
            <a:xfrm>
              <a:off x="1466350" y="1484875"/>
              <a:ext cx="325" cy="3000"/>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5" name="Google Shape;3675;p92"/>
            <p:cNvSpPr/>
            <p:nvPr/>
          </p:nvSpPr>
          <p:spPr>
            <a:xfrm>
              <a:off x="146462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6" name="Google Shape;3676;p92"/>
            <p:cNvSpPr/>
            <p:nvPr/>
          </p:nvSpPr>
          <p:spPr>
            <a:xfrm>
              <a:off x="146292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7" name="Google Shape;3677;p92"/>
            <p:cNvSpPr/>
            <p:nvPr/>
          </p:nvSpPr>
          <p:spPr>
            <a:xfrm>
              <a:off x="1461225"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8" name="Google Shape;3678;p92"/>
            <p:cNvSpPr/>
            <p:nvPr/>
          </p:nvSpPr>
          <p:spPr>
            <a:xfrm>
              <a:off x="1459525"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79" name="Google Shape;3679;p92"/>
            <p:cNvSpPr/>
            <p:nvPr/>
          </p:nvSpPr>
          <p:spPr>
            <a:xfrm>
              <a:off x="145792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0" name="Google Shape;3680;p92"/>
            <p:cNvSpPr/>
            <p:nvPr/>
          </p:nvSpPr>
          <p:spPr>
            <a:xfrm>
              <a:off x="145622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1" name="Google Shape;3681;p92"/>
            <p:cNvSpPr/>
            <p:nvPr/>
          </p:nvSpPr>
          <p:spPr>
            <a:xfrm>
              <a:off x="145482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2" name="Google Shape;3682;p92"/>
            <p:cNvSpPr/>
            <p:nvPr/>
          </p:nvSpPr>
          <p:spPr>
            <a:xfrm>
              <a:off x="145312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3" name="Google Shape;3683;p92"/>
            <p:cNvSpPr/>
            <p:nvPr/>
          </p:nvSpPr>
          <p:spPr>
            <a:xfrm>
              <a:off x="1451425" y="1484875"/>
              <a:ext cx="450" cy="3000"/>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4" name="Google Shape;3684;p92"/>
            <p:cNvSpPr/>
            <p:nvPr/>
          </p:nvSpPr>
          <p:spPr>
            <a:xfrm>
              <a:off x="1449825" y="1484875"/>
              <a:ext cx="350" cy="3000"/>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5" name="Google Shape;3685;p92"/>
            <p:cNvSpPr/>
            <p:nvPr/>
          </p:nvSpPr>
          <p:spPr>
            <a:xfrm>
              <a:off x="1448125" y="1484875"/>
              <a:ext cx="325" cy="3000"/>
            </a:xfrm>
            <a:custGeom>
              <a:rect b="b" l="l" r="r" t="t"/>
              <a:pathLst>
                <a:path extrusionOk="0" h="120" w="13">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6" name="Google Shape;3686;p92"/>
            <p:cNvSpPr/>
            <p:nvPr/>
          </p:nvSpPr>
          <p:spPr>
            <a:xfrm>
              <a:off x="144640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7" name="Google Shape;3687;p92"/>
            <p:cNvSpPr/>
            <p:nvPr/>
          </p:nvSpPr>
          <p:spPr>
            <a:xfrm>
              <a:off x="144470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8" name="Google Shape;3688;p92"/>
            <p:cNvSpPr/>
            <p:nvPr/>
          </p:nvSpPr>
          <p:spPr>
            <a:xfrm>
              <a:off x="1443000"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89" name="Google Shape;3689;p92"/>
            <p:cNvSpPr/>
            <p:nvPr/>
          </p:nvSpPr>
          <p:spPr>
            <a:xfrm>
              <a:off x="1441300"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0" name="Google Shape;3690;p92"/>
            <p:cNvSpPr/>
            <p:nvPr/>
          </p:nvSpPr>
          <p:spPr>
            <a:xfrm>
              <a:off x="1440025" y="1484875"/>
              <a:ext cx="325" cy="3000"/>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1" name="Google Shape;3691;p92"/>
            <p:cNvSpPr/>
            <p:nvPr/>
          </p:nvSpPr>
          <p:spPr>
            <a:xfrm>
              <a:off x="143830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2" name="Google Shape;3692;p92"/>
            <p:cNvSpPr/>
            <p:nvPr/>
          </p:nvSpPr>
          <p:spPr>
            <a:xfrm>
              <a:off x="1436600"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3" name="Google Shape;3693;p92"/>
            <p:cNvSpPr/>
            <p:nvPr/>
          </p:nvSpPr>
          <p:spPr>
            <a:xfrm>
              <a:off x="1434900"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4" name="Google Shape;3694;p92"/>
            <p:cNvSpPr/>
            <p:nvPr/>
          </p:nvSpPr>
          <p:spPr>
            <a:xfrm>
              <a:off x="1433200" y="1484875"/>
              <a:ext cx="450" cy="3000"/>
            </a:xfrm>
            <a:custGeom>
              <a:rect b="b" l="l" r="r" t="t"/>
              <a:pathLst>
                <a:path extrusionOk="0" h="120" w="18">
                  <a:moveTo>
                    <a:pt x="17" y="0"/>
                  </a:moveTo>
                  <a:lnTo>
                    <a:pt x="1" y="13"/>
                  </a:lnTo>
                  <a:lnTo>
                    <a:pt x="1" y="120"/>
                  </a:lnTo>
                  <a:lnTo>
                    <a:pt x="17" y="120"/>
                  </a:lnTo>
                  <a:lnTo>
                    <a:pt x="17"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5" name="Google Shape;3695;p92"/>
            <p:cNvSpPr/>
            <p:nvPr/>
          </p:nvSpPr>
          <p:spPr>
            <a:xfrm>
              <a:off x="1431600" y="1484875"/>
              <a:ext cx="350" cy="3000"/>
            </a:xfrm>
            <a:custGeom>
              <a:rect b="b" l="l" r="r" t="t"/>
              <a:pathLst>
                <a:path extrusionOk="0" h="120" w="14">
                  <a:moveTo>
                    <a:pt x="13" y="0"/>
                  </a:moveTo>
                  <a:lnTo>
                    <a:pt x="0" y="13"/>
                  </a:lnTo>
                  <a:lnTo>
                    <a:pt x="0" y="120"/>
                  </a:lnTo>
                  <a:lnTo>
                    <a:pt x="13" y="120"/>
                  </a:lnTo>
                  <a:lnTo>
                    <a:pt x="13"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6" name="Google Shape;3696;p92"/>
            <p:cNvSpPr/>
            <p:nvPr/>
          </p:nvSpPr>
          <p:spPr>
            <a:xfrm>
              <a:off x="1429900"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7" name="Google Shape;3697;p92"/>
            <p:cNvSpPr/>
            <p:nvPr/>
          </p:nvSpPr>
          <p:spPr>
            <a:xfrm>
              <a:off x="142817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8" name="Google Shape;3698;p92"/>
            <p:cNvSpPr/>
            <p:nvPr/>
          </p:nvSpPr>
          <p:spPr>
            <a:xfrm>
              <a:off x="1426475"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9" name="Google Shape;3699;p92"/>
            <p:cNvSpPr/>
            <p:nvPr/>
          </p:nvSpPr>
          <p:spPr>
            <a:xfrm>
              <a:off x="1424775" y="1484875"/>
              <a:ext cx="775" cy="3000"/>
            </a:xfrm>
            <a:custGeom>
              <a:rect b="b" l="l" r="r" t="t"/>
              <a:pathLst>
                <a:path extrusionOk="0" h="120" w="31">
                  <a:moveTo>
                    <a:pt x="14" y="0"/>
                  </a:moveTo>
                  <a:lnTo>
                    <a:pt x="1" y="13"/>
                  </a:lnTo>
                  <a:lnTo>
                    <a:pt x="1" y="120"/>
                  </a:lnTo>
                  <a:lnTo>
                    <a:pt x="30" y="120"/>
                  </a:lnTo>
                  <a:lnTo>
                    <a:pt x="30"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0" name="Google Shape;3700;p92"/>
            <p:cNvSpPr/>
            <p:nvPr/>
          </p:nvSpPr>
          <p:spPr>
            <a:xfrm>
              <a:off x="1423500" y="1484875"/>
              <a:ext cx="350" cy="3000"/>
            </a:xfrm>
            <a:custGeom>
              <a:rect b="b" l="l" r="r" t="t"/>
              <a:pathLst>
                <a:path extrusionOk="0" h="120" w="14">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1" name="Google Shape;3701;p92"/>
            <p:cNvSpPr/>
            <p:nvPr/>
          </p:nvSpPr>
          <p:spPr>
            <a:xfrm>
              <a:off x="1421800" y="1484875"/>
              <a:ext cx="325" cy="3000"/>
            </a:xfrm>
            <a:custGeom>
              <a:rect b="b" l="l" r="r" t="t"/>
              <a:pathLst>
                <a:path extrusionOk="0" h="120" w="13">
                  <a:moveTo>
                    <a:pt x="0" y="0"/>
                  </a:moveTo>
                  <a:lnTo>
                    <a:pt x="0" y="13"/>
                  </a:lnTo>
                  <a:lnTo>
                    <a:pt x="0" y="120"/>
                  </a:lnTo>
                  <a:lnTo>
                    <a:pt x="13" y="120"/>
                  </a:lnTo>
                  <a:lnTo>
                    <a:pt x="13" y="13"/>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2" name="Google Shape;3702;p92"/>
            <p:cNvSpPr/>
            <p:nvPr/>
          </p:nvSpPr>
          <p:spPr>
            <a:xfrm>
              <a:off x="142007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3" name="Google Shape;3703;p92"/>
            <p:cNvSpPr/>
            <p:nvPr/>
          </p:nvSpPr>
          <p:spPr>
            <a:xfrm>
              <a:off x="141837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4" name="Google Shape;3704;p92"/>
            <p:cNvSpPr/>
            <p:nvPr/>
          </p:nvSpPr>
          <p:spPr>
            <a:xfrm>
              <a:off x="1416675" y="1484875"/>
              <a:ext cx="350" cy="3000"/>
            </a:xfrm>
            <a:custGeom>
              <a:rect b="b" l="l" r="r" t="t"/>
              <a:pathLst>
                <a:path extrusionOk="0" h="120" w="14">
                  <a:moveTo>
                    <a:pt x="14" y="0"/>
                  </a:moveTo>
                  <a:lnTo>
                    <a:pt x="1" y="13"/>
                  </a:lnTo>
                  <a:lnTo>
                    <a:pt x="1" y="120"/>
                  </a:lnTo>
                  <a:lnTo>
                    <a:pt x="14" y="120"/>
                  </a:lnTo>
                  <a:lnTo>
                    <a:pt x="14"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5" name="Google Shape;3705;p92"/>
            <p:cNvSpPr/>
            <p:nvPr/>
          </p:nvSpPr>
          <p:spPr>
            <a:xfrm>
              <a:off x="1414975" y="1484875"/>
              <a:ext cx="775" cy="3000"/>
            </a:xfrm>
            <a:custGeom>
              <a:rect b="b" l="l" r="r" t="t"/>
              <a:pathLst>
                <a:path extrusionOk="0" h="120" w="31">
                  <a:moveTo>
                    <a:pt x="17" y="0"/>
                  </a:moveTo>
                  <a:lnTo>
                    <a:pt x="1" y="13"/>
                  </a:lnTo>
                  <a:lnTo>
                    <a:pt x="1" y="120"/>
                  </a:lnTo>
                  <a:lnTo>
                    <a:pt x="30" y="120"/>
                  </a:lnTo>
                  <a:lnTo>
                    <a:pt x="30" y="13"/>
                  </a:lnTo>
                  <a:lnTo>
                    <a:pt x="1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6" name="Google Shape;3706;p92"/>
            <p:cNvSpPr/>
            <p:nvPr/>
          </p:nvSpPr>
          <p:spPr>
            <a:xfrm>
              <a:off x="141337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7" name="Google Shape;3707;p92"/>
            <p:cNvSpPr/>
            <p:nvPr/>
          </p:nvSpPr>
          <p:spPr>
            <a:xfrm>
              <a:off x="1411675" y="1484875"/>
              <a:ext cx="650" cy="3000"/>
            </a:xfrm>
            <a:custGeom>
              <a:rect b="b" l="l" r="r" t="t"/>
              <a:pathLst>
                <a:path extrusionOk="0" h="120" w="26">
                  <a:moveTo>
                    <a:pt x="13" y="0"/>
                  </a:moveTo>
                  <a:lnTo>
                    <a:pt x="0" y="13"/>
                  </a:lnTo>
                  <a:lnTo>
                    <a:pt x="0" y="120"/>
                  </a:lnTo>
                  <a:lnTo>
                    <a:pt x="26" y="120"/>
                  </a:lnTo>
                  <a:lnTo>
                    <a:pt x="26" y="13"/>
                  </a:lnTo>
                  <a:lnTo>
                    <a:pt x="13"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8" name="Google Shape;3708;p92"/>
            <p:cNvSpPr/>
            <p:nvPr/>
          </p:nvSpPr>
          <p:spPr>
            <a:xfrm>
              <a:off x="1409950" y="1484875"/>
              <a:ext cx="675" cy="3000"/>
            </a:xfrm>
            <a:custGeom>
              <a:rect b="b" l="l" r="r" t="t"/>
              <a:pathLst>
                <a:path extrusionOk="0" h="120" w="27">
                  <a:moveTo>
                    <a:pt x="14" y="0"/>
                  </a:moveTo>
                  <a:lnTo>
                    <a:pt x="1" y="13"/>
                  </a:lnTo>
                  <a:lnTo>
                    <a:pt x="1" y="120"/>
                  </a:lnTo>
                  <a:lnTo>
                    <a:pt x="27" y="120"/>
                  </a:lnTo>
                  <a:lnTo>
                    <a:pt x="27" y="13"/>
                  </a:lnTo>
                  <a:lnTo>
                    <a:pt x="14"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9" name="Google Shape;3709;p92"/>
            <p:cNvSpPr/>
            <p:nvPr/>
          </p:nvSpPr>
          <p:spPr>
            <a:xfrm>
              <a:off x="1408575" y="1484875"/>
              <a:ext cx="350" cy="3000"/>
            </a:xfrm>
            <a:custGeom>
              <a:rect b="b" l="l" r="r" t="t"/>
              <a:pathLst>
                <a:path extrusionOk="0" h="120" w="14">
                  <a:moveTo>
                    <a:pt x="1" y="0"/>
                  </a:moveTo>
                  <a:lnTo>
                    <a:pt x="1" y="13"/>
                  </a:lnTo>
                  <a:lnTo>
                    <a:pt x="1" y="120"/>
                  </a:lnTo>
                  <a:lnTo>
                    <a:pt x="14" y="120"/>
                  </a:lnTo>
                  <a:lnTo>
                    <a:pt x="14"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10" name="Google Shape;3710;p92"/>
            <p:cNvSpPr/>
            <p:nvPr/>
          </p:nvSpPr>
          <p:spPr>
            <a:xfrm>
              <a:off x="1406875" y="1484875"/>
              <a:ext cx="450" cy="3000"/>
            </a:xfrm>
            <a:custGeom>
              <a:rect b="b" l="l" r="r" t="t"/>
              <a:pathLst>
                <a:path extrusionOk="0" h="120" w="18">
                  <a:moveTo>
                    <a:pt x="1" y="0"/>
                  </a:moveTo>
                  <a:lnTo>
                    <a:pt x="1" y="13"/>
                  </a:lnTo>
                  <a:lnTo>
                    <a:pt x="1" y="120"/>
                  </a:lnTo>
                  <a:lnTo>
                    <a:pt x="17" y="120"/>
                  </a:lnTo>
                  <a:lnTo>
                    <a:pt x="17" y="13"/>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ackground 2">
    <p:bg>
      <p:bgPr>
        <a:solidFill>
          <a:schemeClr val="dk2"/>
        </a:solidFill>
      </p:bgPr>
    </p:bg>
    <p:spTree>
      <p:nvGrpSpPr>
        <p:cNvPr id="3711" name="Shape 3711"/>
        <p:cNvGrpSpPr/>
        <p:nvPr/>
      </p:nvGrpSpPr>
      <p:grpSpPr>
        <a:xfrm>
          <a:off x="0" y="0"/>
          <a:ext cx="0" cy="0"/>
          <a:chOff x="0" y="0"/>
          <a:chExt cx="0" cy="0"/>
        </a:xfrm>
      </p:grpSpPr>
      <p:grpSp>
        <p:nvGrpSpPr>
          <p:cNvPr id="3712" name="Google Shape;3712;p93"/>
          <p:cNvGrpSpPr/>
          <p:nvPr/>
        </p:nvGrpSpPr>
        <p:grpSpPr>
          <a:xfrm flipH="1">
            <a:off x="367" y="3974106"/>
            <a:ext cx="12223208" cy="2720188"/>
            <a:chOff x="271" y="2964551"/>
            <a:chExt cx="9167406" cy="2193229"/>
          </a:xfrm>
        </p:grpSpPr>
        <p:sp>
          <p:nvSpPr>
            <p:cNvPr id="3713" name="Google Shape;3713;p93"/>
            <p:cNvSpPr/>
            <p:nvPr/>
          </p:nvSpPr>
          <p:spPr>
            <a:xfrm>
              <a:off x="275" y="3538374"/>
              <a:ext cx="9167398" cy="1619406"/>
            </a:xfrm>
            <a:custGeom>
              <a:rect b="b" l="l" r="r" t="t"/>
              <a:pathLst>
                <a:path extrusionOk="0" h="10974" w="43860">
                  <a:moveTo>
                    <a:pt x="0" y="0"/>
                  </a:moveTo>
                  <a:lnTo>
                    <a:pt x="0" y="10974"/>
                  </a:lnTo>
                  <a:lnTo>
                    <a:pt x="43860" y="10974"/>
                  </a:lnTo>
                  <a:lnTo>
                    <a:pt x="43860" y="0"/>
                  </a:ln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14" name="Google Shape;3714;p93"/>
            <p:cNvSpPr/>
            <p:nvPr/>
          </p:nvSpPr>
          <p:spPr>
            <a:xfrm>
              <a:off x="1413430" y="2964551"/>
              <a:ext cx="7754247" cy="680775"/>
            </a:xfrm>
            <a:custGeom>
              <a:rect b="b" l="l" r="r" t="t"/>
              <a:pathLst>
                <a:path extrusionOk="0" h="4687" w="37099">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15" name="Google Shape;3715;p93"/>
            <p:cNvSpPr/>
            <p:nvPr/>
          </p:nvSpPr>
          <p:spPr>
            <a:xfrm>
              <a:off x="271" y="3209866"/>
              <a:ext cx="4762825" cy="666541"/>
            </a:xfrm>
            <a:custGeom>
              <a:rect b="b" l="l" r="r" t="t"/>
              <a:pathLst>
                <a:path extrusionOk="0" h="4589" w="22787">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16" name="Google Shape;3716;p93"/>
            <p:cNvSpPr/>
            <p:nvPr/>
          </p:nvSpPr>
          <p:spPr>
            <a:xfrm>
              <a:off x="271" y="3612551"/>
              <a:ext cx="9167398" cy="362393"/>
            </a:xfrm>
            <a:custGeom>
              <a:rect b="b" l="l" r="r" t="t"/>
              <a:pathLst>
                <a:path extrusionOk="0" h="2495" w="43860">
                  <a:moveTo>
                    <a:pt x="0" y="0"/>
                  </a:moveTo>
                  <a:lnTo>
                    <a:pt x="0" y="512"/>
                  </a:lnTo>
                  <a:cubicBezTo>
                    <a:pt x="18857" y="538"/>
                    <a:pt x="31655" y="810"/>
                    <a:pt x="43860" y="2495"/>
                  </a:cubicBezTo>
                  <a:lnTo>
                    <a:pt x="4386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3717" name="Google Shape;3717;p93"/>
          <p:cNvSpPr/>
          <p:nvPr/>
        </p:nvSpPr>
        <p:spPr>
          <a:xfrm>
            <a:off x="5137994" y="6066798"/>
            <a:ext cx="70951" cy="2221"/>
          </a:xfrm>
          <a:custGeom>
            <a:rect b="b" l="l" r="r" t="t"/>
            <a:pathLst>
              <a:path extrusionOk="0" h="14" w="231">
                <a:moveTo>
                  <a:pt x="1" y="1"/>
                </a:moveTo>
                <a:cubicBezTo>
                  <a:pt x="69" y="14"/>
                  <a:pt x="150" y="14"/>
                  <a:pt x="231" y="14"/>
                </a:cubicBezTo>
                <a:cubicBezTo>
                  <a:pt x="150" y="14"/>
                  <a:pt x="69"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18" name="Google Shape;3718;p93"/>
          <p:cNvSpPr/>
          <p:nvPr/>
        </p:nvSpPr>
        <p:spPr>
          <a:xfrm>
            <a:off x="9765432" y="5778675"/>
            <a:ext cx="597393" cy="14437"/>
          </a:xfrm>
          <a:custGeom>
            <a:rect b="b" l="l" r="r" t="t"/>
            <a:pathLst>
              <a:path extrusionOk="0" h="91" w="1945">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19" name="Google Shape;3719;p93"/>
          <p:cNvSpPr/>
          <p:nvPr/>
        </p:nvSpPr>
        <p:spPr>
          <a:xfrm>
            <a:off x="5014868" y="4976499"/>
            <a:ext cx="7338209" cy="1926275"/>
          </a:xfrm>
          <a:custGeom>
            <a:rect b="b" l="l" r="r" t="t"/>
            <a:pathLst>
              <a:path extrusionOk="0" h="8685" w="14863">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0" name="Google Shape;3720;p93"/>
          <p:cNvSpPr/>
          <p:nvPr/>
        </p:nvSpPr>
        <p:spPr>
          <a:xfrm>
            <a:off x="-86533" y="5599739"/>
            <a:ext cx="12191948" cy="1066627"/>
          </a:xfrm>
          <a:custGeom>
            <a:rect b="b" l="l" r="r" t="t"/>
            <a:pathLst>
              <a:path extrusionOk="0" h="10519" w="53351">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1" name="Google Shape;3721;p93"/>
          <p:cNvSpPr/>
          <p:nvPr/>
        </p:nvSpPr>
        <p:spPr>
          <a:xfrm>
            <a:off x="-86533" y="5900264"/>
            <a:ext cx="12439612" cy="1066637"/>
          </a:xfrm>
          <a:custGeom>
            <a:rect b="b" l="l" r="r" t="t"/>
            <a:pathLst>
              <a:path extrusionOk="0" h="5738" w="40501">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3722" name="Google Shape;3722;p93"/>
          <p:cNvGrpSpPr/>
          <p:nvPr/>
        </p:nvGrpSpPr>
        <p:grpSpPr>
          <a:xfrm>
            <a:off x="1501458" y="3234544"/>
            <a:ext cx="2333073" cy="1027912"/>
            <a:chOff x="-1936407" y="2490071"/>
            <a:chExt cx="1749805" cy="770934"/>
          </a:xfrm>
        </p:grpSpPr>
        <p:sp>
          <p:nvSpPr>
            <p:cNvPr id="3723" name="Google Shape;3723;p93"/>
            <p:cNvSpPr/>
            <p:nvPr/>
          </p:nvSpPr>
          <p:spPr>
            <a:xfrm>
              <a:off x="-1580450" y="2835407"/>
              <a:ext cx="651196" cy="254069"/>
            </a:xfrm>
            <a:custGeom>
              <a:rect b="b" l="l" r="r" t="t"/>
              <a:pathLst>
                <a:path extrusionOk="0" h="1339" w="3432">
                  <a:moveTo>
                    <a:pt x="1" y="1"/>
                  </a:moveTo>
                  <a:lnTo>
                    <a:pt x="1" y="1339"/>
                  </a:lnTo>
                  <a:lnTo>
                    <a:pt x="3432" y="1339"/>
                  </a:lnTo>
                  <a:lnTo>
                    <a:pt x="3432"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4" name="Google Shape;3724;p93"/>
            <p:cNvSpPr/>
            <p:nvPr/>
          </p:nvSpPr>
          <p:spPr>
            <a:xfrm>
              <a:off x="-1170417" y="2853812"/>
              <a:ext cx="266398" cy="235663"/>
            </a:xfrm>
            <a:custGeom>
              <a:rect b="b" l="l" r="r" t="t"/>
              <a:pathLst>
                <a:path extrusionOk="0" h="1242" w="1404">
                  <a:moveTo>
                    <a:pt x="1" y="1"/>
                  </a:moveTo>
                  <a:lnTo>
                    <a:pt x="1" y="1242"/>
                  </a:lnTo>
                  <a:lnTo>
                    <a:pt x="1404" y="1242"/>
                  </a:lnTo>
                  <a:lnTo>
                    <a:pt x="1404"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5" name="Google Shape;3725;p93"/>
            <p:cNvSpPr/>
            <p:nvPr/>
          </p:nvSpPr>
          <p:spPr>
            <a:xfrm>
              <a:off x="-1375149" y="2490071"/>
              <a:ext cx="471131" cy="363931"/>
            </a:xfrm>
            <a:custGeom>
              <a:rect b="b" l="l" r="r" t="t"/>
              <a:pathLst>
                <a:path extrusionOk="0" h="1918" w="2483">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6" name="Google Shape;3726;p93"/>
            <p:cNvSpPr/>
            <p:nvPr/>
          </p:nvSpPr>
          <p:spPr>
            <a:xfrm>
              <a:off x="-1603220" y="2499748"/>
              <a:ext cx="455761" cy="354254"/>
            </a:xfrm>
            <a:custGeom>
              <a:rect b="b" l="l" r="r" t="t"/>
              <a:pathLst>
                <a:path extrusionOk="0" h="1867" w="2402">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7" name="Google Shape;3727;p93"/>
            <p:cNvSpPr/>
            <p:nvPr/>
          </p:nvSpPr>
          <p:spPr>
            <a:xfrm>
              <a:off x="-1580450" y="2537317"/>
              <a:ext cx="410223" cy="332054"/>
            </a:xfrm>
            <a:custGeom>
              <a:rect b="b" l="l" r="r" t="t"/>
              <a:pathLst>
                <a:path extrusionOk="0" h="1750" w="2162">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8" name="Google Shape;3728;p93"/>
            <p:cNvSpPr/>
            <p:nvPr/>
          </p:nvSpPr>
          <p:spPr>
            <a:xfrm>
              <a:off x="-1493169" y="2907320"/>
              <a:ext cx="195055" cy="182155"/>
            </a:xfrm>
            <a:custGeom>
              <a:rect b="b" l="l" r="r" t="t"/>
              <a:pathLst>
                <a:path extrusionOk="0" h="960" w="1028">
                  <a:moveTo>
                    <a:pt x="1" y="1"/>
                  </a:moveTo>
                  <a:lnTo>
                    <a:pt x="1" y="960"/>
                  </a:lnTo>
                  <a:lnTo>
                    <a:pt x="1028" y="960"/>
                  </a:lnTo>
                  <a:lnTo>
                    <a:pt x="1028" y="1"/>
                  </a:ln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9" name="Google Shape;3729;p93"/>
            <p:cNvSpPr/>
            <p:nvPr/>
          </p:nvSpPr>
          <p:spPr>
            <a:xfrm>
              <a:off x="-1467364" y="2925156"/>
              <a:ext cx="145912" cy="164319"/>
            </a:xfrm>
            <a:custGeom>
              <a:rect b="b" l="l" r="r" t="t"/>
              <a:pathLst>
                <a:path extrusionOk="0" h="866" w="769">
                  <a:moveTo>
                    <a:pt x="1" y="1"/>
                  </a:moveTo>
                  <a:lnTo>
                    <a:pt x="1" y="866"/>
                  </a:lnTo>
                  <a:lnTo>
                    <a:pt x="769" y="866"/>
                  </a:lnTo>
                  <a:lnTo>
                    <a:pt x="769"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0" name="Google Shape;3730;p93"/>
            <p:cNvSpPr/>
            <p:nvPr/>
          </p:nvSpPr>
          <p:spPr>
            <a:xfrm>
              <a:off x="-1449528" y="2925156"/>
              <a:ext cx="128076" cy="164319"/>
            </a:xfrm>
            <a:custGeom>
              <a:rect b="b" l="l" r="r" t="t"/>
              <a:pathLst>
                <a:path extrusionOk="0" h="866" w="675">
                  <a:moveTo>
                    <a:pt x="1" y="1"/>
                  </a:moveTo>
                  <a:lnTo>
                    <a:pt x="1" y="866"/>
                  </a:lnTo>
                  <a:lnTo>
                    <a:pt x="675" y="866"/>
                  </a:lnTo>
                  <a:lnTo>
                    <a:pt x="67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1" name="Google Shape;3731;p93"/>
            <p:cNvSpPr/>
            <p:nvPr/>
          </p:nvSpPr>
          <p:spPr>
            <a:xfrm>
              <a:off x="-1439662" y="2676780"/>
              <a:ext cx="107774" cy="89939"/>
            </a:xfrm>
            <a:custGeom>
              <a:rect b="b" l="l" r="r" t="t"/>
              <a:pathLst>
                <a:path extrusionOk="0" h="474" w="568">
                  <a:moveTo>
                    <a:pt x="1" y="1"/>
                  </a:moveTo>
                  <a:lnTo>
                    <a:pt x="1" y="474"/>
                  </a:lnTo>
                  <a:lnTo>
                    <a:pt x="568" y="474"/>
                  </a:lnTo>
                  <a:lnTo>
                    <a:pt x="568" y="1"/>
                  </a:lnTo>
                  <a:close/>
                </a:path>
              </a:pathLst>
            </a:custGeom>
            <a:solidFill>
              <a:srgbClr val="FFE9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2" name="Google Shape;3732;p93"/>
            <p:cNvSpPr/>
            <p:nvPr/>
          </p:nvSpPr>
          <p:spPr>
            <a:xfrm>
              <a:off x="-1424292" y="2684749"/>
              <a:ext cx="80071" cy="81970"/>
            </a:xfrm>
            <a:custGeom>
              <a:rect b="b" l="l" r="r" t="t"/>
              <a:pathLst>
                <a:path extrusionOk="0" h="432" w="422">
                  <a:moveTo>
                    <a:pt x="1" y="1"/>
                  </a:moveTo>
                  <a:lnTo>
                    <a:pt x="1" y="432"/>
                  </a:lnTo>
                  <a:lnTo>
                    <a:pt x="422" y="432"/>
                  </a:lnTo>
                  <a:lnTo>
                    <a:pt x="422" y="1"/>
                  </a:lnTo>
                  <a:close/>
                </a:path>
              </a:pathLst>
            </a:custGeom>
            <a:solidFill>
              <a:srgbClr val="FF8C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3" name="Google Shape;3733;p93"/>
            <p:cNvSpPr/>
            <p:nvPr/>
          </p:nvSpPr>
          <p:spPr>
            <a:xfrm>
              <a:off x="-1413857" y="2684749"/>
              <a:ext cx="69635" cy="81970"/>
            </a:xfrm>
            <a:custGeom>
              <a:rect b="b" l="l" r="r" t="t"/>
              <a:pathLst>
                <a:path extrusionOk="0" h="432" w="367">
                  <a:moveTo>
                    <a:pt x="1" y="1"/>
                  </a:moveTo>
                  <a:lnTo>
                    <a:pt x="1" y="432"/>
                  </a:lnTo>
                  <a:lnTo>
                    <a:pt x="367" y="432"/>
                  </a:lnTo>
                  <a:lnTo>
                    <a:pt x="36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4" name="Google Shape;3734;p93"/>
            <p:cNvSpPr/>
            <p:nvPr/>
          </p:nvSpPr>
          <p:spPr>
            <a:xfrm>
              <a:off x="-1730727" y="3021547"/>
              <a:ext cx="22579" cy="44590"/>
            </a:xfrm>
            <a:custGeom>
              <a:rect b="b" l="l" r="r" t="t"/>
              <a:pathLst>
                <a:path extrusionOk="0" h="235" w="119">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5" name="Google Shape;3735;p93"/>
            <p:cNvSpPr/>
            <p:nvPr/>
          </p:nvSpPr>
          <p:spPr>
            <a:xfrm>
              <a:off x="-1759378" y="2747175"/>
              <a:ext cx="83676" cy="300366"/>
            </a:xfrm>
            <a:custGeom>
              <a:rect b="b" l="l" r="r" t="t"/>
              <a:pathLst>
                <a:path extrusionOk="0" h="1583" w="441">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6" name="Google Shape;3736;p93"/>
            <p:cNvSpPr/>
            <p:nvPr/>
          </p:nvSpPr>
          <p:spPr>
            <a:xfrm>
              <a:off x="-1762414" y="2747934"/>
              <a:ext cx="51800" cy="295433"/>
            </a:xfrm>
            <a:custGeom>
              <a:rect b="b" l="l" r="r" t="t"/>
              <a:pathLst>
                <a:path extrusionOk="0" h="1557" w="273">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7" name="Google Shape;3737;p93"/>
            <p:cNvSpPr/>
            <p:nvPr/>
          </p:nvSpPr>
          <p:spPr>
            <a:xfrm>
              <a:off x="-853357" y="3021547"/>
              <a:ext cx="23718" cy="44590"/>
            </a:xfrm>
            <a:custGeom>
              <a:rect b="b" l="l" r="r" t="t"/>
              <a:pathLst>
                <a:path extrusionOk="0" h="235" w="125">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8" name="Google Shape;3738;p93"/>
            <p:cNvSpPr/>
            <p:nvPr/>
          </p:nvSpPr>
          <p:spPr>
            <a:xfrm>
              <a:off x="-880870" y="2747175"/>
              <a:ext cx="83676" cy="300366"/>
            </a:xfrm>
            <a:custGeom>
              <a:rect b="b" l="l" r="r" t="t"/>
              <a:pathLst>
                <a:path extrusionOk="0" h="1583" w="441">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9" name="Google Shape;3739;p93"/>
            <p:cNvSpPr/>
            <p:nvPr/>
          </p:nvSpPr>
          <p:spPr>
            <a:xfrm>
              <a:off x="-883337" y="2747934"/>
              <a:ext cx="48764" cy="295433"/>
            </a:xfrm>
            <a:custGeom>
              <a:rect b="b" l="l" r="r" t="t"/>
              <a:pathLst>
                <a:path extrusionOk="0" h="1557" w="257">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0" name="Google Shape;3740;p93"/>
            <p:cNvSpPr/>
            <p:nvPr/>
          </p:nvSpPr>
          <p:spPr>
            <a:xfrm>
              <a:off x="-1811367" y="3021547"/>
              <a:ext cx="23908" cy="44590"/>
            </a:xfrm>
            <a:custGeom>
              <a:rect b="b" l="l" r="r" t="t"/>
              <a:pathLst>
                <a:path extrusionOk="0" h="235" w="126">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1" name="Google Shape;3741;p93"/>
            <p:cNvSpPr/>
            <p:nvPr/>
          </p:nvSpPr>
          <p:spPr>
            <a:xfrm>
              <a:off x="-1839259" y="2747175"/>
              <a:ext cx="82159" cy="300366"/>
            </a:xfrm>
            <a:custGeom>
              <a:rect b="b" l="l" r="r" t="t"/>
              <a:pathLst>
                <a:path extrusionOk="0" h="1583" w="433">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2" name="Google Shape;3742;p93"/>
            <p:cNvSpPr/>
            <p:nvPr/>
          </p:nvSpPr>
          <p:spPr>
            <a:xfrm>
              <a:off x="-1844193" y="2747934"/>
              <a:ext cx="51230" cy="295433"/>
            </a:xfrm>
            <a:custGeom>
              <a:rect b="b" l="l" r="r" t="t"/>
              <a:pathLst>
                <a:path extrusionOk="0" h="1557" w="27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3" name="Google Shape;3743;p93"/>
            <p:cNvSpPr/>
            <p:nvPr/>
          </p:nvSpPr>
          <p:spPr>
            <a:xfrm>
              <a:off x="-1904910" y="3021547"/>
              <a:ext cx="25236" cy="44590"/>
            </a:xfrm>
            <a:custGeom>
              <a:rect b="b" l="l" r="r" t="t"/>
              <a:pathLst>
                <a:path extrusionOk="0" h="235" w="133">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4" name="Google Shape;3744;p93"/>
            <p:cNvSpPr/>
            <p:nvPr/>
          </p:nvSpPr>
          <p:spPr>
            <a:xfrm>
              <a:off x="-1933941" y="2747175"/>
              <a:ext cx="84625" cy="300366"/>
            </a:xfrm>
            <a:custGeom>
              <a:rect b="b" l="l" r="r" t="t"/>
              <a:pathLst>
                <a:path extrusionOk="0" h="1583" w="446">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5" name="Google Shape;3745;p93"/>
            <p:cNvSpPr/>
            <p:nvPr/>
          </p:nvSpPr>
          <p:spPr>
            <a:xfrm>
              <a:off x="-1936407" y="2747934"/>
              <a:ext cx="51230" cy="295433"/>
            </a:xfrm>
            <a:custGeom>
              <a:rect b="b" l="l" r="r" t="t"/>
              <a:pathLst>
                <a:path extrusionOk="0" h="1557" w="27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6" name="Google Shape;3746;p93"/>
            <p:cNvSpPr/>
            <p:nvPr/>
          </p:nvSpPr>
          <p:spPr>
            <a:xfrm>
              <a:off x="-1890300" y="3191938"/>
              <a:ext cx="333378" cy="7590"/>
            </a:xfrm>
            <a:custGeom>
              <a:rect b="b" l="l" r="r" t="t"/>
              <a:pathLst>
                <a:path extrusionOk="0" h="40" w="1757">
                  <a:moveTo>
                    <a:pt x="1" y="1"/>
                  </a:moveTo>
                  <a:lnTo>
                    <a:pt x="1" y="40"/>
                  </a:lnTo>
                  <a:lnTo>
                    <a:pt x="1757" y="4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7" name="Google Shape;3747;p93"/>
            <p:cNvSpPr/>
            <p:nvPr/>
          </p:nvSpPr>
          <p:spPr>
            <a:xfrm>
              <a:off x="-1890300" y="3214707"/>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8" name="Google Shape;3748;p93"/>
            <p:cNvSpPr/>
            <p:nvPr/>
          </p:nvSpPr>
          <p:spPr>
            <a:xfrm>
              <a:off x="-1890300" y="3235010"/>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9" name="Google Shape;3749;p93"/>
            <p:cNvSpPr/>
            <p:nvPr/>
          </p:nvSpPr>
          <p:spPr>
            <a:xfrm>
              <a:off x="-1882331" y="3179035"/>
              <a:ext cx="12523" cy="81970"/>
            </a:xfrm>
            <a:custGeom>
              <a:rect b="b" l="l" r="r" t="t"/>
              <a:pathLst>
                <a:path extrusionOk="0" h="432" w="66">
                  <a:moveTo>
                    <a:pt x="1" y="1"/>
                  </a:moveTo>
                  <a:lnTo>
                    <a:pt x="1" y="432"/>
                  </a:lnTo>
                  <a:lnTo>
                    <a:pt x="66" y="432"/>
                  </a:lnTo>
                  <a:lnTo>
                    <a:pt x="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0" name="Google Shape;3750;p93"/>
            <p:cNvSpPr/>
            <p:nvPr/>
          </p:nvSpPr>
          <p:spPr>
            <a:xfrm>
              <a:off x="-1823890" y="3179035"/>
              <a:ext cx="10626" cy="81970"/>
            </a:xfrm>
            <a:custGeom>
              <a:rect b="b" l="l" r="r" t="t"/>
              <a:pathLst>
                <a:path extrusionOk="0" h="432" w="56">
                  <a:moveTo>
                    <a:pt x="1" y="1"/>
                  </a:moveTo>
                  <a:lnTo>
                    <a:pt x="1" y="432"/>
                  </a:lnTo>
                  <a:lnTo>
                    <a:pt x="56" y="432"/>
                  </a:lnTo>
                  <a:lnTo>
                    <a:pt x="5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1" name="Google Shape;3751;p93"/>
            <p:cNvSpPr/>
            <p:nvPr/>
          </p:nvSpPr>
          <p:spPr>
            <a:xfrm>
              <a:off x="-1767347"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2" name="Google Shape;3752;p93"/>
            <p:cNvSpPr/>
            <p:nvPr/>
          </p:nvSpPr>
          <p:spPr>
            <a:xfrm>
              <a:off x="-170587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3" name="Google Shape;3753;p93"/>
            <p:cNvSpPr/>
            <p:nvPr/>
          </p:nvSpPr>
          <p:spPr>
            <a:xfrm>
              <a:off x="-1644394" y="3176568"/>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4" name="Google Shape;3754;p93"/>
            <p:cNvSpPr/>
            <p:nvPr/>
          </p:nvSpPr>
          <p:spPr>
            <a:xfrm>
              <a:off x="-158045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5" name="Google Shape;3755;p93"/>
            <p:cNvSpPr/>
            <p:nvPr/>
          </p:nvSpPr>
          <p:spPr>
            <a:xfrm>
              <a:off x="-519980" y="3040711"/>
              <a:ext cx="333378" cy="5123"/>
            </a:xfrm>
            <a:custGeom>
              <a:rect b="b" l="l" r="r" t="t"/>
              <a:pathLst>
                <a:path extrusionOk="0" h="27" w="1757">
                  <a:moveTo>
                    <a:pt x="1" y="1"/>
                  </a:moveTo>
                  <a:lnTo>
                    <a:pt x="1" y="27"/>
                  </a:lnTo>
                  <a:lnTo>
                    <a:pt x="1757" y="27"/>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6" name="Google Shape;3756;p93"/>
            <p:cNvSpPr/>
            <p:nvPr/>
          </p:nvSpPr>
          <p:spPr>
            <a:xfrm>
              <a:off x="-519980" y="3063480"/>
              <a:ext cx="333378" cy="5692"/>
            </a:xfrm>
            <a:custGeom>
              <a:rect b="b" l="l" r="r" t="t"/>
              <a:pathLst>
                <a:path extrusionOk="0" h="30" w="1757">
                  <a:moveTo>
                    <a:pt x="1" y="1"/>
                  </a:moveTo>
                  <a:lnTo>
                    <a:pt x="1" y="30"/>
                  </a:lnTo>
                  <a:lnTo>
                    <a:pt x="1757" y="3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7" name="Google Shape;3757;p93"/>
            <p:cNvSpPr/>
            <p:nvPr/>
          </p:nvSpPr>
          <p:spPr>
            <a:xfrm>
              <a:off x="-519980" y="3084352"/>
              <a:ext cx="333378" cy="5123"/>
            </a:xfrm>
            <a:custGeom>
              <a:rect b="b" l="l" r="r" t="t"/>
              <a:pathLst>
                <a:path extrusionOk="0" h="27" w="1757">
                  <a:moveTo>
                    <a:pt x="1" y="1"/>
                  </a:moveTo>
                  <a:lnTo>
                    <a:pt x="1" y="27"/>
                  </a:lnTo>
                  <a:lnTo>
                    <a:pt x="1757" y="27"/>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8" name="Google Shape;3758;p93"/>
            <p:cNvSpPr/>
            <p:nvPr/>
          </p:nvSpPr>
          <p:spPr>
            <a:xfrm>
              <a:off x="-51201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9" name="Google Shape;3759;p93"/>
            <p:cNvSpPr/>
            <p:nvPr/>
          </p:nvSpPr>
          <p:spPr>
            <a:xfrm>
              <a:off x="-453001" y="3025341"/>
              <a:ext cx="10056" cy="81970"/>
            </a:xfrm>
            <a:custGeom>
              <a:rect b="b" l="l" r="r" t="t"/>
              <a:pathLst>
                <a:path extrusionOk="0" h="432" w="53">
                  <a:moveTo>
                    <a:pt x="1" y="1"/>
                  </a:moveTo>
                  <a:lnTo>
                    <a:pt x="1" y="432"/>
                  </a:lnTo>
                  <a:lnTo>
                    <a:pt x="53" y="432"/>
                  </a:lnTo>
                  <a:lnTo>
                    <a:pt x="5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0" name="Google Shape;3760;p93"/>
            <p:cNvSpPr/>
            <p:nvPr/>
          </p:nvSpPr>
          <p:spPr>
            <a:xfrm>
              <a:off x="-397026"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1" name="Google Shape;3761;p93"/>
            <p:cNvSpPr/>
            <p:nvPr/>
          </p:nvSpPr>
          <p:spPr>
            <a:xfrm>
              <a:off x="-33555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2" name="Google Shape;3762;p93"/>
            <p:cNvSpPr/>
            <p:nvPr/>
          </p:nvSpPr>
          <p:spPr>
            <a:xfrm>
              <a:off x="-274073"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3" name="Google Shape;3763;p93"/>
            <p:cNvSpPr/>
            <p:nvPr/>
          </p:nvSpPr>
          <p:spPr>
            <a:xfrm>
              <a:off x="-210130" y="3025341"/>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4" name="Google Shape;3764;p93"/>
            <p:cNvSpPr/>
            <p:nvPr/>
          </p:nvSpPr>
          <p:spPr>
            <a:xfrm>
              <a:off x="-1488236" y="3191938"/>
              <a:ext cx="333378" cy="7590"/>
            </a:xfrm>
            <a:custGeom>
              <a:rect b="b" l="l" r="r" t="t"/>
              <a:pathLst>
                <a:path extrusionOk="0" h="40" w="1757">
                  <a:moveTo>
                    <a:pt x="1" y="1"/>
                  </a:moveTo>
                  <a:lnTo>
                    <a:pt x="1" y="40"/>
                  </a:lnTo>
                  <a:lnTo>
                    <a:pt x="1757" y="40"/>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5" name="Google Shape;3765;p93"/>
            <p:cNvSpPr/>
            <p:nvPr/>
          </p:nvSpPr>
          <p:spPr>
            <a:xfrm>
              <a:off x="-1488236" y="3214707"/>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6" name="Google Shape;3766;p93"/>
            <p:cNvSpPr/>
            <p:nvPr/>
          </p:nvSpPr>
          <p:spPr>
            <a:xfrm>
              <a:off x="-1488236" y="3235010"/>
              <a:ext cx="333378" cy="8159"/>
            </a:xfrm>
            <a:custGeom>
              <a:rect b="b" l="l" r="r" t="t"/>
              <a:pathLst>
                <a:path extrusionOk="0" h="43" w="1757">
                  <a:moveTo>
                    <a:pt x="1" y="1"/>
                  </a:moveTo>
                  <a:lnTo>
                    <a:pt x="1" y="43"/>
                  </a:lnTo>
                  <a:lnTo>
                    <a:pt x="1757" y="43"/>
                  </a:lnTo>
                  <a:lnTo>
                    <a:pt x="175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7" name="Google Shape;3767;p93"/>
            <p:cNvSpPr/>
            <p:nvPr/>
          </p:nvSpPr>
          <p:spPr>
            <a:xfrm>
              <a:off x="-1477800"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8" name="Google Shape;3768;p93"/>
            <p:cNvSpPr/>
            <p:nvPr/>
          </p:nvSpPr>
          <p:spPr>
            <a:xfrm>
              <a:off x="-1421256" y="3179035"/>
              <a:ext cx="12523" cy="81970"/>
            </a:xfrm>
            <a:custGeom>
              <a:rect b="b" l="l" r="r" t="t"/>
              <a:pathLst>
                <a:path extrusionOk="0" h="432" w="66">
                  <a:moveTo>
                    <a:pt x="1" y="1"/>
                  </a:moveTo>
                  <a:lnTo>
                    <a:pt x="1" y="432"/>
                  </a:lnTo>
                  <a:lnTo>
                    <a:pt x="66" y="432"/>
                  </a:lnTo>
                  <a:lnTo>
                    <a:pt x="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9" name="Google Shape;3769;p93"/>
            <p:cNvSpPr/>
            <p:nvPr/>
          </p:nvSpPr>
          <p:spPr>
            <a:xfrm>
              <a:off x="-136281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70" name="Google Shape;3770;p93"/>
            <p:cNvSpPr/>
            <p:nvPr/>
          </p:nvSpPr>
          <p:spPr>
            <a:xfrm>
              <a:off x="-130380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71" name="Google Shape;3771;p93"/>
            <p:cNvSpPr/>
            <p:nvPr/>
          </p:nvSpPr>
          <p:spPr>
            <a:xfrm>
              <a:off x="-1239863" y="3176568"/>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72" name="Google Shape;3772;p93"/>
            <p:cNvSpPr/>
            <p:nvPr/>
          </p:nvSpPr>
          <p:spPr>
            <a:xfrm>
              <a:off x="-1178386" y="3179035"/>
              <a:ext cx="13092" cy="81970"/>
            </a:xfrm>
            <a:custGeom>
              <a:rect b="b" l="l" r="r" t="t"/>
              <a:pathLst>
                <a:path extrusionOk="0" h="432" w="69">
                  <a:moveTo>
                    <a:pt x="1" y="1"/>
                  </a:moveTo>
                  <a:lnTo>
                    <a:pt x="1" y="432"/>
                  </a:lnTo>
                  <a:lnTo>
                    <a:pt x="69" y="432"/>
                  </a:lnTo>
                  <a:lnTo>
                    <a:pt x="69"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40"/>
          <p:cNvSpPr/>
          <p:nvPr/>
        </p:nvSpPr>
        <p:spPr>
          <a:xfrm>
            <a:off x="13" y="1423695"/>
            <a:ext cx="2963304" cy="190154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 name="Google Shape;35;p40"/>
          <p:cNvSpPr/>
          <p:nvPr/>
        </p:nvSpPr>
        <p:spPr>
          <a:xfrm>
            <a:off x="7285281" y="1963665"/>
            <a:ext cx="7655759" cy="2362495"/>
          </a:xfrm>
          <a:custGeom>
            <a:rect b="b" l="l" r="r" t="t"/>
            <a:pathLst>
              <a:path extrusionOk="0" h="7770" w="25179">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 name="Google Shape;36;p40"/>
          <p:cNvSpPr/>
          <p:nvPr/>
        </p:nvSpPr>
        <p:spPr>
          <a:xfrm>
            <a:off x="1880827" y="3335466"/>
            <a:ext cx="10320447" cy="1055091"/>
          </a:xfrm>
          <a:custGeom>
            <a:rect b="b" l="l" r="r" t="t"/>
            <a:pathLst>
              <a:path extrusionOk="0" h="4687" w="37099">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 name="Google Shape;37;p40"/>
          <p:cNvSpPr/>
          <p:nvPr/>
        </p:nvSpPr>
        <p:spPr>
          <a:xfrm>
            <a:off x="6195517" y="3335467"/>
            <a:ext cx="6227487" cy="548593"/>
          </a:xfrm>
          <a:custGeom>
            <a:rect b="b" l="l" r="r" t="t"/>
            <a:pathLst>
              <a:path extrusionOk="0" h="2437" w="22386">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 name="Google Shape;38;p40"/>
          <p:cNvSpPr/>
          <p:nvPr/>
        </p:nvSpPr>
        <p:spPr>
          <a:xfrm>
            <a:off x="4393696" y="3408629"/>
            <a:ext cx="8231265" cy="979004"/>
          </a:xfrm>
          <a:custGeom>
            <a:rect b="b" l="l" r="r" t="t"/>
            <a:pathLst>
              <a:path extrusionOk="0" h="4349" w="29589">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 name="Google Shape;39;p40"/>
          <p:cNvSpPr/>
          <p:nvPr/>
        </p:nvSpPr>
        <p:spPr>
          <a:xfrm>
            <a:off x="0" y="3354602"/>
            <a:ext cx="6339040" cy="1033029"/>
          </a:xfrm>
          <a:custGeom>
            <a:rect b="b" l="l" r="r" t="t"/>
            <a:pathLst>
              <a:path extrusionOk="0" h="4589" w="22787">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 name="Google Shape;40;p40"/>
          <p:cNvSpPr/>
          <p:nvPr/>
        </p:nvSpPr>
        <p:spPr>
          <a:xfrm>
            <a:off x="0" y="3354602"/>
            <a:ext cx="6339040" cy="1033029"/>
          </a:xfrm>
          <a:custGeom>
            <a:rect b="b" l="l" r="r" t="t"/>
            <a:pathLst>
              <a:path extrusionOk="0" h="4589" w="22787">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 name="Google Shape;41;p40"/>
          <p:cNvSpPr/>
          <p:nvPr/>
        </p:nvSpPr>
        <p:spPr>
          <a:xfrm>
            <a:off x="0" y="3769029"/>
            <a:ext cx="6339040" cy="618603"/>
          </a:xfrm>
          <a:custGeom>
            <a:rect b="b" l="l" r="r" t="t"/>
            <a:pathLst>
              <a:path extrusionOk="0" h="2748" w="22787">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 name="Google Shape;42;p40"/>
          <p:cNvSpPr/>
          <p:nvPr/>
        </p:nvSpPr>
        <p:spPr>
          <a:xfrm>
            <a:off x="11514186" y="3635539"/>
            <a:ext cx="687121" cy="643364"/>
          </a:xfrm>
          <a:custGeom>
            <a:rect b="b" l="l" r="r" t="t"/>
            <a:pathLst>
              <a:path extrusionOk="0" h="2858" w="247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 name="Google Shape;43;p40"/>
          <p:cNvSpPr/>
          <p:nvPr/>
        </p:nvSpPr>
        <p:spPr>
          <a:xfrm>
            <a:off x="11096905" y="3827560"/>
            <a:ext cx="1104401" cy="560073"/>
          </a:xfrm>
          <a:custGeom>
            <a:rect b="b" l="l" r="r" t="t"/>
            <a:pathLst>
              <a:path extrusionOk="0" h="2488" w="397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 name="Google Shape;44;p40"/>
          <p:cNvSpPr/>
          <p:nvPr/>
        </p:nvSpPr>
        <p:spPr>
          <a:xfrm>
            <a:off x="0" y="4387635"/>
            <a:ext cx="12201267" cy="2470357"/>
          </a:xfrm>
          <a:custGeom>
            <a:rect b="b" l="l" r="r" t="t"/>
            <a:pathLst>
              <a:path extrusionOk="0" h="10974" w="43860">
                <a:moveTo>
                  <a:pt x="0" y="0"/>
                </a:moveTo>
                <a:lnTo>
                  <a:pt x="0" y="10974"/>
                </a:lnTo>
                <a:lnTo>
                  <a:pt x="43860" y="10974"/>
                </a:lnTo>
                <a:lnTo>
                  <a:pt x="43860"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 name="Google Shape;45;p40"/>
          <p:cNvSpPr/>
          <p:nvPr/>
        </p:nvSpPr>
        <p:spPr>
          <a:xfrm>
            <a:off x="0" y="4387636"/>
            <a:ext cx="12201267" cy="561649"/>
          </a:xfrm>
          <a:custGeom>
            <a:rect b="b" l="l" r="r" t="t"/>
            <a:pathLst>
              <a:path extrusionOk="0" h="2495" w="43860">
                <a:moveTo>
                  <a:pt x="0" y="0"/>
                </a:moveTo>
                <a:lnTo>
                  <a:pt x="0" y="512"/>
                </a:lnTo>
                <a:cubicBezTo>
                  <a:pt x="18857" y="538"/>
                  <a:pt x="31655" y="810"/>
                  <a:pt x="43860" y="2495"/>
                </a:cubicBezTo>
                <a:lnTo>
                  <a:pt x="43860"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 name="Google Shape;46;p40"/>
          <p:cNvSpPr/>
          <p:nvPr/>
        </p:nvSpPr>
        <p:spPr>
          <a:xfrm>
            <a:off x="0" y="5002187"/>
            <a:ext cx="12201267" cy="1855807"/>
          </a:xfrm>
          <a:custGeom>
            <a:rect b="b" l="l" r="r" t="t"/>
            <a:pathLst>
              <a:path extrusionOk="0" h="8244" w="4386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 name="Google Shape;47;p40"/>
          <p:cNvSpPr/>
          <p:nvPr/>
        </p:nvSpPr>
        <p:spPr>
          <a:xfrm>
            <a:off x="4607343" y="4387635"/>
            <a:ext cx="6651165" cy="2470357"/>
          </a:xfrm>
          <a:custGeom>
            <a:rect b="b" l="l" r="r" t="t"/>
            <a:pathLst>
              <a:path extrusionOk="0" h="10974" w="23909">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 name="Google Shape;48;p40"/>
          <p:cNvSpPr/>
          <p:nvPr/>
        </p:nvSpPr>
        <p:spPr>
          <a:xfrm>
            <a:off x="7807058" y="4387635"/>
            <a:ext cx="2178757" cy="358151"/>
          </a:xfrm>
          <a:custGeom>
            <a:rect b="b" l="l" r="r" t="t"/>
            <a:pathLst>
              <a:path extrusionOk="0" h="1591" w="7832">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 name="Google Shape;49;p40"/>
          <p:cNvSpPr/>
          <p:nvPr/>
        </p:nvSpPr>
        <p:spPr>
          <a:xfrm>
            <a:off x="0" y="3635539"/>
            <a:ext cx="634544" cy="643364"/>
          </a:xfrm>
          <a:custGeom>
            <a:rect b="b" l="l" r="r" t="t"/>
            <a:pathLst>
              <a:path extrusionOk="0" h="2858" w="2281">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0" name="Google Shape;50;p40"/>
          <p:cNvSpPr/>
          <p:nvPr/>
        </p:nvSpPr>
        <p:spPr>
          <a:xfrm>
            <a:off x="0" y="3827560"/>
            <a:ext cx="1021223" cy="560073"/>
          </a:xfrm>
          <a:custGeom>
            <a:rect b="b" l="l" r="r" t="t"/>
            <a:pathLst>
              <a:path extrusionOk="0" h="2488" w="3671">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 name="Google Shape;51;p40"/>
          <p:cNvSpPr/>
          <p:nvPr/>
        </p:nvSpPr>
        <p:spPr>
          <a:xfrm>
            <a:off x="8862502" y="5910734"/>
            <a:ext cx="3338796" cy="947263"/>
          </a:xfrm>
          <a:custGeom>
            <a:rect b="b" l="l" r="r" t="t"/>
            <a:pathLst>
              <a:path extrusionOk="0" h="4208" w="12002">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 name="Google Shape;52;p40"/>
          <p:cNvSpPr/>
          <p:nvPr/>
        </p:nvSpPr>
        <p:spPr>
          <a:xfrm>
            <a:off x="10176660" y="6383017"/>
            <a:ext cx="2024643" cy="474983"/>
          </a:xfrm>
          <a:custGeom>
            <a:rect b="b" l="l" r="r" t="t"/>
            <a:pathLst>
              <a:path extrusionOk="0" h="2110" w="7278">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 name="Google Shape;53;p40"/>
          <p:cNvSpPr/>
          <p:nvPr/>
        </p:nvSpPr>
        <p:spPr>
          <a:xfrm>
            <a:off x="0" y="4755015"/>
            <a:ext cx="1298853" cy="844837"/>
          </a:xfrm>
          <a:custGeom>
            <a:rect b="b" l="l" r="r" t="t"/>
            <a:pathLst>
              <a:path extrusionOk="0" h="3753" w="4669">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 name="Google Shape;54;p40"/>
          <p:cNvSpPr/>
          <p:nvPr/>
        </p:nvSpPr>
        <p:spPr>
          <a:xfrm>
            <a:off x="0" y="5091782"/>
            <a:ext cx="859875" cy="474532"/>
          </a:xfrm>
          <a:custGeom>
            <a:rect b="b" l="l" r="r" t="t"/>
            <a:pathLst>
              <a:path extrusionOk="0" h="2108" w="3091">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 name="Google Shape;55;p40"/>
          <p:cNvSpPr/>
          <p:nvPr/>
        </p:nvSpPr>
        <p:spPr>
          <a:xfrm>
            <a:off x="0" y="5522868"/>
            <a:ext cx="6489539" cy="1335128"/>
          </a:xfrm>
          <a:custGeom>
            <a:rect b="b" l="l" r="r" t="t"/>
            <a:pathLst>
              <a:path extrusionOk="0" h="5931" w="23328">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 name="Google Shape;56;p40"/>
          <p:cNvSpPr/>
          <p:nvPr/>
        </p:nvSpPr>
        <p:spPr>
          <a:xfrm>
            <a:off x="0" y="5522868"/>
            <a:ext cx="6489539" cy="1335128"/>
          </a:xfrm>
          <a:custGeom>
            <a:rect b="b" l="l" r="r" t="t"/>
            <a:pathLst>
              <a:path extrusionOk="0" h="5931" w="23328">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 name="Google Shape;57;p40"/>
          <p:cNvSpPr/>
          <p:nvPr/>
        </p:nvSpPr>
        <p:spPr>
          <a:xfrm>
            <a:off x="0" y="6164885"/>
            <a:ext cx="3473717" cy="693113"/>
          </a:xfrm>
          <a:custGeom>
            <a:rect b="b" l="l" r="r" t="t"/>
            <a:pathLst>
              <a:path extrusionOk="0" h="3079" w="12487">
                <a:moveTo>
                  <a:pt x="0" y="1"/>
                </a:moveTo>
                <a:lnTo>
                  <a:pt x="0" y="3079"/>
                </a:lnTo>
                <a:lnTo>
                  <a:pt x="12487" y="3079"/>
                </a:lnTo>
                <a:cubicBezTo>
                  <a:pt x="9516" y="1796"/>
                  <a:pt x="2644" y="95"/>
                  <a:pt x="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 name="Google Shape;58;p40"/>
          <p:cNvSpPr/>
          <p:nvPr/>
        </p:nvSpPr>
        <p:spPr>
          <a:xfrm>
            <a:off x="1" y="5657260"/>
            <a:ext cx="2801340" cy="1200737"/>
          </a:xfrm>
          <a:custGeom>
            <a:rect b="b" l="l" r="r" t="t"/>
            <a:pathLst>
              <a:path extrusionOk="0" h="5334" w="1007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 name="Google Shape;59;p40"/>
          <p:cNvSpPr/>
          <p:nvPr/>
        </p:nvSpPr>
        <p:spPr>
          <a:xfrm>
            <a:off x="1644924" y="5657260"/>
            <a:ext cx="1156421" cy="173785"/>
          </a:xfrm>
          <a:custGeom>
            <a:rect b="b" l="l" r="r" t="t"/>
            <a:pathLst>
              <a:path extrusionOk="0" h="772" w="4157">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 name="Google Shape;60;p40"/>
          <p:cNvSpPr/>
          <p:nvPr/>
        </p:nvSpPr>
        <p:spPr>
          <a:xfrm>
            <a:off x="1" y="6201352"/>
            <a:ext cx="1772049" cy="656645"/>
          </a:xfrm>
          <a:custGeom>
            <a:rect b="b" l="l" r="r" t="t"/>
            <a:pathLst>
              <a:path extrusionOk="0" h="2917" w="637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 name="Google Shape;61;p40"/>
          <p:cNvSpPr/>
          <p:nvPr/>
        </p:nvSpPr>
        <p:spPr>
          <a:xfrm>
            <a:off x="4836292" y="6559503"/>
            <a:ext cx="116560" cy="85541"/>
          </a:xfrm>
          <a:custGeom>
            <a:rect b="b" l="l" r="r" t="t"/>
            <a:pathLst>
              <a:path extrusionOk="0" h="380" w="419">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 name="Google Shape;62;p40"/>
          <p:cNvSpPr/>
          <p:nvPr/>
        </p:nvSpPr>
        <p:spPr>
          <a:xfrm>
            <a:off x="4881359" y="6576162"/>
            <a:ext cx="139093" cy="72485"/>
          </a:xfrm>
          <a:custGeom>
            <a:rect b="b" l="l" r="r" t="t"/>
            <a:pathLst>
              <a:path extrusionOk="0" h="322" w="50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 name="Google Shape;63;p40"/>
          <p:cNvSpPr/>
          <p:nvPr/>
        </p:nvSpPr>
        <p:spPr>
          <a:xfrm>
            <a:off x="4915575" y="6623436"/>
            <a:ext cx="112944" cy="31065"/>
          </a:xfrm>
          <a:custGeom>
            <a:rect b="b" l="l" r="r" t="t"/>
            <a:pathLst>
              <a:path extrusionOk="0" h="138" w="406">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 name="Google Shape;64;p40"/>
          <p:cNvSpPr/>
          <p:nvPr/>
        </p:nvSpPr>
        <p:spPr>
          <a:xfrm>
            <a:off x="3612267" y="6446497"/>
            <a:ext cx="139093" cy="56728"/>
          </a:xfrm>
          <a:custGeom>
            <a:rect b="b" l="l" r="r" t="t"/>
            <a:pathLst>
              <a:path extrusionOk="0" h="252" w="50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 name="Google Shape;65;p40"/>
          <p:cNvSpPr/>
          <p:nvPr/>
        </p:nvSpPr>
        <p:spPr>
          <a:xfrm>
            <a:off x="3567200" y="6403727"/>
            <a:ext cx="158011" cy="99048"/>
          </a:xfrm>
          <a:custGeom>
            <a:rect b="b" l="l" r="r" t="t"/>
            <a:pathLst>
              <a:path extrusionOk="0" h="440" w="568">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 name="Google Shape;66;p40"/>
          <p:cNvSpPr/>
          <p:nvPr/>
        </p:nvSpPr>
        <p:spPr>
          <a:xfrm>
            <a:off x="319360" y="5890474"/>
            <a:ext cx="100704" cy="65281"/>
          </a:xfrm>
          <a:custGeom>
            <a:rect b="b" l="l" r="r" t="t"/>
            <a:pathLst>
              <a:path extrusionOk="0" h="290" w="362">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 name="Google Shape;67;p40"/>
          <p:cNvSpPr/>
          <p:nvPr/>
        </p:nvSpPr>
        <p:spPr>
          <a:xfrm>
            <a:off x="367486" y="5872465"/>
            <a:ext cx="176927" cy="83291"/>
          </a:xfrm>
          <a:custGeom>
            <a:rect b="b" l="l" r="r" t="t"/>
            <a:pathLst>
              <a:path extrusionOk="0" h="370" w="636">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 name="Google Shape;68;p40"/>
          <p:cNvSpPr/>
          <p:nvPr/>
        </p:nvSpPr>
        <p:spPr>
          <a:xfrm>
            <a:off x="408937" y="5930994"/>
            <a:ext cx="127409" cy="33541"/>
          </a:xfrm>
          <a:custGeom>
            <a:rect b="b" l="l" r="r" t="t"/>
            <a:pathLst>
              <a:path extrusionOk="0" h="149" w="458">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 name="Google Shape;69;p40"/>
          <p:cNvSpPr/>
          <p:nvPr/>
        </p:nvSpPr>
        <p:spPr>
          <a:xfrm>
            <a:off x="3473451" y="6338444"/>
            <a:ext cx="131860" cy="164331"/>
          </a:xfrm>
          <a:custGeom>
            <a:rect b="b" l="l" r="r" t="t"/>
            <a:pathLst>
              <a:path extrusionOk="0" h="730" w="474">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 name="Google Shape;70;p40"/>
          <p:cNvSpPr/>
          <p:nvPr/>
        </p:nvSpPr>
        <p:spPr>
          <a:xfrm>
            <a:off x="3596965" y="6383692"/>
            <a:ext cx="86795" cy="119083"/>
          </a:xfrm>
          <a:custGeom>
            <a:rect b="b" l="l" r="r" t="t"/>
            <a:pathLst>
              <a:path extrusionOk="0" h="529" w="312">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 name="Google Shape;71;p40"/>
          <p:cNvSpPr/>
          <p:nvPr/>
        </p:nvSpPr>
        <p:spPr>
          <a:xfrm>
            <a:off x="3435618" y="6458879"/>
            <a:ext cx="102095" cy="40295"/>
          </a:xfrm>
          <a:custGeom>
            <a:rect b="b" l="l" r="r" t="t"/>
            <a:pathLst>
              <a:path extrusionOk="0" h="179" w="367">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 name="Google Shape;72;p40"/>
          <p:cNvSpPr/>
          <p:nvPr/>
        </p:nvSpPr>
        <p:spPr>
          <a:xfrm>
            <a:off x="3645649" y="5821365"/>
            <a:ext cx="109328" cy="170859"/>
          </a:xfrm>
          <a:custGeom>
            <a:rect b="b" l="l" r="r" t="t"/>
            <a:pathLst>
              <a:path extrusionOk="0" h="759" w="393">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3" name="Google Shape;73;p40"/>
          <p:cNvSpPr/>
          <p:nvPr/>
        </p:nvSpPr>
        <p:spPr>
          <a:xfrm>
            <a:off x="3717977" y="5924015"/>
            <a:ext cx="127131" cy="79915"/>
          </a:xfrm>
          <a:custGeom>
            <a:rect b="b" l="l" r="r" t="t"/>
            <a:pathLst>
              <a:path extrusionOk="0" h="355" w="457">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 name="Google Shape;74;p40"/>
          <p:cNvSpPr/>
          <p:nvPr/>
        </p:nvSpPr>
        <p:spPr>
          <a:xfrm>
            <a:off x="3590290" y="5902405"/>
            <a:ext cx="67321" cy="67983"/>
          </a:xfrm>
          <a:custGeom>
            <a:rect b="b" l="l" r="r" t="t"/>
            <a:pathLst>
              <a:path extrusionOk="0" h="302" w="242">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 name="Google Shape;75;p40"/>
          <p:cNvSpPr/>
          <p:nvPr/>
        </p:nvSpPr>
        <p:spPr>
          <a:xfrm>
            <a:off x="4847977" y="6511330"/>
            <a:ext cx="97644" cy="137317"/>
          </a:xfrm>
          <a:custGeom>
            <a:rect b="b" l="l" r="r" t="t"/>
            <a:pathLst>
              <a:path extrusionOk="0" h="610" w="351">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 name="Google Shape;76;p40"/>
          <p:cNvSpPr/>
          <p:nvPr/>
        </p:nvSpPr>
        <p:spPr>
          <a:xfrm>
            <a:off x="4794842" y="6535417"/>
            <a:ext cx="60645" cy="113231"/>
          </a:xfrm>
          <a:custGeom>
            <a:rect b="b" l="l" r="r" t="t"/>
            <a:pathLst>
              <a:path extrusionOk="0" h="503" w="218">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 name="Google Shape;77;p40"/>
          <p:cNvSpPr/>
          <p:nvPr/>
        </p:nvSpPr>
        <p:spPr>
          <a:xfrm>
            <a:off x="4915575" y="6607452"/>
            <a:ext cx="86795" cy="41195"/>
          </a:xfrm>
          <a:custGeom>
            <a:rect b="b" l="l" r="r" t="t"/>
            <a:pathLst>
              <a:path extrusionOk="0" h="183" w="312">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 name="Google Shape;78;p40"/>
          <p:cNvSpPr/>
          <p:nvPr/>
        </p:nvSpPr>
        <p:spPr>
          <a:xfrm>
            <a:off x="344952" y="5794353"/>
            <a:ext cx="128523" cy="161404"/>
          </a:xfrm>
          <a:custGeom>
            <a:rect b="b" l="l" r="r" t="t"/>
            <a:pathLst>
              <a:path extrusionOk="0" h="717" w="462">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 name="Google Shape;79;p40"/>
          <p:cNvSpPr/>
          <p:nvPr/>
        </p:nvSpPr>
        <p:spPr>
          <a:xfrm>
            <a:off x="251204" y="5824291"/>
            <a:ext cx="87072" cy="113231"/>
          </a:xfrm>
          <a:custGeom>
            <a:rect b="b" l="l" r="r" t="t"/>
            <a:pathLst>
              <a:path extrusionOk="0" h="503" w="313">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 name="Google Shape;80;p40"/>
          <p:cNvSpPr/>
          <p:nvPr/>
        </p:nvSpPr>
        <p:spPr>
          <a:xfrm>
            <a:off x="408937" y="5911859"/>
            <a:ext cx="101260" cy="40295"/>
          </a:xfrm>
          <a:custGeom>
            <a:rect b="b" l="l" r="r" t="t"/>
            <a:pathLst>
              <a:path extrusionOk="0" h="179" w="364">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 name="Google Shape;81;p40"/>
          <p:cNvSpPr/>
          <p:nvPr/>
        </p:nvSpPr>
        <p:spPr>
          <a:xfrm>
            <a:off x="216987" y="5906682"/>
            <a:ext cx="105711" cy="49975"/>
          </a:xfrm>
          <a:custGeom>
            <a:rect b="b" l="l" r="r" t="t"/>
            <a:pathLst>
              <a:path extrusionOk="0" h="222" w="38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 name="Google Shape;82;p40"/>
          <p:cNvSpPr/>
          <p:nvPr/>
        </p:nvSpPr>
        <p:spPr>
          <a:xfrm>
            <a:off x="1336413" y="5404910"/>
            <a:ext cx="120176" cy="186165"/>
          </a:xfrm>
          <a:custGeom>
            <a:rect b="b" l="l" r="r" t="t"/>
            <a:pathLst>
              <a:path extrusionOk="0" h="827" w="432">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 name="Google Shape;83;p40"/>
          <p:cNvSpPr/>
          <p:nvPr/>
        </p:nvSpPr>
        <p:spPr>
          <a:xfrm>
            <a:off x="1284392" y="5496080"/>
            <a:ext cx="74832" cy="82616"/>
          </a:xfrm>
          <a:custGeom>
            <a:rect b="b" l="l" r="r" t="t"/>
            <a:pathLst>
              <a:path extrusionOk="0" h="367" w="269">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 name="Google Shape;84;p40"/>
          <p:cNvSpPr/>
          <p:nvPr/>
        </p:nvSpPr>
        <p:spPr>
          <a:xfrm>
            <a:off x="11311387" y="4769872"/>
            <a:ext cx="112944" cy="40520"/>
          </a:xfrm>
          <a:custGeom>
            <a:rect b="b" l="l" r="r" t="t"/>
            <a:pathLst>
              <a:path extrusionOk="0" h="180" w="406">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 name="Google Shape;85;p40"/>
          <p:cNvSpPr/>
          <p:nvPr/>
        </p:nvSpPr>
        <p:spPr>
          <a:xfrm>
            <a:off x="11277170" y="4736331"/>
            <a:ext cx="124628" cy="73611"/>
          </a:xfrm>
          <a:custGeom>
            <a:rect b="b" l="l" r="r" t="t"/>
            <a:pathLst>
              <a:path extrusionOk="0" h="327" w="448">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 name="Google Shape;86;p40"/>
          <p:cNvSpPr/>
          <p:nvPr/>
        </p:nvSpPr>
        <p:spPr>
          <a:xfrm>
            <a:off x="11202338" y="4687933"/>
            <a:ext cx="101260" cy="122009"/>
          </a:xfrm>
          <a:custGeom>
            <a:rect b="b" l="l" r="r" t="t"/>
            <a:pathLst>
              <a:path extrusionOk="0" h="542" w="364">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 name="Google Shape;87;p40"/>
          <p:cNvSpPr/>
          <p:nvPr/>
        </p:nvSpPr>
        <p:spPr>
          <a:xfrm>
            <a:off x="11299703" y="4721474"/>
            <a:ext cx="71493" cy="88468"/>
          </a:xfrm>
          <a:custGeom>
            <a:rect b="b" l="l" r="r" t="t"/>
            <a:pathLst>
              <a:path extrusionOk="0" h="393" w="257">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 name="Google Shape;88;p40"/>
          <p:cNvSpPr/>
          <p:nvPr/>
        </p:nvSpPr>
        <p:spPr>
          <a:xfrm>
            <a:off x="11168121" y="4775951"/>
            <a:ext cx="83177" cy="33992"/>
          </a:xfrm>
          <a:custGeom>
            <a:rect b="b" l="l" r="r" t="t"/>
            <a:pathLst>
              <a:path extrusionOk="0" h="151" w="299">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 name="Google Shape;89;p40"/>
          <p:cNvSpPr/>
          <p:nvPr/>
        </p:nvSpPr>
        <p:spPr>
          <a:xfrm>
            <a:off x="11299703" y="5754057"/>
            <a:ext cx="97644" cy="64607"/>
          </a:xfrm>
          <a:custGeom>
            <a:rect b="b" l="l" r="r" t="t"/>
            <a:pathLst>
              <a:path extrusionOk="0" h="287" w="351">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 name="Google Shape;90;p40"/>
          <p:cNvSpPr/>
          <p:nvPr/>
        </p:nvSpPr>
        <p:spPr>
          <a:xfrm>
            <a:off x="11337536" y="5767114"/>
            <a:ext cx="112944" cy="51551"/>
          </a:xfrm>
          <a:custGeom>
            <a:rect b="b" l="l" r="r" t="t"/>
            <a:pathLst>
              <a:path extrusionOk="0" h="229" w="406">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 name="Google Shape;91;p40"/>
          <p:cNvSpPr/>
          <p:nvPr/>
        </p:nvSpPr>
        <p:spPr>
          <a:xfrm>
            <a:off x="11363685" y="5800204"/>
            <a:ext cx="94027" cy="24312"/>
          </a:xfrm>
          <a:custGeom>
            <a:rect b="b" l="l" r="r" t="t"/>
            <a:pathLst>
              <a:path extrusionOk="0" h="108" w="338">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 name="Google Shape;92;p40"/>
          <p:cNvSpPr/>
          <p:nvPr/>
        </p:nvSpPr>
        <p:spPr>
          <a:xfrm>
            <a:off x="11306937" y="5718490"/>
            <a:ext cx="79561" cy="100173"/>
          </a:xfrm>
          <a:custGeom>
            <a:rect b="b" l="l" r="r" t="t"/>
            <a:pathLst>
              <a:path extrusionOk="0" h="445" w="286">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 name="Google Shape;93;p40"/>
          <p:cNvSpPr/>
          <p:nvPr/>
        </p:nvSpPr>
        <p:spPr>
          <a:xfrm>
            <a:off x="11266321" y="5736723"/>
            <a:ext cx="48961" cy="81940"/>
          </a:xfrm>
          <a:custGeom>
            <a:rect b="b" l="l" r="r" t="t"/>
            <a:pathLst>
              <a:path extrusionOk="0" h="364" w="176">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 name="Google Shape;94;p40"/>
          <p:cNvSpPr/>
          <p:nvPr/>
        </p:nvSpPr>
        <p:spPr>
          <a:xfrm>
            <a:off x="11363686" y="5790749"/>
            <a:ext cx="70937" cy="28139"/>
          </a:xfrm>
          <a:custGeom>
            <a:rect b="b" l="l" r="r" t="t"/>
            <a:pathLst>
              <a:path extrusionOk="0" h="125" w="255">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 name="Google Shape;95;p40"/>
          <p:cNvSpPr/>
          <p:nvPr/>
        </p:nvSpPr>
        <p:spPr>
          <a:xfrm>
            <a:off x="2591318" y="4878827"/>
            <a:ext cx="93749" cy="64607"/>
          </a:xfrm>
          <a:custGeom>
            <a:rect b="b" l="l" r="r" t="t"/>
            <a:pathLst>
              <a:path extrusionOk="0" h="287" w="337">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 name="Google Shape;96;p40"/>
          <p:cNvSpPr/>
          <p:nvPr/>
        </p:nvSpPr>
        <p:spPr>
          <a:xfrm>
            <a:off x="2628039" y="4893009"/>
            <a:ext cx="112944" cy="53351"/>
          </a:xfrm>
          <a:custGeom>
            <a:rect b="b" l="l" r="r" t="t"/>
            <a:pathLst>
              <a:path extrusionOk="0" h="237" w="406">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7" name="Google Shape;97;p40"/>
          <p:cNvSpPr/>
          <p:nvPr/>
        </p:nvSpPr>
        <p:spPr>
          <a:xfrm>
            <a:off x="2654188" y="4927675"/>
            <a:ext cx="94861" cy="21611"/>
          </a:xfrm>
          <a:custGeom>
            <a:rect b="b" l="l" r="r" t="t"/>
            <a:pathLst>
              <a:path extrusionOk="0" h="96" w="341">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8" name="Google Shape;98;p40"/>
          <p:cNvSpPr/>
          <p:nvPr/>
        </p:nvSpPr>
        <p:spPr>
          <a:xfrm>
            <a:off x="2598273" y="4843259"/>
            <a:ext cx="78727" cy="103100"/>
          </a:xfrm>
          <a:custGeom>
            <a:rect b="b" l="l" r="r" t="t"/>
            <a:pathLst>
              <a:path extrusionOk="0" h="458" w="283">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9" name="Google Shape;99;p40"/>
          <p:cNvSpPr/>
          <p:nvPr/>
        </p:nvSpPr>
        <p:spPr>
          <a:xfrm>
            <a:off x="2556824" y="4861492"/>
            <a:ext cx="48961" cy="84867"/>
          </a:xfrm>
          <a:custGeom>
            <a:rect b="b" l="l" r="r" t="t"/>
            <a:pathLst>
              <a:path extrusionOk="0" h="377" w="176">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0" name="Google Shape;100;p40"/>
          <p:cNvSpPr/>
          <p:nvPr/>
        </p:nvSpPr>
        <p:spPr>
          <a:xfrm>
            <a:off x="2654188" y="4915519"/>
            <a:ext cx="72328" cy="30840"/>
          </a:xfrm>
          <a:custGeom>
            <a:rect b="b" l="l" r="r" t="t"/>
            <a:pathLst>
              <a:path extrusionOk="0" h="137" w="26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1" name="Google Shape;101;p40"/>
          <p:cNvSpPr/>
          <p:nvPr/>
        </p:nvSpPr>
        <p:spPr>
          <a:xfrm>
            <a:off x="5779348" y="5098310"/>
            <a:ext cx="67600" cy="39844"/>
          </a:xfrm>
          <a:custGeom>
            <a:rect b="b" l="l" r="r" t="t"/>
            <a:pathLst>
              <a:path extrusionOk="0" h="177" w="243">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2" name="Google Shape;102;p40"/>
          <p:cNvSpPr/>
          <p:nvPr/>
        </p:nvSpPr>
        <p:spPr>
          <a:xfrm>
            <a:off x="5813287" y="5088179"/>
            <a:ext cx="112944" cy="49975"/>
          </a:xfrm>
          <a:custGeom>
            <a:rect b="b" l="l" r="r" t="t"/>
            <a:pathLst>
              <a:path extrusionOk="0" h="222" w="406">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3" name="Google Shape;103;p40"/>
          <p:cNvSpPr/>
          <p:nvPr/>
        </p:nvSpPr>
        <p:spPr>
          <a:xfrm>
            <a:off x="5839437" y="5123072"/>
            <a:ext cx="82343" cy="18009"/>
          </a:xfrm>
          <a:custGeom>
            <a:rect b="b" l="l" r="r" t="t"/>
            <a:pathLst>
              <a:path extrusionOk="0" h="80" w="296">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4" name="Google Shape;104;p40"/>
          <p:cNvSpPr/>
          <p:nvPr/>
        </p:nvSpPr>
        <p:spPr>
          <a:xfrm>
            <a:off x="5797988" y="5040231"/>
            <a:ext cx="83177" cy="97923"/>
          </a:xfrm>
          <a:custGeom>
            <a:rect b="b" l="l" r="r" t="t"/>
            <a:pathLst>
              <a:path extrusionOk="0" h="435" w="299">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5" name="Google Shape;105;p40"/>
          <p:cNvSpPr/>
          <p:nvPr/>
        </p:nvSpPr>
        <p:spPr>
          <a:xfrm>
            <a:off x="5737621" y="5058465"/>
            <a:ext cx="57028" cy="67308"/>
          </a:xfrm>
          <a:custGeom>
            <a:rect b="b" l="l" r="r" t="t"/>
            <a:pathLst>
              <a:path extrusionOk="0" h="299" w="205">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6" name="Google Shape;106;p40"/>
          <p:cNvSpPr/>
          <p:nvPr/>
        </p:nvSpPr>
        <p:spPr>
          <a:xfrm>
            <a:off x="5839436" y="5110015"/>
            <a:ext cx="67877" cy="25212"/>
          </a:xfrm>
          <a:custGeom>
            <a:rect b="b" l="l" r="r" t="t"/>
            <a:pathLst>
              <a:path extrusionOk="0" h="112" w="244">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7" name="Google Shape;107;p40"/>
          <p:cNvSpPr/>
          <p:nvPr/>
        </p:nvSpPr>
        <p:spPr>
          <a:xfrm>
            <a:off x="5715087" y="5107313"/>
            <a:ext cx="67877" cy="31291"/>
          </a:xfrm>
          <a:custGeom>
            <a:rect b="b" l="l" r="r" t="t"/>
            <a:pathLst>
              <a:path extrusionOk="0" h="139" w="244">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8" name="Google Shape;108;p40"/>
          <p:cNvSpPr/>
          <p:nvPr/>
        </p:nvSpPr>
        <p:spPr>
          <a:xfrm>
            <a:off x="667929" y="4642010"/>
            <a:ext cx="86516" cy="49073"/>
          </a:xfrm>
          <a:custGeom>
            <a:rect b="b" l="l" r="r" t="t"/>
            <a:pathLst>
              <a:path extrusionOk="0" h="218" w="311">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09" name="Google Shape;109;p40"/>
          <p:cNvSpPr/>
          <p:nvPr/>
        </p:nvSpPr>
        <p:spPr>
          <a:xfrm>
            <a:off x="709100" y="4627828"/>
            <a:ext cx="142709" cy="63256"/>
          </a:xfrm>
          <a:custGeom>
            <a:rect b="b" l="l" r="r" t="t"/>
            <a:pathLst>
              <a:path extrusionOk="0" h="281" w="513">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0" name="Google Shape;110;p40"/>
          <p:cNvSpPr/>
          <p:nvPr/>
        </p:nvSpPr>
        <p:spPr>
          <a:xfrm>
            <a:off x="743597" y="4672401"/>
            <a:ext cx="104599" cy="25212"/>
          </a:xfrm>
          <a:custGeom>
            <a:rect b="b" l="l" r="r" t="t"/>
            <a:pathLst>
              <a:path extrusionOk="0" h="112" w="376">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1" name="Google Shape;111;p40"/>
          <p:cNvSpPr/>
          <p:nvPr/>
        </p:nvSpPr>
        <p:spPr>
          <a:xfrm>
            <a:off x="690185" y="4569750"/>
            <a:ext cx="105711" cy="121335"/>
          </a:xfrm>
          <a:custGeom>
            <a:rect b="b" l="l" r="r" t="t"/>
            <a:pathLst>
              <a:path extrusionOk="0" h="539" w="38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2" name="Google Shape;112;p40"/>
          <p:cNvSpPr/>
          <p:nvPr/>
        </p:nvSpPr>
        <p:spPr>
          <a:xfrm>
            <a:off x="615351" y="4593837"/>
            <a:ext cx="71493" cy="81940"/>
          </a:xfrm>
          <a:custGeom>
            <a:rect b="b" l="l" r="r" t="t"/>
            <a:pathLst>
              <a:path extrusionOk="0" h="364" w="257">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3" name="Google Shape;113;p40"/>
          <p:cNvSpPr/>
          <p:nvPr/>
        </p:nvSpPr>
        <p:spPr>
          <a:xfrm>
            <a:off x="743597" y="4657093"/>
            <a:ext cx="82065" cy="31065"/>
          </a:xfrm>
          <a:custGeom>
            <a:rect b="b" l="l" r="r" t="t"/>
            <a:pathLst>
              <a:path extrusionOk="0" h="138" w="295">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4" name="Google Shape;114;p40"/>
          <p:cNvSpPr/>
          <p:nvPr/>
        </p:nvSpPr>
        <p:spPr>
          <a:xfrm>
            <a:off x="585864" y="4654391"/>
            <a:ext cx="85681" cy="36919"/>
          </a:xfrm>
          <a:custGeom>
            <a:rect b="b" l="l" r="r" t="t"/>
            <a:pathLst>
              <a:path extrusionOk="0" h="164" w="308">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5" name="Google Shape;115;p40"/>
          <p:cNvSpPr/>
          <p:nvPr/>
        </p:nvSpPr>
        <p:spPr>
          <a:xfrm>
            <a:off x="5846670" y="4520901"/>
            <a:ext cx="322975" cy="498393"/>
          </a:xfrm>
          <a:custGeom>
            <a:rect b="b" l="l" r="r" t="t"/>
            <a:pathLst>
              <a:path extrusionOk="0" h="2214" w="1161">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6" name="Google Shape;116;p40"/>
          <p:cNvSpPr/>
          <p:nvPr/>
        </p:nvSpPr>
        <p:spPr>
          <a:xfrm>
            <a:off x="5997168" y="4794409"/>
            <a:ext cx="41728" cy="340816"/>
          </a:xfrm>
          <a:custGeom>
            <a:rect b="b" l="l" r="r" t="t"/>
            <a:pathLst>
              <a:path extrusionOk="0" h="1514" w="150">
                <a:moveTo>
                  <a:pt x="53" y="1"/>
                </a:moveTo>
                <a:lnTo>
                  <a:pt x="1" y="1514"/>
                </a:lnTo>
                <a:lnTo>
                  <a:pt x="150" y="1514"/>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7" name="Google Shape;117;p40"/>
          <p:cNvSpPr/>
          <p:nvPr/>
        </p:nvSpPr>
        <p:spPr>
          <a:xfrm>
            <a:off x="10034229" y="3952720"/>
            <a:ext cx="225609" cy="352523"/>
          </a:xfrm>
          <a:custGeom>
            <a:rect b="b" l="l" r="r" t="t"/>
            <a:pathLst>
              <a:path extrusionOk="0" h="1566" w="811">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8" name="Google Shape;118;p40"/>
          <p:cNvSpPr/>
          <p:nvPr/>
        </p:nvSpPr>
        <p:spPr>
          <a:xfrm>
            <a:off x="10135210" y="4146766"/>
            <a:ext cx="30879" cy="240868"/>
          </a:xfrm>
          <a:custGeom>
            <a:rect b="b" l="l" r="r" t="t"/>
            <a:pathLst>
              <a:path extrusionOk="0" h="1070" w="111">
                <a:moveTo>
                  <a:pt x="56" y="1"/>
                </a:moveTo>
                <a:lnTo>
                  <a:pt x="1" y="1070"/>
                </a:lnTo>
                <a:lnTo>
                  <a:pt x="111" y="1070"/>
                </a:lnTo>
                <a:lnTo>
                  <a:pt x="56"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19" name="Google Shape;119;p40"/>
          <p:cNvSpPr/>
          <p:nvPr/>
        </p:nvSpPr>
        <p:spPr>
          <a:xfrm>
            <a:off x="10180277" y="3773308"/>
            <a:ext cx="320193" cy="498393"/>
          </a:xfrm>
          <a:custGeom>
            <a:rect b="b" l="l" r="r" t="t"/>
            <a:pathLst>
              <a:path extrusionOk="0" h="2214" w="1151">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0" name="Google Shape;120;p40"/>
          <p:cNvSpPr/>
          <p:nvPr/>
        </p:nvSpPr>
        <p:spPr>
          <a:xfrm>
            <a:off x="10327159" y="4046816"/>
            <a:ext cx="41728" cy="340816"/>
          </a:xfrm>
          <a:custGeom>
            <a:rect b="b" l="l" r="r" t="t"/>
            <a:pathLst>
              <a:path extrusionOk="0" h="1514" w="150">
                <a:moveTo>
                  <a:pt x="69" y="1"/>
                </a:moveTo>
                <a:lnTo>
                  <a:pt x="1" y="1514"/>
                </a:lnTo>
                <a:lnTo>
                  <a:pt x="150"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1" name="Google Shape;121;p40"/>
          <p:cNvSpPr/>
          <p:nvPr/>
        </p:nvSpPr>
        <p:spPr>
          <a:xfrm>
            <a:off x="2343452" y="4326179"/>
            <a:ext cx="322696" cy="501995"/>
          </a:xfrm>
          <a:custGeom>
            <a:rect b="b" l="l" r="r" t="t"/>
            <a:pathLst>
              <a:path extrusionOk="0" h="2230" w="116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2" name="Google Shape;122;p40"/>
          <p:cNvSpPr/>
          <p:nvPr/>
        </p:nvSpPr>
        <p:spPr>
          <a:xfrm>
            <a:off x="2489223" y="4602615"/>
            <a:ext cx="45344" cy="340816"/>
          </a:xfrm>
          <a:custGeom>
            <a:rect b="b" l="l" r="r" t="t"/>
            <a:pathLst>
              <a:path extrusionOk="0" h="1514" w="163">
                <a:moveTo>
                  <a:pt x="69" y="1"/>
                </a:moveTo>
                <a:lnTo>
                  <a:pt x="1" y="1514"/>
                </a:lnTo>
                <a:lnTo>
                  <a:pt x="163"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3" name="Google Shape;123;p40"/>
          <p:cNvSpPr/>
          <p:nvPr/>
        </p:nvSpPr>
        <p:spPr>
          <a:xfrm>
            <a:off x="2128693" y="4259997"/>
            <a:ext cx="322975" cy="501095"/>
          </a:xfrm>
          <a:custGeom>
            <a:rect b="b" l="l" r="r" t="t"/>
            <a:pathLst>
              <a:path extrusionOk="0" h="2226" w="1161">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4" name="Google Shape;124;p40"/>
          <p:cNvSpPr/>
          <p:nvPr/>
        </p:nvSpPr>
        <p:spPr>
          <a:xfrm>
            <a:off x="2279191" y="4536208"/>
            <a:ext cx="42007" cy="340141"/>
          </a:xfrm>
          <a:custGeom>
            <a:rect b="b" l="l" r="r" t="t"/>
            <a:pathLst>
              <a:path extrusionOk="0" h="1511" w="151">
                <a:moveTo>
                  <a:pt x="53" y="1"/>
                </a:moveTo>
                <a:lnTo>
                  <a:pt x="1" y="1511"/>
                </a:lnTo>
                <a:lnTo>
                  <a:pt x="150" y="1511"/>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5" name="Google Shape;125;p40"/>
          <p:cNvSpPr/>
          <p:nvPr/>
        </p:nvSpPr>
        <p:spPr>
          <a:xfrm>
            <a:off x="9696229" y="4867346"/>
            <a:ext cx="86795" cy="127863"/>
          </a:xfrm>
          <a:custGeom>
            <a:rect b="b" l="l" r="r" t="t"/>
            <a:pathLst>
              <a:path extrusionOk="0" h="568" w="312">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6" name="Google Shape;126;p40"/>
          <p:cNvSpPr/>
          <p:nvPr/>
        </p:nvSpPr>
        <p:spPr>
          <a:xfrm>
            <a:off x="9752146" y="4945909"/>
            <a:ext cx="102095" cy="61680"/>
          </a:xfrm>
          <a:custGeom>
            <a:rect b="b" l="l" r="r" t="t"/>
            <a:pathLst>
              <a:path extrusionOk="0" h="274" w="367">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7" name="Google Shape;127;p40"/>
          <p:cNvSpPr/>
          <p:nvPr/>
        </p:nvSpPr>
        <p:spPr>
          <a:xfrm>
            <a:off x="9647826" y="4930376"/>
            <a:ext cx="55916" cy="52451"/>
          </a:xfrm>
          <a:custGeom>
            <a:rect b="b" l="l" r="r" t="t"/>
            <a:pathLst>
              <a:path extrusionOk="0" h="233" w="201">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8" name="Google Shape;128;p40"/>
          <p:cNvSpPr/>
          <p:nvPr/>
        </p:nvSpPr>
        <p:spPr>
          <a:xfrm>
            <a:off x="9316782" y="5876067"/>
            <a:ext cx="102095" cy="140244"/>
          </a:xfrm>
          <a:custGeom>
            <a:rect b="b" l="l" r="r" t="t"/>
            <a:pathLst>
              <a:path extrusionOk="0" h="623" w="367">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29" name="Google Shape;129;p40"/>
          <p:cNvSpPr/>
          <p:nvPr/>
        </p:nvSpPr>
        <p:spPr>
          <a:xfrm>
            <a:off x="9399681" y="5946077"/>
            <a:ext cx="59811" cy="60780"/>
          </a:xfrm>
          <a:custGeom>
            <a:rect b="b" l="l" r="r" t="t"/>
            <a:pathLst>
              <a:path extrusionOk="0" h="270" w="215">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0" name="Google Shape;130;p40"/>
          <p:cNvSpPr/>
          <p:nvPr/>
        </p:nvSpPr>
        <p:spPr>
          <a:xfrm>
            <a:off x="-2163520" y="574167"/>
            <a:ext cx="4506983" cy="1671989"/>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1" name="Google Shape;131;p40"/>
          <p:cNvSpPr/>
          <p:nvPr/>
        </p:nvSpPr>
        <p:spPr>
          <a:xfrm>
            <a:off x="10176661" y="-108885"/>
            <a:ext cx="4060024" cy="1862631"/>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132" name="Google Shape;132;p40"/>
          <p:cNvGrpSpPr/>
          <p:nvPr/>
        </p:nvGrpSpPr>
        <p:grpSpPr>
          <a:xfrm>
            <a:off x="2160791" y="3794117"/>
            <a:ext cx="1769835" cy="583424"/>
            <a:chOff x="1226000" y="3066700"/>
            <a:chExt cx="377750" cy="124525"/>
          </a:xfrm>
        </p:grpSpPr>
        <p:sp>
          <p:nvSpPr>
            <p:cNvPr id="133" name="Google Shape;133;p40"/>
            <p:cNvSpPr/>
            <p:nvPr/>
          </p:nvSpPr>
          <p:spPr>
            <a:xfrm>
              <a:off x="1487550" y="3152425"/>
              <a:ext cx="116200" cy="38800"/>
            </a:xfrm>
            <a:custGeom>
              <a:rect b="b" l="l" r="r" t="t"/>
              <a:pathLst>
                <a:path extrusionOk="0" h="1552" w="4648">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4" name="Google Shape;134;p40"/>
            <p:cNvSpPr/>
            <p:nvPr/>
          </p:nvSpPr>
          <p:spPr>
            <a:xfrm>
              <a:off x="1226000" y="3154050"/>
              <a:ext cx="114825" cy="37175"/>
            </a:xfrm>
            <a:custGeom>
              <a:rect b="b" l="l" r="r" t="t"/>
              <a:pathLst>
                <a:path extrusionOk="0" h="1487" w="4593">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5" name="Google Shape;135;p40"/>
            <p:cNvSpPr/>
            <p:nvPr/>
          </p:nvSpPr>
          <p:spPr>
            <a:xfrm>
              <a:off x="1445775" y="3080225"/>
              <a:ext cx="60350" cy="67500"/>
            </a:xfrm>
            <a:custGeom>
              <a:rect b="b" l="l" r="r" t="t"/>
              <a:pathLst>
                <a:path extrusionOk="0" h="2700" w="2414">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6" name="Google Shape;136;p40"/>
            <p:cNvSpPr/>
            <p:nvPr/>
          </p:nvSpPr>
          <p:spPr>
            <a:xfrm>
              <a:off x="1490325" y="3138950"/>
              <a:ext cx="15800" cy="8775"/>
            </a:xfrm>
            <a:custGeom>
              <a:rect b="b" l="l" r="r" t="t"/>
              <a:pathLst>
                <a:path extrusionOk="0" h="351" w="632">
                  <a:moveTo>
                    <a:pt x="0" y="1"/>
                  </a:moveTo>
                  <a:lnTo>
                    <a:pt x="0" y="351"/>
                  </a:lnTo>
                  <a:lnTo>
                    <a:pt x="632" y="351"/>
                  </a:lnTo>
                  <a:lnTo>
                    <a:pt x="308"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7" name="Google Shape;137;p40"/>
            <p:cNvSpPr/>
            <p:nvPr/>
          </p:nvSpPr>
          <p:spPr>
            <a:xfrm>
              <a:off x="1401225" y="3080875"/>
              <a:ext cx="93800" cy="110350"/>
            </a:xfrm>
            <a:custGeom>
              <a:rect b="b" l="l" r="r" t="t"/>
              <a:pathLst>
                <a:path extrusionOk="0" h="4414" w="3752">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8" name="Google Shape;138;p40"/>
            <p:cNvSpPr/>
            <p:nvPr/>
          </p:nvSpPr>
          <p:spPr>
            <a:xfrm>
              <a:off x="1328950" y="3137900"/>
              <a:ext cx="74950" cy="53325"/>
            </a:xfrm>
            <a:custGeom>
              <a:rect b="b" l="l" r="r" t="t"/>
              <a:pathLst>
                <a:path extrusionOk="0" h="2133" w="2998">
                  <a:moveTo>
                    <a:pt x="1" y="1"/>
                  </a:moveTo>
                  <a:lnTo>
                    <a:pt x="1" y="2133"/>
                  </a:lnTo>
                  <a:lnTo>
                    <a:pt x="2998" y="2133"/>
                  </a:lnTo>
                  <a:lnTo>
                    <a:pt x="299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39" name="Google Shape;139;p40"/>
            <p:cNvSpPr/>
            <p:nvPr/>
          </p:nvSpPr>
          <p:spPr>
            <a:xfrm>
              <a:off x="1327900" y="3106875"/>
              <a:ext cx="83800" cy="31050"/>
            </a:xfrm>
            <a:custGeom>
              <a:rect b="b" l="l" r="r" t="t"/>
              <a:pathLst>
                <a:path extrusionOk="0" h="1242" w="3352">
                  <a:moveTo>
                    <a:pt x="299" y="1"/>
                  </a:moveTo>
                  <a:lnTo>
                    <a:pt x="1" y="1242"/>
                  </a:lnTo>
                  <a:lnTo>
                    <a:pt x="3040" y="1242"/>
                  </a:lnTo>
                  <a:lnTo>
                    <a:pt x="3351"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0" name="Google Shape;140;p40"/>
            <p:cNvSpPr/>
            <p:nvPr/>
          </p:nvSpPr>
          <p:spPr>
            <a:xfrm>
              <a:off x="1335350" y="3080225"/>
              <a:ext cx="115125" cy="26675"/>
            </a:xfrm>
            <a:custGeom>
              <a:rect b="b" l="l" r="r" t="t"/>
              <a:pathLst>
                <a:path extrusionOk="0" h="1067" w="4605">
                  <a:moveTo>
                    <a:pt x="1566" y="1"/>
                  </a:moveTo>
                  <a:lnTo>
                    <a:pt x="1" y="1067"/>
                  </a:lnTo>
                  <a:lnTo>
                    <a:pt x="3053" y="1067"/>
                  </a:lnTo>
                  <a:lnTo>
                    <a:pt x="460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1" name="Google Shape;141;p40"/>
            <p:cNvSpPr/>
            <p:nvPr/>
          </p:nvSpPr>
          <p:spPr>
            <a:xfrm>
              <a:off x="1318525" y="3137900"/>
              <a:ext cx="85375" cy="9825"/>
            </a:xfrm>
            <a:custGeom>
              <a:rect b="b" l="l" r="r" t="t"/>
              <a:pathLst>
                <a:path extrusionOk="0" h="393" w="3415">
                  <a:moveTo>
                    <a:pt x="376" y="1"/>
                  </a:moveTo>
                  <a:lnTo>
                    <a:pt x="0" y="393"/>
                  </a:lnTo>
                  <a:lnTo>
                    <a:pt x="3036" y="393"/>
                  </a:lnTo>
                  <a:lnTo>
                    <a:pt x="341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2" name="Google Shape;142;p40"/>
            <p:cNvSpPr/>
            <p:nvPr/>
          </p:nvSpPr>
          <p:spPr>
            <a:xfrm>
              <a:off x="1394400" y="3080225"/>
              <a:ext cx="60775" cy="67500"/>
            </a:xfrm>
            <a:custGeom>
              <a:rect b="b" l="l" r="r" t="t"/>
              <a:pathLst>
                <a:path extrusionOk="0" h="2700" w="2431">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3" name="Google Shape;143;p40"/>
            <p:cNvSpPr/>
            <p:nvPr/>
          </p:nvSpPr>
          <p:spPr>
            <a:xfrm>
              <a:off x="1450450" y="3080225"/>
              <a:ext cx="60475" cy="67500"/>
            </a:xfrm>
            <a:custGeom>
              <a:rect b="b" l="l" r="r" t="t"/>
              <a:pathLst>
                <a:path extrusionOk="0" h="2700" w="2419">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4" name="Google Shape;144;p40"/>
            <p:cNvSpPr/>
            <p:nvPr/>
          </p:nvSpPr>
          <p:spPr>
            <a:xfrm>
              <a:off x="1450450" y="3081850"/>
              <a:ext cx="40225" cy="28050"/>
            </a:xfrm>
            <a:custGeom>
              <a:rect b="b" l="l" r="r" t="t"/>
              <a:pathLst>
                <a:path extrusionOk="0" h="1122" w="1609">
                  <a:moveTo>
                    <a:pt x="95" y="1"/>
                  </a:moveTo>
                  <a:lnTo>
                    <a:pt x="1" y="69"/>
                  </a:lnTo>
                  <a:lnTo>
                    <a:pt x="1514" y="1122"/>
                  </a:lnTo>
                  <a:lnTo>
                    <a:pt x="1608" y="1041"/>
                  </a:lnTo>
                  <a:lnTo>
                    <a:pt x="95"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5" name="Google Shape;145;p40"/>
            <p:cNvSpPr/>
            <p:nvPr/>
          </p:nvSpPr>
          <p:spPr>
            <a:xfrm>
              <a:off x="1412950" y="3073425"/>
              <a:ext cx="2050" cy="1725"/>
            </a:xfrm>
            <a:custGeom>
              <a:rect b="b" l="l" r="r" t="t"/>
              <a:pathLst>
                <a:path extrusionOk="0" h="69" w="82">
                  <a:moveTo>
                    <a:pt x="1" y="1"/>
                  </a:moveTo>
                  <a:lnTo>
                    <a:pt x="1" y="69"/>
                  </a:lnTo>
                  <a:lnTo>
                    <a:pt x="82" y="69"/>
                  </a:lnTo>
                  <a:lnTo>
                    <a:pt x="1"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6" name="Google Shape;146;p40"/>
            <p:cNvSpPr/>
            <p:nvPr/>
          </p:nvSpPr>
          <p:spPr>
            <a:xfrm>
              <a:off x="1384275" y="3072450"/>
              <a:ext cx="15900" cy="13150"/>
            </a:xfrm>
            <a:custGeom>
              <a:rect b="b" l="l" r="r" t="t"/>
              <a:pathLst>
                <a:path extrusionOk="0" h="526" w="636">
                  <a:moveTo>
                    <a:pt x="1" y="1"/>
                  </a:moveTo>
                  <a:lnTo>
                    <a:pt x="1" y="526"/>
                  </a:lnTo>
                  <a:lnTo>
                    <a:pt x="636" y="526"/>
                  </a:lnTo>
                  <a:lnTo>
                    <a:pt x="6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7" name="Google Shape;147;p40"/>
            <p:cNvSpPr/>
            <p:nvPr/>
          </p:nvSpPr>
          <p:spPr>
            <a:xfrm>
              <a:off x="1400150" y="3066700"/>
              <a:ext cx="12825" cy="18900"/>
            </a:xfrm>
            <a:custGeom>
              <a:rect b="b" l="l" r="r" t="t"/>
              <a:pathLst>
                <a:path extrusionOk="0" h="756" w="513">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8" name="Google Shape;148;p40"/>
            <p:cNvSpPr/>
            <p:nvPr/>
          </p:nvSpPr>
          <p:spPr>
            <a:xfrm>
              <a:off x="1380225" y="3066700"/>
              <a:ext cx="26350" cy="7475"/>
            </a:xfrm>
            <a:custGeom>
              <a:rect b="b" l="l" r="r" t="t"/>
              <a:pathLst>
                <a:path extrusionOk="0" h="299" w="1054">
                  <a:moveTo>
                    <a:pt x="338" y="1"/>
                  </a:moveTo>
                  <a:lnTo>
                    <a:pt x="1" y="299"/>
                  </a:lnTo>
                  <a:lnTo>
                    <a:pt x="717" y="299"/>
                  </a:lnTo>
                  <a:lnTo>
                    <a:pt x="1054"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49" name="Google Shape;149;p40"/>
            <p:cNvSpPr/>
            <p:nvPr/>
          </p:nvSpPr>
          <p:spPr>
            <a:xfrm>
              <a:off x="1380225" y="3074150"/>
              <a:ext cx="17925" cy="1000"/>
            </a:xfrm>
            <a:custGeom>
              <a:rect b="b" l="l" r="r" t="t"/>
              <a:pathLst>
                <a:path extrusionOk="0" h="40" w="717">
                  <a:moveTo>
                    <a:pt x="1" y="1"/>
                  </a:moveTo>
                  <a:lnTo>
                    <a:pt x="1" y="40"/>
                  </a:lnTo>
                  <a:lnTo>
                    <a:pt x="717" y="40"/>
                  </a:lnTo>
                  <a:lnTo>
                    <a:pt x="717"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0" name="Google Shape;150;p40"/>
            <p:cNvSpPr/>
            <p:nvPr/>
          </p:nvSpPr>
          <p:spPr>
            <a:xfrm>
              <a:off x="1398125" y="3066700"/>
              <a:ext cx="8450" cy="8450"/>
            </a:xfrm>
            <a:custGeom>
              <a:rect b="b" l="l" r="r" t="t"/>
              <a:pathLst>
                <a:path extrusionOk="0" h="338" w="338">
                  <a:moveTo>
                    <a:pt x="338" y="1"/>
                  </a:moveTo>
                  <a:lnTo>
                    <a:pt x="1" y="299"/>
                  </a:lnTo>
                  <a:lnTo>
                    <a:pt x="1" y="338"/>
                  </a:lnTo>
                  <a:lnTo>
                    <a:pt x="338" y="40"/>
                  </a:lnTo>
                  <a:lnTo>
                    <a:pt x="33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1" name="Google Shape;151;p40"/>
            <p:cNvSpPr/>
            <p:nvPr/>
          </p:nvSpPr>
          <p:spPr>
            <a:xfrm>
              <a:off x="1406550" y="3066700"/>
              <a:ext cx="8450" cy="8450"/>
            </a:xfrm>
            <a:custGeom>
              <a:rect b="b" l="l" r="r" t="t"/>
              <a:pathLst>
                <a:path extrusionOk="0" h="338" w="338">
                  <a:moveTo>
                    <a:pt x="1" y="1"/>
                  </a:moveTo>
                  <a:lnTo>
                    <a:pt x="1" y="40"/>
                  </a:lnTo>
                  <a:lnTo>
                    <a:pt x="338" y="338"/>
                  </a:lnTo>
                  <a:lnTo>
                    <a:pt x="338" y="299"/>
                  </a:lnTo>
                  <a:lnTo>
                    <a:pt x="1"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2" name="Google Shape;152;p40"/>
            <p:cNvSpPr/>
            <p:nvPr/>
          </p:nvSpPr>
          <p:spPr>
            <a:xfrm>
              <a:off x="1431175" y="3150700"/>
              <a:ext cx="35825" cy="40525"/>
            </a:xfrm>
            <a:custGeom>
              <a:rect b="b" l="l" r="r" t="t"/>
              <a:pathLst>
                <a:path extrusionOk="0" h="1621" w="1433">
                  <a:moveTo>
                    <a:pt x="1" y="1"/>
                  </a:moveTo>
                  <a:lnTo>
                    <a:pt x="1" y="1621"/>
                  </a:lnTo>
                  <a:lnTo>
                    <a:pt x="1433" y="1621"/>
                  </a:lnTo>
                  <a:lnTo>
                    <a:pt x="143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3" name="Google Shape;153;p40"/>
            <p:cNvSpPr/>
            <p:nvPr/>
          </p:nvSpPr>
          <p:spPr>
            <a:xfrm>
              <a:off x="1429900" y="3151750"/>
              <a:ext cx="2350" cy="39475"/>
            </a:xfrm>
            <a:custGeom>
              <a:rect b="b" l="l" r="r" t="t"/>
              <a:pathLst>
                <a:path extrusionOk="0" h="1579" w="94">
                  <a:moveTo>
                    <a:pt x="0" y="1"/>
                  </a:moveTo>
                  <a:lnTo>
                    <a:pt x="0" y="1579"/>
                  </a:lnTo>
                  <a:lnTo>
                    <a:pt x="94" y="1579"/>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4" name="Google Shape;154;p40"/>
            <p:cNvSpPr/>
            <p:nvPr/>
          </p:nvSpPr>
          <p:spPr>
            <a:xfrm>
              <a:off x="1463575" y="3151750"/>
              <a:ext cx="2475" cy="39475"/>
            </a:xfrm>
            <a:custGeom>
              <a:rect b="b" l="l" r="r" t="t"/>
              <a:pathLst>
                <a:path extrusionOk="0" h="1579" w="99">
                  <a:moveTo>
                    <a:pt x="1" y="1"/>
                  </a:moveTo>
                  <a:lnTo>
                    <a:pt x="1" y="1579"/>
                  </a:lnTo>
                  <a:lnTo>
                    <a:pt x="98" y="1579"/>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5" name="Google Shape;155;p40"/>
            <p:cNvSpPr/>
            <p:nvPr/>
          </p:nvSpPr>
          <p:spPr>
            <a:xfrm>
              <a:off x="1446725" y="3151750"/>
              <a:ext cx="2375" cy="39475"/>
            </a:xfrm>
            <a:custGeom>
              <a:rect b="b" l="l" r="r" t="t"/>
              <a:pathLst>
                <a:path extrusionOk="0" h="1579" w="95">
                  <a:moveTo>
                    <a:pt x="1" y="1"/>
                  </a:moveTo>
                  <a:lnTo>
                    <a:pt x="1" y="1579"/>
                  </a:lnTo>
                  <a:lnTo>
                    <a:pt x="95" y="1579"/>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6" name="Google Shape;156;p40"/>
            <p:cNvSpPr/>
            <p:nvPr/>
          </p:nvSpPr>
          <p:spPr>
            <a:xfrm>
              <a:off x="1429900" y="3151750"/>
              <a:ext cx="36150" cy="2375"/>
            </a:xfrm>
            <a:custGeom>
              <a:rect b="b" l="l" r="r" t="t"/>
              <a:pathLst>
                <a:path extrusionOk="0" h="95" w="1446">
                  <a:moveTo>
                    <a:pt x="0" y="1"/>
                  </a:moveTo>
                  <a:lnTo>
                    <a:pt x="0" y="95"/>
                  </a:lnTo>
                  <a:lnTo>
                    <a:pt x="1445" y="95"/>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7" name="Google Shape;157;p40"/>
            <p:cNvSpPr/>
            <p:nvPr/>
          </p:nvSpPr>
          <p:spPr>
            <a:xfrm>
              <a:off x="1429900" y="3170950"/>
              <a:ext cx="36150" cy="2450"/>
            </a:xfrm>
            <a:custGeom>
              <a:rect b="b" l="l" r="r" t="t"/>
              <a:pathLst>
                <a:path extrusionOk="0" h="98" w="1446">
                  <a:moveTo>
                    <a:pt x="0" y="1"/>
                  </a:moveTo>
                  <a:lnTo>
                    <a:pt x="0" y="98"/>
                  </a:lnTo>
                  <a:lnTo>
                    <a:pt x="1445" y="98"/>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8" name="Google Shape;158;p40"/>
            <p:cNvSpPr/>
            <p:nvPr/>
          </p:nvSpPr>
          <p:spPr>
            <a:xfrm>
              <a:off x="1446725" y="3151750"/>
              <a:ext cx="19325" cy="20600"/>
            </a:xfrm>
            <a:custGeom>
              <a:rect b="b" l="l" r="r" t="t"/>
              <a:pathLst>
                <a:path extrusionOk="0" h="824" w="773">
                  <a:moveTo>
                    <a:pt x="675" y="1"/>
                  </a:moveTo>
                  <a:lnTo>
                    <a:pt x="1" y="824"/>
                  </a:lnTo>
                  <a:lnTo>
                    <a:pt x="95" y="824"/>
                  </a:lnTo>
                  <a:lnTo>
                    <a:pt x="772"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59" name="Google Shape;159;p40"/>
            <p:cNvSpPr/>
            <p:nvPr/>
          </p:nvSpPr>
          <p:spPr>
            <a:xfrm>
              <a:off x="1429900" y="3151750"/>
              <a:ext cx="19200" cy="20600"/>
            </a:xfrm>
            <a:custGeom>
              <a:rect b="b" l="l" r="r" t="t"/>
              <a:pathLst>
                <a:path extrusionOk="0" h="824" w="768">
                  <a:moveTo>
                    <a:pt x="0" y="1"/>
                  </a:moveTo>
                  <a:lnTo>
                    <a:pt x="674" y="824"/>
                  </a:lnTo>
                  <a:lnTo>
                    <a:pt x="768" y="824"/>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0" name="Google Shape;160;p40"/>
            <p:cNvSpPr/>
            <p:nvPr/>
          </p:nvSpPr>
          <p:spPr>
            <a:xfrm>
              <a:off x="1446725" y="3172325"/>
              <a:ext cx="18250" cy="18900"/>
            </a:xfrm>
            <a:custGeom>
              <a:rect b="b" l="l" r="r" t="t"/>
              <a:pathLst>
                <a:path extrusionOk="0" h="756" w="730">
                  <a:moveTo>
                    <a:pt x="1" y="1"/>
                  </a:moveTo>
                  <a:lnTo>
                    <a:pt x="636" y="756"/>
                  </a:lnTo>
                  <a:lnTo>
                    <a:pt x="730" y="756"/>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1" name="Google Shape;161;p40"/>
            <p:cNvSpPr/>
            <p:nvPr/>
          </p:nvSpPr>
          <p:spPr>
            <a:xfrm>
              <a:off x="1430850" y="3172325"/>
              <a:ext cx="18250" cy="18900"/>
            </a:xfrm>
            <a:custGeom>
              <a:rect b="b" l="l" r="r" t="t"/>
              <a:pathLst>
                <a:path extrusionOk="0" h="756" w="730">
                  <a:moveTo>
                    <a:pt x="636" y="1"/>
                  </a:moveTo>
                  <a:lnTo>
                    <a:pt x="1" y="756"/>
                  </a:lnTo>
                  <a:lnTo>
                    <a:pt x="95" y="756"/>
                  </a:lnTo>
                  <a:lnTo>
                    <a:pt x="73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2" name="Google Shape;162;p40"/>
            <p:cNvSpPr/>
            <p:nvPr/>
          </p:nvSpPr>
          <p:spPr>
            <a:xfrm>
              <a:off x="1431175" y="3150700"/>
              <a:ext cx="2475" cy="40525"/>
            </a:xfrm>
            <a:custGeom>
              <a:rect b="b" l="l" r="r" t="t"/>
              <a:pathLst>
                <a:path extrusionOk="0" h="1621" w="99">
                  <a:moveTo>
                    <a:pt x="1" y="1"/>
                  </a:moveTo>
                  <a:lnTo>
                    <a:pt x="1" y="1621"/>
                  </a:lnTo>
                  <a:lnTo>
                    <a:pt x="98" y="162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3" name="Google Shape;163;p40"/>
            <p:cNvSpPr/>
            <p:nvPr/>
          </p:nvSpPr>
          <p:spPr>
            <a:xfrm>
              <a:off x="1464625" y="3150700"/>
              <a:ext cx="2375" cy="40525"/>
            </a:xfrm>
            <a:custGeom>
              <a:rect b="b" l="l" r="r" t="t"/>
              <a:pathLst>
                <a:path extrusionOk="0" h="1621" w="95">
                  <a:moveTo>
                    <a:pt x="1" y="1"/>
                  </a:moveTo>
                  <a:lnTo>
                    <a:pt x="1" y="1621"/>
                  </a:lnTo>
                  <a:lnTo>
                    <a:pt x="95" y="1621"/>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4" name="Google Shape;164;p40"/>
            <p:cNvSpPr/>
            <p:nvPr/>
          </p:nvSpPr>
          <p:spPr>
            <a:xfrm>
              <a:off x="1448125" y="3150700"/>
              <a:ext cx="2050" cy="40525"/>
            </a:xfrm>
            <a:custGeom>
              <a:rect b="b" l="l" r="r" t="t"/>
              <a:pathLst>
                <a:path extrusionOk="0" h="1621" w="82">
                  <a:moveTo>
                    <a:pt x="0" y="1"/>
                  </a:moveTo>
                  <a:lnTo>
                    <a:pt x="0" y="1621"/>
                  </a:lnTo>
                  <a:lnTo>
                    <a:pt x="81" y="162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5" name="Google Shape;165;p40"/>
            <p:cNvSpPr/>
            <p:nvPr/>
          </p:nvSpPr>
          <p:spPr>
            <a:xfrm>
              <a:off x="1431175" y="3150700"/>
              <a:ext cx="35825" cy="2450"/>
            </a:xfrm>
            <a:custGeom>
              <a:rect b="b" l="l" r="r" t="t"/>
              <a:pathLst>
                <a:path extrusionOk="0" h="98" w="1433">
                  <a:moveTo>
                    <a:pt x="1" y="1"/>
                  </a:moveTo>
                  <a:lnTo>
                    <a:pt x="1" y="98"/>
                  </a:lnTo>
                  <a:lnTo>
                    <a:pt x="1433" y="98"/>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6" name="Google Shape;166;p40"/>
            <p:cNvSpPr/>
            <p:nvPr/>
          </p:nvSpPr>
          <p:spPr>
            <a:xfrm>
              <a:off x="1431175" y="3169975"/>
              <a:ext cx="35825" cy="2375"/>
            </a:xfrm>
            <a:custGeom>
              <a:rect b="b" l="l" r="r" t="t"/>
              <a:pathLst>
                <a:path extrusionOk="0" h="95" w="1433">
                  <a:moveTo>
                    <a:pt x="1" y="1"/>
                  </a:moveTo>
                  <a:lnTo>
                    <a:pt x="1" y="95"/>
                  </a:lnTo>
                  <a:lnTo>
                    <a:pt x="1433" y="95"/>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7" name="Google Shape;167;p40"/>
            <p:cNvSpPr/>
            <p:nvPr/>
          </p:nvSpPr>
          <p:spPr>
            <a:xfrm>
              <a:off x="1448125" y="3150700"/>
              <a:ext cx="18875" cy="20275"/>
            </a:xfrm>
            <a:custGeom>
              <a:rect b="b" l="l" r="r" t="t"/>
              <a:pathLst>
                <a:path extrusionOk="0" h="811" w="755">
                  <a:moveTo>
                    <a:pt x="661" y="1"/>
                  </a:moveTo>
                  <a:lnTo>
                    <a:pt x="0" y="811"/>
                  </a:lnTo>
                  <a:lnTo>
                    <a:pt x="81" y="811"/>
                  </a:lnTo>
                  <a:lnTo>
                    <a:pt x="75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8" name="Google Shape;168;p40"/>
            <p:cNvSpPr/>
            <p:nvPr/>
          </p:nvSpPr>
          <p:spPr>
            <a:xfrm>
              <a:off x="1431175" y="3150700"/>
              <a:ext cx="19000" cy="20275"/>
            </a:xfrm>
            <a:custGeom>
              <a:rect b="b" l="l" r="r" t="t"/>
              <a:pathLst>
                <a:path extrusionOk="0" h="811" w="760">
                  <a:moveTo>
                    <a:pt x="1" y="1"/>
                  </a:moveTo>
                  <a:lnTo>
                    <a:pt x="678" y="811"/>
                  </a:lnTo>
                  <a:lnTo>
                    <a:pt x="759" y="81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69" name="Google Shape;169;p40"/>
            <p:cNvSpPr/>
            <p:nvPr/>
          </p:nvSpPr>
          <p:spPr>
            <a:xfrm>
              <a:off x="1448125" y="3170950"/>
              <a:ext cx="18875" cy="20275"/>
            </a:xfrm>
            <a:custGeom>
              <a:rect b="b" l="l" r="r" t="t"/>
              <a:pathLst>
                <a:path extrusionOk="0" h="811" w="755">
                  <a:moveTo>
                    <a:pt x="0" y="1"/>
                  </a:moveTo>
                  <a:lnTo>
                    <a:pt x="661" y="811"/>
                  </a:lnTo>
                  <a:lnTo>
                    <a:pt x="755" y="81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0" name="Google Shape;170;p40"/>
            <p:cNvSpPr/>
            <p:nvPr/>
          </p:nvSpPr>
          <p:spPr>
            <a:xfrm>
              <a:off x="1431175" y="3170950"/>
              <a:ext cx="19000" cy="20275"/>
            </a:xfrm>
            <a:custGeom>
              <a:rect b="b" l="l" r="r" t="t"/>
              <a:pathLst>
                <a:path extrusionOk="0" h="811" w="760">
                  <a:moveTo>
                    <a:pt x="678" y="1"/>
                  </a:moveTo>
                  <a:lnTo>
                    <a:pt x="1" y="811"/>
                  </a:lnTo>
                  <a:lnTo>
                    <a:pt x="98" y="811"/>
                  </a:lnTo>
                  <a:lnTo>
                    <a:pt x="75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1" name="Google Shape;171;p40"/>
            <p:cNvSpPr/>
            <p:nvPr/>
          </p:nvSpPr>
          <p:spPr>
            <a:xfrm>
              <a:off x="1438300" y="3111575"/>
              <a:ext cx="21675" cy="24000"/>
            </a:xfrm>
            <a:custGeom>
              <a:rect b="b" l="l" r="r" t="t"/>
              <a:pathLst>
                <a:path extrusionOk="0" h="960" w="867">
                  <a:moveTo>
                    <a:pt x="1" y="1"/>
                  </a:moveTo>
                  <a:lnTo>
                    <a:pt x="1" y="960"/>
                  </a:lnTo>
                  <a:lnTo>
                    <a:pt x="866" y="960"/>
                  </a:lnTo>
                  <a:lnTo>
                    <a:pt x="8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2" name="Google Shape;172;p40"/>
            <p:cNvSpPr/>
            <p:nvPr/>
          </p:nvSpPr>
          <p:spPr>
            <a:xfrm>
              <a:off x="1437250" y="3134175"/>
              <a:ext cx="21650" cy="2050"/>
            </a:xfrm>
            <a:custGeom>
              <a:rect b="b" l="l" r="r" t="t"/>
              <a:pathLst>
                <a:path extrusionOk="0" h="82" w="866">
                  <a:moveTo>
                    <a:pt x="1" y="1"/>
                  </a:moveTo>
                  <a:lnTo>
                    <a:pt x="1" y="82"/>
                  </a:lnTo>
                  <a:lnTo>
                    <a:pt x="866" y="82"/>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3" name="Google Shape;173;p40"/>
            <p:cNvSpPr/>
            <p:nvPr/>
          </p:nvSpPr>
          <p:spPr>
            <a:xfrm>
              <a:off x="1437250" y="3112625"/>
              <a:ext cx="21650" cy="2375"/>
            </a:xfrm>
            <a:custGeom>
              <a:rect b="b" l="l" r="r" t="t"/>
              <a:pathLst>
                <a:path extrusionOk="0" h="95" w="866">
                  <a:moveTo>
                    <a:pt x="1" y="1"/>
                  </a:moveTo>
                  <a:lnTo>
                    <a:pt x="1" y="95"/>
                  </a:lnTo>
                  <a:lnTo>
                    <a:pt x="866" y="95"/>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4" name="Google Shape;174;p40"/>
            <p:cNvSpPr/>
            <p:nvPr/>
          </p:nvSpPr>
          <p:spPr>
            <a:xfrm>
              <a:off x="1437250" y="3112625"/>
              <a:ext cx="2475" cy="23600"/>
            </a:xfrm>
            <a:custGeom>
              <a:rect b="b" l="l" r="r" t="t"/>
              <a:pathLst>
                <a:path extrusionOk="0" h="944" w="99">
                  <a:moveTo>
                    <a:pt x="1" y="1"/>
                  </a:moveTo>
                  <a:lnTo>
                    <a:pt x="1" y="944"/>
                  </a:lnTo>
                  <a:lnTo>
                    <a:pt x="98" y="944"/>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5" name="Google Shape;175;p40"/>
            <p:cNvSpPr/>
            <p:nvPr/>
          </p:nvSpPr>
          <p:spPr>
            <a:xfrm>
              <a:off x="1456525" y="3112625"/>
              <a:ext cx="2375" cy="23600"/>
            </a:xfrm>
            <a:custGeom>
              <a:rect b="b" l="l" r="r" t="t"/>
              <a:pathLst>
                <a:path extrusionOk="0" h="944" w="95">
                  <a:moveTo>
                    <a:pt x="1" y="1"/>
                  </a:moveTo>
                  <a:lnTo>
                    <a:pt x="1" y="944"/>
                  </a:lnTo>
                  <a:lnTo>
                    <a:pt x="95" y="944"/>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6" name="Google Shape;176;p40"/>
            <p:cNvSpPr/>
            <p:nvPr/>
          </p:nvSpPr>
          <p:spPr>
            <a:xfrm>
              <a:off x="1439700" y="3112625"/>
              <a:ext cx="16850" cy="23600"/>
            </a:xfrm>
            <a:custGeom>
              <a:rect b="b" l="l" r="r" t="t"/>
              <a:pathLst>
                <a:path extrusionOk="0" h="944" w="674">
                  <a:moveTo>
                    <a:pt x="0" y="1"/>
                  </a:moveTo>
                  <a:lnTo>
                    <a:pt x="0" y="95"/>
                  </a:lnTo>
                  <a:lnTo>
                    <a:pt x="674" y="944"/>
                  </a:lnTo>
                  <a:lnTo>
                    <a:pt x="674" y="863"/>
                  </a:lnTo>
                  <a:lnTo>
                    <a:pt x="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7" name="Google Shape;177;p40"/>
            <p:cNvSpPr/>
            <p:nvPr/>
          </p:nvSpPr>
          <p:spPr>
            <a:xfrm>
              <a:off x="1439700" y="3112625"/>
              <a:ext cx="16850" cy="23600"/>
            </a:xfrm>
            <a:custGeom>
              <a:rect b="b" l="l" r="r" t="t"/>
              <a:pathLst>
                <a:path extrusionOk="0" h="944" w="674">
                  <a:moveTo>
                    <a:pt x="674" y="1"/>
                  </a:moveTo>
                  <a:lnTo>
                    <a:pt x="0" y="863"/>
                  </a:lnTo>
                  <a:lnTo>
                    <a:pt x="0" y="944"/>
                  </a:lnTo>
                  <a:lnTo>
                    <a:pt x="674" y="95"/>
                  </a:lnTo>
                  <a:lnTo>
                    <a:pt x="67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8" name="Google Shape;178;p40"/>
            <p:cNvSpPr/>
            <p:nvPr/>
          </p:nvSpPr>
          <p:spPr>
            <a:xfrm>
              <a:off x="1438300" y="3133200"/>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79" name="Google Shape;179;p40"/>
            <p:cNvSpPr/>
            <p:nvPr/>
          </p:nvSpPr>
          <p:spPr>
            <a:xfrm>
              <a:off x="1438300" y="3111575"/>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0" name="Google Shape;180;p40"/>
            <p:cNvSpPr/>
            <p:nvPr/>
          </p:nvSpPr>
          <p:spPr>
            <a:xfrm>
              <a:off x="1438300" y="3111575"/>
              <a:ext cx="2375" cy="24000"/>
            </a:xfrm>
            <a:custGeom>
              <a:rect b="b" l="l" r="r" t="t"/>
              <a:pathLst>
                <a:path extrusionOk="0" h="960" w="95">
                  <a:moveTo>
                    <a:pt x="1" y="1"/>
                  </a:moveTo>
                  <a:lnTo>
                    <a:pt x="1" y="960"/>
                  </a:lnTo>
                  <a:lnTo>
                    <a:pt x="95" y="960"/>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1" name="Google Shape;181;p40"/>
            <p:cNvSpPr/>
            <p:nvPr/>
          </p:nvSpPr>
          <p:spPr>
            <a:xfrm>
              <a:off x="1457500" y="3111575"/>
              <a:ext cx="2475" cy="24000"/>
            </a:xfrm>
            <a:custGeom>
              <a:rect b="b" l="l" r="r" t="t"/>
              <a:pathLst>
                <a:path extrusionOk="0" h="960" w="99">
                  <a:moveTo>
                    <a:pt x="1" y="1"/>
                  </a:moveTo>
                  <a:lnTo>
                    <a:pt x="1" y="960"/>
                  </a:lnTo>
                  <a:lnTo>
                    <a:pt x="98" y="960"/>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2" name="Google Shape;182;p40"/>
            <p:cNvSpPr/>
            <p:nvPr/>
          </p:nvSpPr>
          <p:spPr>
            <a:xfrm>
              <a:off x="1440650" y="3111575"/>
              <a:ext cx="16875" cy="24000"/>
            </a:xfrm>
            <a:custGeom>
              <a:rect b="b" l="l" r="r" t="t"/>
              <a:pathLst>
                <a:path extrusionOk="0" h="960" w="675">
                  <a:moveTo>
                    <a:pt x="1" y="1"/>
                  </a:moveTo>
                  <a:lnTo>
                    <a:pt x="1" y="95"/>
                  </a:lnTo>
                  <a:lnTo>
                    <a:pt x="675" y="960"/>
                  </a:lnTo>
                  <a:lnTo>
                    <a:pt x="675" y="866"/>
                  </a:lnTo>
                  <a:lnTo>
                    <a:pt x="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3" name="Google Shape;183;p40"/>
            <p:cNvSpPr/>
            <p:nvPr/>
          </p:nvSpPr>
          <p:spPr>
            <a:xfrm>
              <a:off x="1440650" y="3111575"/>
              <a:ext cx="16875" cy="24000"/>
            </a:xfrm>
            <a:custGeom>
              <a:rect b="b" l="l" r="r" t="t"/>
              <a:pathLst>
                <a:path extrusionOk="0" h="960" w="675">
                  <a:moveTo>
                    <a:pt x="675" y="1"/>
                  </a:moveTo>
                  <a:lnTo>
                    <a:pt x="1" y="866"/>
                  </a:lnTo>
                  <a:lnTo>
                    <a:pt x="1" y="960"/>
                  </a:lnTo>
                  <a:lnTo>
                    <a:pt x="675" y="95"/>
                  </a:lnTo>
                  <a:lnTo>
                    <a:pt x="67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4" name="Google Shape;184;p40"/>
            <p:cNvSpPr/>
            <p:nvPr/>
          </p:nvSpPr>
          <p:spPr>
            <a:xfrm>
              <a:off x="1347825" y="3161875"/>
              <a:ext cx="14525" cy="15175"/>
            </a:xfrm>
            <a:custGeom>
              <a:rect b="b" l="l" r="r" t="t"/>
              <a:pathLst>
                <a:path extrusionOk="0" h="607" w="581">
                  <a:moveTo>
                    <a:pt x="1" y="1"/>
                  </a:moveTo>
                  <a:lnTo>
                    <a:pt x="1" y="607"/>
                  </a:lnTo>
                  <a:lnTo>
                    <a:pt x="581" y="607"/>
                  </a:lnTo>
                  <a:lnTo>
                    <a:pt x="581"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5" name="Google Shape;185;p40"/>
            <p:cNvSpPr/>
            <p:nvPr/>
          </p:nvSpPr>
          <p:spPr>
            <a:xfrm>
              <a:off x="1347175" y="3176050"/>
              <a:ext cx="14525" cy="1725"/>
            </a:xfrm>
            <a:custGeom>
              <a:rect b="b" l="l" r="r" t="t"/>
              <a:pathLst>
                <a:path extrusionOk="0" h="69" w="581">
                  <a:moveTo>
                    <a:pt x="1" y="1"/>
                  </a:moveTo>
                  <a:lnTo>
                    <a:pt x="1" y="69"/>
                  </a:lnTo>
                  <a:lnTo>
                    <a:pt x="581" y="69"/>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6" name="Google Shape;186;p40"/>
            <p:cNvSpPr/>
            <p:nvPr/>
          </p:nvSpPr>
          <p:spPr>
            <a:xfrm>
              <a:off x="1347175" y="3162525"/>
              <a:ext cx="14525" cy="2050"/>
            </a:xfrm>
            <a:custGeom>
              <a:rect b="b" l="l" r="r" t="t"/>
              <a:pathLst>
                <a:path extrusionOk="0" h="82" w="581">
                  <a:moveTo>
                    <a:pt x="1" y="1"/>
                  </a:moveTo>
                  <a:lnTo>
                    <a:pt x="1" y="82"/>
                  </a:lnTo>
                  <a:lnTo>
                    <a:pt x="581" y="82"/>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7" name="Google Shape;187;p40"/>
            <p:cNvSpPr/>
            <p:nvPr/>
          </p:nvSpPr>
          <p:spPr>
            <a:xfrm>
              <a:off x="1347175" y="3162525"/>
              <a:ext cx="1750" cy="15250"/>
            </a:xfrm>
            <a:custGeom>
              <a:rect b="b" l="l" r="r" t="t"/>
              <a:pathLst>
                <a:path extrusionOk="0" h="610" w="70">
                  <a:moveTo>
                    <a:pt x="1" y="1"/>
                  </a:moveTo>
                  <a:lnTo>
                    <a:pt x="1" y="610"/>
                  </a:lnTo>
                  <a:lnTo>
                    <a:pt x="69" y="610"/>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8" name="Google Shape;188;p40"/>
            <p:cNvSpPr/>
            <p:nvPr/>
          </p:nvSpPr>
          <p:spPr>
            <a:xfrm>
              <a:off x="1359975" y="3163575"/>
              <a:ext cx="1725" cy="14200"/>
            </a:xfrm>
            <a:custGeom>
              <a:rect b="b" l="l" r="r" t="t"/>
              <a:pathLst>
                <a:path extrusionOk="0" h="568" w="69">
                  <a:moveTo>
                    <a:pt x="1" y="1"/>
                  </a:moveTo>
                  <a:lnTo>
                    <a:pt x="1" y="568"/>
                  </a:lnTo>
                  <a:lnTo>
                    <a:pt x="69" y="568"/>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89" name="Google Shape;189;p40"/>
            <p:cNvSpPr/>
            <p:nvPr/>
          </p:nvSpPr>
          <p:spPr>
            <a:xfrm>
              <a:off x="1347825" y="3175400"/>
              <a:ext cx="14525" cy="1650"/>
            </a:xfrm>
            <a:custGeom>
              <a:rect b="b" l="l" r="r" t="t"/>
              <a:pathLst>
                <a:path extrusionOk="0" h="66" w="581">
                  <a:moveTo>
                    <a:pt x="1" y="1"/>
                  </a:moveTo>
                  <a:lnTo>
                    <a:pt x="1" y="66"/>
                  </a:lnTo>
                  <a:lnTo>
                    <a:pt x="581" y="66"/>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0" name="Google Shape;190;p40"/>
            <p:cNvSpPr/>
            <p:nvPr/>
          </p:nvSpPr>
          <p:spPr>
            <a:xfrm>
              <a:off x="1347825" y="3161875"/>
              <a:ext cx="14525" cy="1725"/>
            </a:xfrm>
            <a:custGeom>
              <a:rect b="b" l="l" r="r" t="t"/>
              <a:pathLst>
                <a:path extrusionOk="0" h="69" w="581">
                  <a:moveTo>
                    <a:pt x="1" y="1"/>
                  </a:moveTo>
                  <a:lnTo>
                    <a:pt x="1" y="69"/>
                  </a:lnTo>
                  <a:lnTo>
                    <a:pt x="581" y="69"/>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1" name="Google Shape;191;p40"/>
            <p:cNvSpPr/>
            <p:nvPr/>
          </p:nvSpPr>
          <p:spPr>
            <a:xfrm>
              <a:off x="1347825" y="3161875"/>
              <a:ext cx="1725" cy="15175"/>
            </a:xfrm>
            <a:custGeom>
              <a:rect b="b" l="l" r="r" t="t"/>
              <a:pathLst>
                <a:path extrusionOk="0" h="607" w="69">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2" name="Google Shape;192;p40"/>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3" name="Google Shape;193;p40"/>
            <p:cNvSpPr/>
            <p:nvPr/>
          </p:nvSpPr>
          <p:spPr>
            <a:xfrm>
              <a:off x="1360725" y="3161875"/>
              <a:ext cx="14525" cy="15175"/>
            </a:xfrm>
            <a:custGeom>
              <a:rect b="b" l="l" r="r" t="t"/>
              <a:pathLst>
                <a:path extrusionOk="0" h="607" w="581">
                  <a:moveTo>
                    <a:pt x="0" y="1"/>
                  </a:moveTo>
                  <a:lnTo>
                    <a:pt x="0" y="607"/>
                  </a:lnTo>
                  <a:lnTo>
                    <a:pt x="580" y="607"/>
                  </a:lnTo>
                  <a:lnTo>
                    <a:pt x="580"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4" name="Google Shape;194;p40"/>
            <p:cNvSpPr/>
            <p:nvPr/>
          </p:nvSpPr>
          <p:spPr>
            <a:xfrm>
              <a:off x="1360725" y="3176050"/>
              <a:ext cx="13775" cy="1725"/>
            </a:xfrm>
            <a:custGeom>
              <a:rect b="b" l="l" r="r" t="t"/>
              <a:pathLst>
                <a:path extrusionOk="0" h="69" w="551">
                  <a:moveTo>
                    <a:pt x="0" y="1"/>
                  </a:moveTo>
                  <a:lnTo>
                    <a:pt x="0" y="69"/>
                  </a:lnTo>
                  <a:lnTo>
                    <a:pt x="551" y="69"/>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5" name="Google Shape;195;p40"/>
            <p:cNvSpPr/>
            <p:nvPr/>
          </p:nvSpPr>
          <p:spPr>
            <a:xfrm>
              <a:off x="1360725" y="3162525"/>
              <a:ext cx="13775" cy="2050"/>
            </a:xfrm>
            <a:custGeom>
              <a:rect b="b" l="l" r="r" t="t"/>
              <a:pathLst>
                <a:path extrusionOk="0" h="82" w="551">
                  <a:moveTo>
                    <a:pt x="0" y="1"/>
                  </a:moveTo>
                  <a:lnTo>
                    <a:pt x="0" y="82"/>
                  </a:lnTo>
                  <a:lnTo>
                    <a:pt x="551" y="82"/>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6" name="Google Shape;196;p40"/>
            <p:cNvSpPr/>
            <p:nvPr/>
          </p:nvSpPr>
          <p:spPr>
            <a:xfrm>
              <a:off x="1372875" y="3162525"/>
              <a:ext cx="1625" cy="15250"/>
            </a:xfrm>
            <a:custGeom>
              <a:rect b="b" l="l" r="r" t="t"/>
              <a:pathLst>
                <a:path extrusionOk="0" h="610" w="65">
                  <a:moveTo>
                    <a:pt x="0" y="1"/>
                  </a:moveTo>
                  <a:lnTo>
                    <a:pt x="0" y="610"/>
                  </a:lnTo>
                  <a:lnTo>
                    <a:pt x="65" y="610"/>
                  </a:lnTo>
                  <a:lnTo>
                    <a:pt x="6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7" name="Google Shape;197;p40"/>
            <p:cNvSpPr/>
            <p:nvPr/>
          </p:nvSpPr>
          <p:spPr>
            <a:xfrm>
              <a:off x="1360725" y="3175400"/>
              <a:ext cx="14525" cy="1650"/>
            </a:xfrm>
            <a:custGeom>
              <a:rect b="b" l="l" r="r" t="t"/>
              <a:pathLst>
                <a:path extrusionOk="0" h="66" w="581">
                  <a:moveTo>
                    <a:pt x="0" y="1"/>
                  </a:moveTo>
                  <a:lnTo>
                    <a:pt x="0" y="66"/>
                  </a:lnTo>
                  <a:lnTo>
                    <a:pt x="580" y="66"/>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8" name="Google Shape;198;p40"/>
            <p:cNvSpPr/>
            <p:nvPr/>
          </p:nvSpPr>
          <p:spPr>
            <a:xfrm>
              <a:off x="1360725" y="3161875"/>
              <a:ext cx="14525" cy="1725"/>
            </a:xfrm>
            <a:custGeom>
              <a:rect b="b" l="l" r="r" t="t"/>
              <a:pathLst>
                <a:path extrusionOk="0" h="69" w="581">
                  <a:moveTo>
                    <a:pt x="0" y="1"/>
                  </a:moveTo>
                  <a:lnTo>
                    <a:pt x="0" y="69"/>
                  </a:lnTo>
                  <a:lnTo>
                    <a:pt x="580" y="69"/>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199" name="Google Shape;199;p40"/>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0" name="Google Shape;200;p40"/>
            <p:cNvSpPr/>
            <p:nvPr/>
          </p:nvSpPr>
          <p:spPr>
            <a:xfrm>
              <a:off x="1373500" y="3161875"/>
              <a:ext cx="1750" cy="15175"/>
            </a:xfrm>
            <a:custGeom>
              <a:rect b="b" l="l" r="r" t="t"/>
              <a:pathLst>
                <a:path extrusionOk="0" h="607" w="70">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01" name="Google Shape;201;p40"/>
          <p:cNvGrpSpPr/>
          <p:nvPr/>
        </p:nvGrpSpPr>
        <p:grpSpPr>
          <a:xfrm>
            <a:off x="1877374" y="3335323"/>
            <a:ext cx="227817" cy="1042223"/>
            <a:chOff x="1093750" y="2975250"/>
            <a:chExt cx="48625" cy="222450"/>
          </a:xfrm>
        </p:grpSpPr>
        <p:sp>
          <p:nvSpPr>
            <p:cNvPr id="202" name="Google Shape;202;p40"/>
            <p:cNvSpPr/>
            <p:nvPr/>
          </p:nvSpPr>
          <p:spPr>
            <a:xfrm>
              <a:off x="1098125" y="3024825"/>
              <a:ext cx="40200" cy="172150"/>
            </a:xfrm>
            <a:custGeom>
              <a:rect b="b" l="l" r="r" t="t"/>
              <a:pathLst>
                <a:path extrusionOk="0" h="6886" w="1608">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3" name="Google Shape;203;p40"/>
            <p:cNvSpPr/>
            <p:nvPr/>
          </p:nvSpPr>
          <p:spPr>
            <a:xfrm>
              <a:off x="1097475" y="3024175"/>
              <a:ext cx="41475" cy="173525"/>
            </a:xfrm>
            <a:custGeom>
              <a:rect b="b" l="l" r="r" t="t"/>
              <a:pathLst>
                <a:path extrusionOk="0" h="6941" w="1659">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4" name="Google Shape;204;p40"/>
            <p:cNvSpPr/>
            <p:nvPr/>
          </p:nvSpPr>
          <p:spPr>
            <a:xfrm>
              <a:off x="1107600" y="3024825"/>
              <a:ext cx="20900" cy="52025"/>
            </a:xfrm>
            <a:custGeom>
              <a:rect b="b" l="l" r="r" t="t"/>
              <a:pathLst>
                <a:path extrusionOk="0" h="2081" w="836">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5" name="Google Shape;205;p40"/>
            <p:cNvSpPr/>
            <p:nvPr/>
          </p:nvSpPr>
          <p:spPr>
            <a:xfrm>
              <a:off x="1106850" y="3024150"/>
              <a:ext cx="22625" cy="53350"/>
            </a:xfrm>
            <a:custGeom>
              <a:rect b="b" l="l" r="r" t="t"/>
              <a:pathLst>
                <a:path extrusionOk="0" h="2134" w="905">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6" name="Google Shape;206;p40"/>
            <p:cNvSpPr/>
            <p:nvPr/>
          </p:nvSpPr>
          <p:spPr>
            <a:xfrm>
              <a:off x="1104500" y="3075550"/>
              <a:ext cx="24325" cy="38725"/>
            </a:xfrm>
            <a:custGeom>
              <a:rect b="b" l="l" r="r" t="t"/>
              <a:pathLst>
                <a:path extrusionOk="0" h="1549" w="973">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7" name="Google Shape;207;p40"/>
            <p:cNvSpPr/>
            <p:nvPr/>
          </p:nvSpPr>
          <p:spPr>
            <a:xfrm>
              <a:off x="1103875" y="3074925"/>
              <a:ext cx="25600" cy="40075"/>
            </a:xfrm>
            <a:custGeom>
              <a:rect b="b" l="l" r="r" t="t"/>
              <a:pathLst>
                <a:path extrusionOk="0" h="1603" w="1024">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8" name="Google Shape;208;p40"/>
            <p:cNvSpPr/>
            <p:nvPr/>
          </p:nvSpPr>
          <p:spPr>
            <a:xfrm>
              <a:off x="1101100" y="3075550"/>
              <a:ext cx="34125" cy="82625"/>
            </a:xfrm>
            <a:custGeom>
              <a:rect b="b" l="l" r="r" t="t"/>
              <a:pathLst>
                <a:path extrusionOk="0" h="3305" w="1365">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09" name="Google Shape;209;p40"/>
            <p:cNvSpPr/>
            <p:nvPr/>
          </p:nvSpPr>
          <p:spPr>
            <a:xfrm>
              <a:off x="1100450" y="3074925"/>
              <a:ext cx="35525" cy="83900"/>
            </a:xfrm>
            <a:custGeom>
              <a:rect b="b" l="l" r="r" t="t"/>
              <a:pathLst>
                <a:path extrusionOk="0" h="3356" w="1421">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0" name="Google Shape;210;p40"/>
            <p:cNvSpPr/>
            <p:nvPr/>
          </p:nvSpPr>
          <p:spPr>
            <a:xfrm>
              <a:off x="1101100" y="3156875"/>
              <a:ext cx="36900" cy="35725"/>
            </a:xfrm>
            <a:custGeom>
              <a:rect b="b" l="l" r="r" t="t"/>
              <a:pathLst>
                <a:path extrusionOk="0" h="1429" w="1476">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1" name="Google Shape;211;p40"/>
            <p:cNvSpPr/>
            <p:nvPr/>
          </p:nvSpPr>
          <p:spPr>
            <a:xfrm>
              <a:off x="1098425" y="3156875"/>
              <a:ext cx="36800" cy="35725"/>
            </a:xfrm>
            <a:custGeom>
              <a:rect b="b" l="l" r="r" t="t"/>
              <a:pathLst>
                <a:path extrusionOk="0" h="1429" w="1472">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2" name="Google Shape;212;p40"/>
            <p:cNvSpPr/>
            <p:nvPr/>
          </p:nvSpPr>
          <p:spPr>
            <a:xfrm>
              <a:off x="1104500" y="3046775"/>
              <a:ext cx="27000" cy="3100"/>
            </a:xfrm>
            <a:custGeom>
              <a:rect b="b" l="l" r="r" t="t"/>
              <a:pathLst>
                <a:path extrusionOk="0" h="124" w="108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3" name="Google Shape;213;p40"/>
            <p:cNvSpPr/>
            <p:nvPr/>
          </p:nvSpPr>
          <p:spPr>
            <a:xfrm>
              <a:off x="1103875" y="3046125"/>
              <a:ext cx="28375" cy="4400"/>
            </a:xfrm>
            <a:custGeom>
              <a:rect b="b" l="l" r="r" t="t"/>
              <a:pathLst>
                <a:path extrusionOk="0" h="176" w="1135">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4" name="Google Shape;214;p40"/>
            <p:cNvSpPr/>
            <p:nvPr/>
          </p:nvSpPr>
          <p:spPr>
            <a:xfrm>
              <a:off x="1117300" y="3024825"/>
              <a:ext cx="1400" cy="172150"/>
            </a:xfrm>
            <a:custGeom>
              <a:rect b="b" l="l" r="r" t="t"/>
              <a:pathLst>
                <a:path extrusionOk="0" h="6886" w="56">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5" name="Google Shape;215;p40"/>
            <p:cNvSpPr/>
            <p:nvPr/>
          </p:nvSpPr>
          <p:spPr>
            <a:xfrm>
              <a:off x="1116650" y="3024175"/>
              <a:ext cx="2700" cy="173525"/>
            </a:xfrm>
            <a:custGeom>
              <a:rect b="b" l="l" r="r" t="t"/>
              <a:pathLst>
                <a:path extrusionOk="0" h="6941" w="108">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6" name="Google Shape;216;p40"/>
            <p:cNvSpPr/>
            <p:nvPr/>
          </p:nvSpPr>
          <p:spPr>
            <a:xfrm>
              <a:off x="1115700" y="2996800"/>
              <a:ext cx="5025" cy="5125"/>
            </a:xfrm>
            <a:custGeom>
              <a:rect b="b" l="l" r="r" t="t"/>
              <a:pathLst>
                <a:path extrusionOk="0" h="205" w="201">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7" name="Google Shape;217;p40"/>
            <p:cNvSpPr/>
            <p:nvPr/>
          </p:nvSpPr>
          <p:spPr>
            <a:xfrm>
              <a:off x="1114950" y="2996150"/>
              <a:ext cx="6425" cy="6425"/>
            </a:xfrm>
            <a:custGeom>
              <a:rect b="b" l="l" r="r" t="t"/>
              <a:pathLst>
                <a:path extrusionOk="0" h="257" w="257">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8" name="Google Shape;218;p40"/>
            <p:cNvSpPr/>
            <p:nvPr/>
          </p:nvSpPr>
          <p:spPr>
            <a:xfrm>
              <a:off x="1114000" y="2975925"/>
              <a:ext cx="7050" cy="17250"/>
            </a:xfrm>
            <a:custGeom>
              <a:rect b="b" l="l" r="r" t="t"/>
              <a:pathLst>
                <a:path extrusionOk="0" h="690" w="282">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19" name="Google Shape;219;p40"/>
            <p:cNvSpPr/>
            <p:nvPr/>
          </p:nvSpPr>
          <p:spPr>
            <a:xfrm>
              <a:off x="1113250" y="2975250"/>
              <a:ext cx="8550" cy="19950"/>
            </a:xfrm>
            <a:custGeom>
              <a:rect b="b" l="l" r="r" t="t"/>
              <a:pathLst>
                <a:path extrusionOk="0" h="798" w="342">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0" name="Google Shape;220;p40"/>
            <p:cNvSpPr/>
            <p:nvPr/>
          </p:nvSpPr>
          <p:spPr>
            <a:xfrm>
              <a:off x="1104600" y="2979350"/>
              <a:ext cx="9725" cy="15125"/>
            </a:xfrm>
            <a:custGeom>
              <a:rect b="b" l="l" r="r" t="t"/>
              <a:pathLst>
                <a:path extrusionOk="0" h="605" w="389">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1" name="Google Shape;221;p40"/>
            <p:cNvSpPr/>
            <p:nvPr/>
          </p:nvSpPr>
          <p:spPr>
            <a:xfrm>
              <a:off x="1103875" y="2978575"/>
              <a:ext cx="11850" cy="17275"/>
            </a:xfrm>
            <a:custGeom>
              <a:rect b="b" l="l" r="r" t="t"/>
              <a:pathLst>
                <a:path extrusionOk="0" h="691" w="474">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2" name="Google Shape;222;p40"/>
            <p:cNvSpPr/>
            <p:nvPr/>
          </p:nvSpPr>
          <p:spPr>
            <a:xfrm>
              <a:off x="1095175" y="2990075"/>
              <a:ext cx="16825" cy="7800"/>
            </a:xfrm>
            <a:custGeom>
              <a:rect b="b" l="l" r="r" t="t"/>
              <a:pathLst>
                <a:path extrusionOk="0" h="312" w="673">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3" name="Google Shape;223;p40"/>
            <p:cNvSpPr/>
            <p:nvPr/>
          </p:nvSpPr>
          <p:spPr>
            <a:xfrm>
              <a:off x="1095025" y="2989425"/>
              <a:ext cx="19000" cy="9100"/>
            </a:xfrm>
            <a:custGeom>
              <a:rect b="b" l="l" r="r" t="t"/>
              <a:pathLst>
                <a:path extrusionOk="0" h="364" w="76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4" name="Google Shape;224;p40"/>
            <p:cNvSpPr/>
            <p:nvPr/>
          </p:nvSpPr>
          <p:spPr>
            <a:xfrm>
              <a:off x="1093750" y="3001575"/>
              <a:ext cx="18250" cy="6125"/>
            </a:xfrm>
            <a:custGeom>
              <a:rect b="b" l="l" r="r" t="t"/>
              <a:pathLst>
                <a:path extrusionOk="0" h="245" w="73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5" name="Google Shape;225;p40"/>
            <p:cNvSpPr/>
            <p:nvPr/>
          </p:nvSpPr>
          <p:spPr>
            <a:xfrm>
              <a:off x="1094375" y="3000525"/>
              <a:ext cx="19650" cy="7800"/>
            </a:xfrm>
            <a:custGeom>
              <a:rect b="b" l="l" r="r" t="t"/>
              <a:pathLst>
                <a:path extrusionOk="0" h="312" w="786">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6" name="Google Shape;226;p40"/>
            <p:cNvSpPr/>
            <p:nvPr/>
          </p:nvSpPr>
          <p:spPr>
            <a:xfrm>
              <a:off x="1102225" y="3004575"/>
              <a:ext cx="12100" cy="13100"/>
            </a:xfrm>
            <a:custGeom>
              <a:rect b="b" l="l" r="r" t="t"/>
              <a:pathLst>
                <a:path extrusionOk="0" h="524" w="484">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7" name="Google Shape;227;p40"/>
            <p:cNvSpPr/>
            <p:nvPr/>
          </p:nvSpPr>
          <p:spPr>
            <a:xfrm>
              <a:off x="1101850" y="3002875"/>
              <a:ext cx="13450" cy="15575"/>
            </a:xfrm>
            <a:custGeom>
              <a:rect b="b" l="l" r="r" t="t"/>
              <a:pathLst>
                <a:path extrusionOk="0" h="623" w="538">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8" name="Google Shape;228;p40"/>
            <p:cNvSpPr/>
            <p:nvPr/>
          </p:nvSpPr>
          <p:spPr>
            <a:xfrm>
              <a:off x="1114950" y="3005950"/>
              <a:ext cx="7475" cy="17075"/>
            </a:xfrm>
            <a:custGeom>
              <a:rect b="b" l="l" r="r" t="t"/>
              <a:pathLst>
                <a:path extrusionOk="0" h="683" w="299">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29" name="Google Shape;229;p40"/>
            <p:cNvSpPr/>
            <p:nvPr/>
          </p:nvSpPr>
          <p:spPr>
            <a:xfrm>
              <a:off x="1114325" y="3003925"/>
              <a:ext cx="8750" cy="19625"/>
            </a:xfrm>
            <a:custGeom>
              <a:rect b="b" l="l" r="r" t="t"/>
              <a:pathLst>
                <a:path extrusionOk="0" h="785" w="35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0" name="Google Shape;230;p40"/>
            <p:cNvSpPr/>
            <p:nvPr/>
          </p:nvSpPr>
          <p:spPr>
            <a:xfrm>
              <a:off x="1121775" y="3004575"/>
              <a:ext cx="10000" cy="15175"/>
            </a:xfrm>
            <a:custGeom>
              <a:rect b="b" l="l" r="r" t="t"/>
              <a:pathLst>
                <a:path extrusionOk="0" h="607" w="40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1" name="Google Shape;231;p40"/>
            <p:cNvSpPr/>
            <p:nvPr/>
          </p:nvSpPr>
          <p:spPr>
            <a:xfrm>
              <a:off x="1120375" y="3003275"/>
              <a:ext cx="11875" cy="17200"/>
            </a:xfrm>
            <a:custGeom>
              <a:rect b="b" l="l" r="r" t="t"/>
              <a:pathLst>
                <a:path extrusionOk="0" h="688" w="475">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2" name="Google Shape;232;p40"/>
            <p:cNvSpPr/>
            <p:nvPr/>
          </p:nvSpPr>
          <p:spPr>
            <a:xfrm>
              <a:off x="1124125" y="3001050"/>
              <a:ext cx="16850" cy="7925"/>
            </a:xfrm>
            <a:custGeom>
              <a:rect b="b" l="l" r="r" t="t"/>
              <a:pathLst>
                <a:path extrusionOk="0" h="317" w="674">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3" name="Google Shape;233;p40"/>
            <p:cNvSpPr/>
            <p:nvPr/>
          </p:nvSpPr>
          <p:spPr>
            <a:xfrm>
              <a:off x="1122100" y="3000200"/>
              <a:ext cx="18875" cy="9500"/>
            </a:xfrm>
            <a:custGeom>
              <a:rect b="b" l="l" r="r" t="t"/>
              <a:pathLst>
                <a:path extrusionOk="0" h="380" w="755">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4" name="Google Shape;234;p40"/>
            <p:cNvSpPr/>
            <p:nvPr/>
          </p:nvSpPr>
          <p:spPr>
            <a:xfrm>
              <a:off x="1124125" y="2991450"/>
              <a:ext cx="18250" cy="6100"/>
            </a:xfrm>
            <a:custGeom>
              <a:rect b="b" l="l" r="r" t="t"/>
              <a:pathLst>
                <a:path extrusionOk="0" h="244" w="73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5" name="Google Shape;235;p40"/>
            <p:cNvSpPr/>
            <p:nvPr/>
          </p:nvSpPr>
          <p:spPr>
            <a:xfrm>
              <a:off x="1122400" y="2990725"/>
              <a:ext cx="19650" cy="7800"/>
            </a:xfrm>
            <a:custGeom>
              <a:rect b="b" l="l" r="r" t="t"/>
              <a:pathLst>
                <a:path extrusionOk="0" h="312" w="786">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6" name="Google Shape;236;p40"/>
            <p:cNvSpPr/>
            <p:nvPr/>
          </p:nvSpPr>
          <p:spPr>
            <a:xfrm>
              <a:off x="1121775" y="2981275"/>
              <a:ext cx="12050" cy="13200"/>
            </a:xfrm>
            <a:custGeom>
              <a:rect b="b" l="l" r="r" t="t"/>
              <a:pathLst>
                <a:path extrusionOk="0" h="528" w="482">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37" name="Google Shape;237;p40"/>
            <p:cNvSpPr/>
            <p:nvPr/>
          </p:nvSpPr>
          <p:spPr>
            <a:xfrm>
              <a:off x="1120700" y="2980600"/>
              <a:ext cx="13875" cy="15575"/>
            </a:xfrm>
            <a:custGeom>
              <a:rect b="b" l="l" r="r" t="t"/>
              <a:pathLst>
                <a:path extrusionOk="0" h="623" w="555">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38" name="Google Shape;238;p40"/>
          <p:cNvGrpSpPr/>
          <p:nvPr/>
        </p:nvGrpSpPr>
        <p:grpSpPr>
          <a:xfrm>
            <a:off x="3500931" y="4608749"/>
            <a:ext cx="1856791" cy="372004"/>
            <a:chOff x="547325" y="3326225"/>
            <a:chExt cx="215625" cy="43200"/>
          </a:xfrm>
        </p:grpSpPr>
        <p:sp>
          <p:nvSpPr>
            <p:cNvPr id="239" name="Google Shape;239;p40"/>
            <p:cNvSpPr/>
            <p:nvPr/>
          </p:nvSpPr>
          <p:spPr>
            <a:xfrm>
              <a:off x="644825" y="3347850"/>
              <a:ext cx="28700" cy="18250"/>
            </a:xfrm>
            <a:custGeom>
              <a:rect b="b" l="l" r="r" t="t"/>
              <a:pathLst>
                <a:path extrusionOk="0" h="730" w="1148">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0" name="Google Shape;240;p40"/>
            <p:cNvSpPr/>
            <p:nvPr/>
          </p:nvSpPr>
          <p:spPr>
            <a:xfrm>
              <a:off x="689700" y="3342425"/>
              <a:ext cx="25725" cy="17925"/>
            </a:xfrm>
            <a:custGeom>
              <a:rect b="b" l="l" r="r" t="t"/>
              <a:pathLst>
                <a:path extrusionOk="0" h="717" w="1029">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1" name="Google Shape;241;p40"/>
            <p:cNvSpPr/>
            <p:nvPr/>
          </p:nvSpPr>
          <p:spPr>
            <a:xfrm>
              <a:off x="731900" y="3330925"/>
              <a:ext cx="31050" cy="22300"/>
            </a:xfrm>
            <a:custGeom>
              <a:rect b="b" l="l" r="r" t="t"/>
              <a:pathLst>
                <a:path extrusionOk="0" h="892" w="1242">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2" name="Google Shape;242;p40"/>
            <p:cNvSpPr/>
            <p:nvPr/>
          </p:nvSpPr>
          <p:spPr>
            <a:xfrm>
              <a:off x="547325" y="3326225"/>
              <a:ext cx="31025" cy="22300"/>
            </a:xfrm>
            <a:custGeom>
              <a:rect b="b" l="l" r="r" t="t"/>
              <a:pathLst>
                <a:path extrusionOk="0" h="892" w="1241">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3" name="Google Shape;243;p40"/>
            <p:cNvSpPr/>
            <p:nvPr/>
          </p:nvSpPr>
          <p:spPr>
            <a:xfrm>
              <a:off x="581750" y="3348175"/>
              <a:ext cx="35075" cy="21250"/>
            </a:xfrm>
            <a:custGeom>
              <a:rect b="b" l="l" r="r" t="t"/>
              <a:pathLst>
                <a:path extrusionOk="0" h="850" w="1403">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244" name="Google Shape;244;p40"/>
          <p:cNvGrpSpPr/>
          <p:nvPr/>
        </p:nvGrpSpPr>
        <p:grpSpPr>
          <a:xfrm>
            <a:off x="3327847" y="5251605"/>
            <a:ext cx="6440259" cy="1606399"/>
            <a:chOff x="1578025" y="3447725"/>
            <a:chExt cx="680750" cy="169800"/>
          </a:xfrm>
        </p:grpSpPr>
        <p:sp>
          <p:nvSpPr>
            <p:cNvPr id="245" name="Google Shape;245;p40"/>
            <p:cNvSpPr/>
            <p:nvPr/>
          </p:nvSpPr>
          <p:spPr>
            <a:xfrm>
              <a:off x="1597975" y="3447725"/>
              <a:ext cx="13875" cy="73575"/>
            </a:xfrm>
            <a:custGeom>
              <a:rect b="b" l="l" r="r" t="t"/>
              <a:pathLst>
                <a:path extrusionOk="0" h="2943" w="555">
                  <a:moveTo>
                    <a:pt x="0" y="1"/>
                  </a:moveTo>
                  <a:lnTo>
                    <a:pt x="282" y="2862"/>
                  </a:lnTo>
                  <a:lnTo>
                    <a:pt x="554" y="2943"/>
                  </a:lnTo>
                  <a:lnTo>
                    <a:pt x="47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6" name="Google Shape;246;p40"/>
            <p:cNvSpPr/>
            <p:nvPr/>
          </p:nvSpPr>
          <p:spPr>
            <a:xfrm>
              <a:off x="1597975" y="3447725"/>
              <a:ext cx="8425" cy="30725"/>
            </a:xfrm>
            <a:custGeom>
              <a:rect b="b" l="l" r="r" t="t"/>
              <a:pathLst>
                <a:path extrusionOk="0" h="1229" w="337">
                  <a:moveTo>
                    <a:pt x="0" y="1"/>
                  </a:moveTo>
                  <a:lnTo>
                    <a:pt x="120" y="1229"/>
                  </a:lnTo>
                  <a:lnTo>
                    <a:pt x="81" y="56"/>
                  </a:lnTo>
                  <a:lnTo>
                    <a:pt x="3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7" name="Google Shape;247;p40"/>
            <p:cNvSpPr/>
            <p:nvPr/>
          </p:nvSpPr>
          <p:spPr>
            <a:xfrm>
              <a:off x="1606375" y="3447725"/>
              <a:ext cx="5475" cy="73575"/>
            </a:xfrm>
            <a:custGeom>
              <a:rect b="b" l="l" r="r" t="t"/>
              <a:pathLst>
                <a:path extrusionOk="0" h="2943" w="219">
                  <a:moveTo>
                    <a:pt x="1" y="1"/>
                  </a:moveTo>
                  <a:lnTo>
                    <a:pt x="40" y="2891"/>
                  </a:lnTo>
                  <a:lnTo>
                    <a:pt x="218" y="2943"/>
                  </a:lnTo>
                  <a:lnTo>
                    <a:pt x="1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8" name="Google Shape;248;p40"/>
            <p:cNvSpPr/>
            <p:nvPr/>
          </p:nvSpPr>
          <p:spPr>
            <a:xfrm>
              <a:off x="1714025" y="3459875"/>
              <a:ext cx="12500" cy="92850"/>
            </a:xfrm>
            <a:custGeom>
              <a:rect b="b" l="l" r="r" t="t"/>
              <a:pathLst>
                <a:path extrusionOk="0" h="3714" w="500">
                  <a:moveTo>
                    <a:pt x="1" y="1"/>
                  </a:moveTo>
                  <a:lnTo>
                    <a:pt x="231" y="3646"/>
                  </a:lnTo>
                  <a:lnTo>
                    <a:pt x="500" y="3714"/>
                  </a:lnTo>
                  <a:lnTo>
                    <a:pt x="500"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49" name="Google Shape;249;p40"/>
            <p:cNvSpPr/>
            <p:nvPr/>
          </p:nvSpPr>
          <p:spPr>
            <a:xfrm>
              <a:off x="1714025" y="3459875"/>
              <a:ext cx="8125" cy="57375"/>
            </a:xfrm>
            <a:custGeom>
              <a:rect b="b" l="l" r="r" t="t"/>
              <a:pathLst>
                <a:path extrusionOk="0" h="2295" w="325">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0" name="Google Shape;250;p40"/>
            <p:cNvSpPr/>
            <p:nvPr/>
          </p:nvSpPr>
          <p:spPr>
            <a:xfrm>
              <a:off x="1722125" y="3460925"/>
              <a:ext cx="4400" cy="91800"/>
            </a:xfrm>
            <a:custGeom>
              <a:rect b="b" l="l" r="r" t="t"/>
              <a:pathLst>
                <a:path extrusionOk="0" h="3672" w="176">
                  <a:moveTo>
                    <a:pt x="1" y="1"/>
                  </a:moveTo>
                  <a:lnTo>
                    <a:pt x="56" y="3630"/>
                  </a:lnTo>
                  <a:lnTo>
                    <a:pt x="176" y="3672"/>
                  </a:lnTo>
                  <a:lnTo>
                    <a:pt x="176" y="14"/>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1" name="Google Shape;251;p40"/>
            <p:cNvSpPr/>
            <p:nvPr/>
          </p:nvSpPr>
          <p:spPr>
            <a:xfrm>
              <a:off x="1838625" y="3482800"/>
              <a:ext cx="14200" cy="114475"/>
            </a:xfrm>
            <a:custGeom>
              <a:rect b="b" l="l" r="r" t="t"/>
              <a:pathLst>
                <a:path extrusionOk="0" h="4579" w="568">
                  <a:moveTo>
                    <a:pt x="0" y="1"/>
                  </a:moveTo>
                  <a:lnTo>
                    <a:pt x="282" y="4485"/>
                  </a:lnTo>
                  <a:lnTo>
                    <a:pt x="567" y="4579"/>
                  </a:lnTo>
                  <a:lnTo>
                    <a:pt x="567" y="69"/>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2" name="Google Shape;252;p40"/>
            <p:cNvSpPr/>
            <p:nvPr/>
          </p:nvSpPr>
          <p:spPr>
            <a:xfrm>
              <a:off x="1838625" y="3482800"/>
              <a:ext cx="10150" cy="71300"/>
            </a:xfrm>
            <a:custGeom>
              <a:rect b="b" l="l" r="r" t="t"/>
              <a:pathLst>
                <a:path extrusionOk="0" h="2852" w="406">
                  <a:moveTo>
                    <a:pt x="0" y="1"/>
                  </a:moveTo>
                  <a:lnTo>
                    <a:pt x="175" y="2852"/>
                  </a:lnTo>
                  <a:lnTo>
                    <a:pt x="81" y="82"/>
                  </a:lnTo>
                  <a:lnTo>
                    <a:pt x="405" y="56"/>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3" name="Google Shape;253;p40"/>
            <p:cNvSpPr/>
            <p:nvPr/>
          </p:nvSpPr>
          <p:spPr>
            <a:xfrm>
              <a:off x="1848750" y="3484175"/>
              <a:ext cx="4075" cy="113100"/>
            </a:xfrm>
            <a:custGeom>
              <a:rect b="b" l="l" r="r" t="t"/>
              <a:pathLst>
                <a:path extrusionOk="0" h="4524" w="163">
                  <a:moveTo>
                    <a:pt x="0" y="1"/>
                  </a:moveTo>
                  <a:lnTo>
                    <a:pt x="26" y="4482"/>
                  </a:lnTo>
                  <a:lnTo>
                    <a:pt x="162" y="4524"/>
                  </a:lnTo>
                  <a:lnTo>
                    <a:pt x="162" y="14"/>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4" name="Google Shape;254;p40"/>
            <p:cNvSpPr/>
            <p:nvPr/>
          </p:nvSpPr>
          <p:spPr>
            <a:xfrm>
              <a:off x="1974300" y="3511550"/>
              <a:ext cx="17825" cy="105975"/>
            </a:xfrm>
            <a:custGeom>
              <a:rect b="b" l="l" r="r" t="t"/>
              <a:pathLst>
                <a:path extrusionOk="0" h="4239" w="713">
                  <a:moveTo>
                    <a:pt x="0" y="1"/>
                  </a:moveTo>
                  <a:lnTo>
                    <a:pt x="282" y="4239"/>
                  </a:lnTo>
                  <a:lnTo>
                    <a:pt x="713" y="4239"/>
                  </a:lnTo>
                  <a:lnTo>
                    <a:pt x="713" y="147"/>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5" name="Google Shape;255;p40"/>
            <p:cNvSpPr/>
            <p:nvPr/>
          </p:nvSpPr>
          <p:spPr>
            <a:xfrm>
              <a:off x="1974300" y="3511550"/>
              <a:ext cx="11750" cy="84350"/>
            </a:xfrm>
            <a:custGeom>
              <a:rect b="b" l="l" r="r" t="t"/>
              <a:pathLst>
                <a:path extrusionOk="0" h="3374" w="470">
                  <a:moveTo>
                    <a:pt x="0" y="1"/>
                  </a:moveTo>
                  <a:lnTo>
                    <a:pt x="227" y="3374"/>
                  </a:lnTo>
                  <a:lnTo>
                    <a:pt x="94" y="95"/>
                  </a:lnTo>
                  <a:lnTo>
                    <a:pt x="470" y="95"/>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6" name="Google Shape;256;p40"/>
            <p:cNvSpPr/>
            <p:nvPr/>
          </p:nvSpPr>
          <p:spPr>
            <a:xfrm>
              <a:off x="1986025" y="3513900"/>
              <a:ext cx="6100" cy="103625"/>
            </a:xfrm>
            <a:custGeom>
              <a:rect b="b" l="l" r="r" t="t"/>
              <a:pathLst>
                <a:path extrusionOk="0" h="4145" w="244">
                  <a:moveTo>
                    <a:pt x="1" y="1"/>
                  </a:moveTo>
                  <a:lnTo>
                    <a:pt x="30" y="4145"/>
                  </a:lnTo>
                  <a:lnTo>
                    <a:pt x="244" y="4145"/>
                  </a:lnTo>
                  <a:lnTo>
                    <a:pt x="244" y="53"/>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7" name="Google Shape;257;p40"/>
            <p:cNvSpPr/>
            <p:nvPr/>
          </p:nvSpPr>
          <p:spPr>
            <a:xfrm>
              <a:off x="2118375" y="3544925"/>
              <a:ext cx="17925" cy="72600"/>
            </a:xfrm>
            <a:custGeom>
              <a:rect b="b" l="l" r="r" t="t"/>
              <a:pathLst>
                <a:path extrusionOk="0" h="2904" w="717">
                  <a:moveTo>
                    <a:pt x="1" y="1"/>
                  </a:moveTo>
                  <a:lnTo>
                    <a:pt x="69" y="2904"/>
                  </a:lnTo>
                  <a:lnTo>
                    <a:pt x="581" y="2904"/>
                  </a:lnTo>
                  <a:lnTo>
                    <a:pt x="717" y="137"/>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8" name="Google Shape;258;p40"/>
            <p:cNvSpPr/>
            <p:nvPr/>
          </p:nvSpPr>
          <p:spPr>
            <a:xfrm>
              <a:off x="2118375" y="3544925"/>
              <a:ext cx="10475" cy="70575"/>
            </a:xfrm>
            <a:custGeom>
              <a:rect b="b" l="l" r="r" t="t"/>
              <a:pathLst>
                <a:path extrusionOk="0" h="2823" w="419">
                  <a:moveTo>
                    <a:pt x="1" y="1"/>
                  </a:moveTo>
                  <a:lnTo>
                    <a:pt x="69" y="2823"/>
                  </a:lnTo>
                  <a:lnTo>
                    <a:pt x="95" y="95"/>
                  </a:lnTo>
                  <a:lnTo>
                    <a:pt x="419" y="82"/>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59" name="Google Shape;259;p40"/>
            <p:cNvSpPr/>
            <p:nvPr/>
          </p:nvSpPr>
          <p:spPr>
            <a:xfrm>
              <a:off x="2128825" y="3546950"/>
              <a:ext cx="7475" cy="70575"/>
            </a:xfrm>
            <a:custGeom>
              <a:rect b="b" l="l" r="r" t="t"/>
              <a:pathLst>
                <a:path extrusionOk="0" h="2823" w="299">
                  <a:moveTo>
                    <a:pt x="1" y="1"/>
                  </a:moveTo>
                  <a:lnTo>
                    <a:pt x="1" y="2823"/>
                  </a:lnTo>
                  <a:lnTo>
                    <a:pt x="163" y="2823"/>
                  </a:lnTo>
                  <a:lnTo>
                    <a:pt x="299"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0" name="Google Shape;260;p40"/>
            <p:cNvSpPr/>
            <p:nvPr/>
          </p:nvSpPr>
          <p:spPr>
            <a:xfrm>
              <a:off x="1578025" y="3457850"/>
              <a:ext cx="680750" cy="159675"/>
            </a:xfrm>
            <a:custGeom>
              <a:rect b="b" l="l" r="r" t="t"/>
              <a:pathLst>
                <a:path extrusionOk="0" h="6387" w="2723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1" name="Google Shape;261;p40"/>
            <p:cNvSpPr/>
            <p:nvPr/>
          </p:nvSpPr>
          <p:spPr>
            <a:xfrm>
              <a:off x="1578025" y="3460200"/>
              <a:ext cx="663575" cy="157325"/>
            </a:xfrm>
            <a:custGeom>
              <a:rect b="b" l="l" r="r" t="t"/>
              <a:pathLst>
                <a:path extrusionOk="0" h="6293" w="26543">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2" name="Google Shape;262;p40"/>
            <p:cNvSpPr/>
            <p:nvPr/>
          </p:nvSpPr>
          <p:spPr>
            <a:xfrm>
              <a:off x="1578025" y="3460200"/>
              <a:ext cx="663575" cy="157325"/>
            </a:xfrm>
            <a:custGeom>
              <a:rect b="b" l="l" r="r" t="t"/>
              <a:pathLst>
                <a:path extrusionOk="0" h="6293" w="26543">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3" name="Google Shape;263;p40"/>
            <p:cNvSpPr/>
            <p:nvPr/>
          </p:nvSpPr>
          <p:spPr>
            <a:xfrm>
              <a:off x="1578025" y="3479475"/>
              <a:ext cx="527925" cy="138050"/>
            </a:xfrm>
            <a:custGeom>
              <a:rect b="b" l="l" r="r" t="t"/>
              <a:pathLst>
                <a:path extrusionOk="0" h="5522" w="21117">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4" name="Google Shape;264;p40"/>
            <p:cNvSpPr/>
            <p:nvPr/>
          </p:nvSpPr>
          <p:spPr>
            <a:xfrm>
              <a:off x="1578025" y="3481500"/>
              <a:ext cx="510975" cy="136025"/>
            </a:xfrm>
            <a:custGeom>
              <a:rect b="b" l="l" r="r" t="t"/>
              <a:pathLst>
                <a:path extrusionOk="0" h="5441" w="20439">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65" name="Google Shape;265;p40"/>
            <p:cNvSpPr/>
            <p:nvPr/>
          </p:nvSpPr>
          <p:spPr>
            <a:xfrm>
              <a:off x="1578025" y="3481500"/>
              <a:ext cx="510975" cy="136025"/>
            </a:xfrm>
            <a:custGeom>
              <a:rect b="b" l="l" r="r" t="t"/>
              <a:pathLst>
                <a:path extrusionOk="0" h="5441" w="20439">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266" name="Google Shape;266;p40"/>
          <p:cNvSpPr txBox="1"/>
          <p:nvPr>
            <p:ph type="ctrTitle"/>
          </p:nvPr>
        </p:nvSpPr>
        <p:spPr>
          <a:xfrm>
            <a:off x="1572433" y="955967"/>
            <a:ext cx="9047200" cy="16324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9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9pPr>
          </a:lstStyle>
          <a:p/>
        </p:txBody>
      </p:sp>
      <p:sp>
        <p:nvSpPr>
          <p:cNvPr id="267" name="Google Shape;267;p40"/>
          <p:cNvSpPr txBox="1"/>
          <p:nvPr>
            <p:ph idx="1" type="subTitle"/>
          </p:nvPr>
        </p:nvSpPr>
        <p:spPr>
          <a:xfrm>
            <a:off x="3248600" y="2543368"/>
            <a:ext cx="5694800" cy="72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2133"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80" name="Shape 3780"/>
        <p:cNvGrpSpPr/>
        <p:nvPr/>
      </p:nvGrpSpPr>
      <p:grpSpPr>
        <a:xfrm>
          <a:off x="0" y="0"/>
          <a:ext cx="0" cy="0"/>
          <a:chOff x="0" y="0"/>
          <a:chExt cx="0" cy="0"/>
        </a:xfrm>
      </p:grpSpPr>
      <p:sp>
        <p:nvSpPr>
          <p:cNvPr id="3781" name="Google Shape;3781;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782" name="Google Shape;3782;p3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783" name="Google Shape;3783;p3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Oi"/>
                <a:ea typeface="Oi"/>
                <a:cs typeface="Oi"/>
                <a:sym typeface="Oi"/>
              </a:defRPr>
            </a:lvl1pPr>
            <a:lvl2pPr indent="0" lvl="1" marL="0" marR="0" rtl="0" algn="l">
              <a:spcBef>
                <a:spcPts val="0"/>
              </a:spcBef>
              <a:buNone/>
              <a:defRPr b="0" i="0" sz="1800" u="none" cap="none" strike="noStrike">
                <a:solidFill>
                  <a:schemeClr val="dk1"/>
                </a:solidFill>
                <a:latin typeface="Oi"/>
                <a:ea typeface="Oi"/>
                <a:cs typeface="Oi"/>
                <a:sym typeface="Oi"/>
              </a:defRPr>
            </a:lvl2pPr>
            <a:lvl3pPr indent="0" lvl="2" marL="0" marR="0" rtl="0" algn="l">
              <a:spcBef>
                <a:spcPts val="0"/>
              </a:spcBef>
              <a:buNone/>
              <a:defRPr b="0" i="0" sz="1800" u="none" cap="none" strike="noStrike">
                <a:solidFill>
                  <a:schemeClr val="dk1"/>
                </a:solidFill>
                <a:latin typeface="Oi"/>
                <a:ea typeface="Oi"/>
                <a:cs typeface="Oi"/>
                <a:sym typeface="Oi"/>
              </a:defRPr>
            </a:lvl3pPr>
            <a:lvl4pPr indent="0" lvl="3" marL="0" marR="0" rtl="0" algn="l">
              <a:spcBef>
                <a:spcPts val="0"/>
              </a:spcBef>
              <a:buNone/>
              <a:defRPr b="0" i="0" sz="1800" u="none" cap="none" strike="noStrike">
                <a:solidFill>
                  <a:schemeClr val="dk1"/>
                </a:solidFill>
                <a:latin typeface="Oi"/>
                <a:ea typeface="Oi"/>
                <a:cs typeface="Oi"/>
                <a:sym typeface="Oi"/>
              </a:defRPr>
            </a:lvl4pPr>
            <a:lvl5pPr indent="0" lvl="4" marL="0" marR="0" rtl="0" algn="l">
              <a:spcBef>
                <a:spcPts val="0"/>
              </a:spcBef>
              <a:buNone/>
              <a:defRPr b="0" i="0" sz="1800" u="none" cap="none" strike="noStrike">
                <a:solidFill>
                  <a:schemeClr val="dk1"/>
                </a:solidFill>
                <a:latin typeface="Oi"/>
                <a:ea typeface="Oi"/>
                <a:cs typeface="Oi"/>
                <a:sym typeface="Oi"/>
              </a:defRPr>
            </a:lvl5pPr>
            <a:lvl6pPr indent="0" lvl="5" marL="0" marR="0" rtl="0" algn="l">
              <a:spcBef>
                <a:spcPts val="0"/>
              </a:spcBef>
              <a:buNone/>
              <a:defRPr b="0" i="0" sz="1800" u="none" cap="none" strike="noStrike">
                <a:solidFill>
                  <a:schemeClr val="dk1"/>
                </a:solidFill>
                <a:latin typeface="Oi"/>
                <a:ea typeface="Oi"/>
                <a:cs typeface="Oi"/>
                <a:sym typeface="Oi"/>
              </a:defRPr>
            </a:lvl6pPr>
            <a:lvl7pPr indent="0" lvl="6" marL="0" marR="0" rtl="0" algn="l">
              <a:spcBef>
                <a:spcPts val="0"/>
              </a:spcBef>
              <a:buNone/>
              <a:defRPr b="0" i="0" sz="1800" u="none" cap="none" strike="noStrike">
                <a:solidFill>
                  <a:schemeClr val="dk1"/>
                </a:solidFill>
                <a:latin typeface="Oi"/>
                <a:ea typeface="Oi"/>
                <a:cs typeface="Oi"/>
                <a:sym typeface="Oi"/>
              </a:defRPr>
            </a:lvl7pPr>
            <a:lvl8pPr indent="0" lvl="7" marL="0" marR="0" rtl="0" algn="l">
              <a:spcBef>
                <a:spcPts val="0"/>
              </a:spcBef>
              <a:buNone/>
              <a:defRPr b="0" i="0" sz="1800" u="none" cap="none" strike="noStrike">
                <a:solidFill>
                  <a:schemeClr val="dk1"/>
                </a:solidFill>
                <a:latin typeface="Oi"/>
                <a:ea typeface="Oi"/>
                <a:cs typeface="Oi"/>
                <a:sym typeface="Oi"/>
              </a:defRPr>
            </a:lvl8pPr>
            <a:lvl9pPr indent="0" lvl="8" marL="0" marR="0" rtl="0" algn="l">
              <a:spcBef>
                <a:spcPts val="0"/>
              </a:spcBef>
              <a:buNone/>
              <a:defRPr b="0" i="0" sz="1800" u="none" cap="none" strike="noStrike">
                <a:solidFill>
                  <a:schemeClr val="dk1"/>
                </a:solidFill>
                <a:latin typeface="Oi"/>
                <a:ea typeface="Oi"/>
                <a:cs typeface="Oi"/>
                <a:sym typeface="O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84" name="Shape 3784"/>
        <p:cNvGrpSpPr/>
        <p:nvPr/>
      </p:nvGrpSpPr>
      <p:grpSpPr>
        <a:xfrm>
          <a:off x="0" y="0"/>
          <a:ext cx="0" cy="0"/>
          <a:chOff x="0" y="0"/>
          <a:chExt cx="0" cy="0"/>
        </a:xfrm>
      </p:grpSpPr>
      <p:sp>
        <p:nvSpPr>
          <p:cNvPr id="3785" name="Google Shape;3785;p3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86" name="Google Shape;3786;p3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787" name="Google Shape;3787;p3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788" name="Google Shape;3788;p3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i"/>
                <a:ea typeface="Oi"/>
                <a:cs typeface="Oi"/>
                <a:sym typeface="Oi"/>
              </a:defRPr>
            </a:lvl1pPr>
            <a:lvl2pPr indent="0" lvl="1" marL="0" marR="0" rtl="0" algn="l">
              <a:spcBef>
                <a:spcPts val="0"/>
              </a:spcBef>
              <a:buNone/>
              <a:defRPr sz="1800">
                <a:solidFill>
                  <a:schemeClr val="dk1"/>
                </a:solidFill>
                <a:latin typeface="Oi"/>
                <a:ea typeface="Oi"/>
                <a:cs typeface="Oi"/>
                <a:sym typeface="Oi"/>
              </a:defRPr>
            </a:lvl2pPr>
            <a:lvl3pPr indent="0" lvl="2" marL="0" marR="0" rtl="0" algn="l">
              <a:spcBef>
                <a:spcPts val="0"/>
              </a:spcBef>
              <a:buNone/>
              <a:defRPr sz="1800">
                <a:solidFill>
                  <a:schemeClr val="dk1"/>
                </a:solidFill>
                <a:latin typeface="Oi"/>
                <a:ea typeface="Oi"/>
                <a:cs typeface="Oi"/>
                <a:sym typeface="Oi"/>
              </a:defRPr>
            </a:lvl3pPr>
            <a:lvl4pPr indent="0" lvl="3" marL="0" marR="0" rtl="0" algn="l">
              <a:spcBef>
                <a:spcPts val="0"/>
              </a:spcBef>
              <a:buNone/>
              <a:defRPr sz="1800">
                <a:solidFill>
                  <a:schemeClr val="dk1"/>
                </a:solidFill>
                <a:latin typeface="Oi"/>
                <a:ea typeface="Oi"/>
                <a:cs typeface="Oi"/>
                <a:sym typeface="Oi"/>
              </a:defRPr>
            </a:lvl4pPr>
            <a:lvl5pPr indent="0" lvl="4" marL="0" marR="0" rtl="0" algn="l">
              <a:spcBef>
                <a:spcPts val="0"/>
              </a:spcBef>
              <a:buNone/>
              <a:defRPr sz="1800">
                <a:solidFill>
                  <a:schemeClr val="dk1"/>
                </a:solidFill>
                <a:latin typeface="Oi"/>
                <a:ea typeface="Oi"/>
                <a:cs typeface="Oi"/>
                <a:sym typeface="Oi"/>
              </a:defRPr>
            </a:lvl5pPr>
            <a:lvl6pPr indent="0" lvl="5" marL="0" marR="0" rtl="0" algn="l">
              <a:spcBef>
                <a:spcPts val="0"/>
              </a:spcBef>
              <a:buNone/>
              <a:defRPr sz="1800">
                <a:solidFill>
                  <a:schemeClr val="dk1"/>
                </a:solidFill>
                <a:latin typeface="Oi"/>
                <a:ea typeface="Oi"/>
                <a:cs typeface="Oi"/>
                <a:sym typeface="Oi"/>
              </a:defRPr>
            </a:lvl6pPr>
            <a:lvl7pPr indent="0" lvl="6" marL="0" marR="0" rtl="0" algn="l">
              <a:spcBef>
                <a:spcPts val="0"/>
              </a:spcBef>
              <a:buNone/>
              <a:defRPr sz="1800">
                <a:solidFill>
                  <a:schemeClr val="dk1"/>
                </a:solidFill>
                <a:latin typeface="Oi"/>
                <a:ea typeface="Oi"/>
                <a:cs typeface="Oi"/>
                <a:sym typeface="Oi"/>
              </a:defRPr>
            </a:lvl7pPr>
            <a:lvl8pPr indent="0" lvl="7" marL="0" marR="0" rtl="0" algn="l">
              <a:spcBef>
                <a:spcPts val="0"/>
              </a:spcBef>
              <a:buNone/>
              <a:defRPr sz="1800">
                <a:solidFill>
                  <a:schemeClr val="dk1"/>
                </a:solidFill>
                <a:latin typeface="Oi"/>
                <a:ea typeface="Oi"/>
                <a:cs typeface="Oi"/>
                <a:sym typeface="Oi"/>
              </a:defRPr>
            </a:lvl8pPr>
            <a:lvl9pPr indent="0" lvl="8" marL="0" marR="0" rtl="0" algn="l">
              <a:spcBef>
                <a:spcPts val="0"/>
              </a:spcBef>
              <a:buNone/>
              <a:defRPr sz="1800">
                <a:solidFill>
                  <a:schemeClr val="dk1"/>
                </a:solidFill>
                <a:latin typeface="Oi"/>
                <a:ea typeface="Oi"/>
                <a:cs typeface="Oi"/>
                <a:sym typeface="O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789" name="Shape 3789"/>
        <p:cNvGrpSpPr/>
        <p:nvPr/>
      </p:nvGrpSpPr>
      <p:grpSpPr>
        <a:xfrm>
          <a:off x="0" y="0"/>
          <a:ext cx="0" cy="0"/>
          <a:chOff x="0" y="0"/>
          <a:chExt cx="0" cy="0"/>
        </a:xfrm>
      </p:grpSpPr>
      <p:sp>
        <p:nvSpPr>
          <p:cNvPr id="3790" name="Google Shape;3790;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2"/>
              </a:buClr>
              <a:buSzPts val="6000"/>
              <a:buFont typeface="Arial"/>
              <a:buNone/>
              <a:defRPr b="0" i="0" sz="6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91" name="Google Shape;3791;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rgbClr val="7F7F7F"/>
              </a:buClr>
              <a:buSzPts val="2400"/>
              <a:buFont typeface="Arial"/>
              <a:buNone/>
              <a:defRPr b="0" i="0" sz="2400" u="none" cap="none" strike="noStrike">
                <a:solidFill>
                  <a:srgbClr val="7F7F7F"/>
                </a:solidFill>
                <a:latin typeface="Oi"/>
                <a:ea typeface="Oi"/>
                <a:cs typeface="Oi"/>
                <a:sym typeface="Oi"/>
              </a:defRPr>
            </a:lvl1pPr>
            <a:lvl2pPr lvl="1" marR="0" rtl="0" algn="ctr">
              <a:lnSpc>
                <a:spcPct val="90000"/>
              </a:lnSpc>
              <a:spcBef>
                <a:spcPts val="500"/>
              </a:spcBef>
              <a:spcAft>
                <a:spcPts val="0"/>
              </a:spcAft>
              <a:buClr>
                <a:srgbClr val="7F7F7F"/>
              </a:buClr>
              <a:buSzPts val="2000"/>
              <a:buFont typeface="Arial"/>
              <a:buNone/>
              <a:defRPr b="0" i="0" sz="2000" u="none" cap="none" strike="noStrike">
                <a:solidFill>
                  <a:srgbClr val="7F7F7F"/>
                </a:solidFill>
                <a:latin typeface="Oi"/>
                <a:ea typeface="Oi"/>
                <a:cs typeface="Oi"/>
                <a:sym typeface="Oi"/>
              </a:defRPr>
            </a:lvl2pPr>
            <a:lvl3pPr lvl="2" marR="0" rtl="0" algn="ctr">
              <a:lnSpc>
                <a:spcPct val="90000"/>
              </a:lnSpc>
              <a:spcBef>
                <a:spcPts val="500"/>
              </a:spcBef>
              <a:spcAft>
                <a:spcPts val="0"/>
              </a:spcAft>
              <a:buClr>
                <a:srgbClr val="7F7F7F"/>
              </a:buClr>
              <a:buSzPts val="1800"/>
              <a:buFont typeface="Arial"/>
              <a:buNone/>
              <a:defRPr b="0" i="0" sz="1800" u="none" cap="none" strike="noStrike">
                <a:solidFill>
                  <a:srgbClr val="7F7F7F"/>
                </a:solidFill>
                <a:latin typeface="Oi"/>
                <a:ea typeface="Oi"/>
                <a:cs typeface="Oi"/>
                <a:sym typeface="Oi"/>
              </a:defRPr>
            </a:lvl3pPr>
            <a:lvl4pPr lvl="3" marR="0" rtl="0" algn="ctr">
              <a:lnSpc>
                <a:spcPct val="90000"/>
              </a:lnSpc>
              <a:spcBef>
                <a:spcPts val="500"/>
              </a:spcBef>
              <a:spcAft>
                <a:spcPts val="0"/>
              </a:spcAft>
              <a:buClr>
                <a:srgbClr val="7F7F7F"/>
              </a:buClr>
              <a:buSzPts val="1600"/>
              <a:buFont typeface="Arial"/>
              <a:buNone/>
              <a:defRPr b="0" i="0" sz="1600" u="none" cap="none" strike="noStrike">
                <a:solidFill>
                  <a:srgbClr val="7F7F7F"/>
                </a:solidFill>
                <a:latin typeface="Oi"/>
                <a:ea typeface="Oi"/>
                <a:cs typeface="Oi"/>
                <a:sym typeface="Oi"/>
              </a:defRPr>
            </a:lvl4pPr>
            <a:lvl5pPr lvl="4" marR="0" rtl="0" algn="ctr">
              <a:lnSpc>
                <a:spcPct val="90000"/>
              </a:lnSpc>
              <a:spcBef>
                <a:spcPts val="500"/>
              </a:spcBef>
              <a:spcAft>
                <a:spcPts val="0"/>
              </a:spcAft>
              <a:buClr>
                <a:srgbClr val="7F7F7F"/>
              </a:buClr>
              <a:buSzPts val="1600"/>
              <a:buFont typeface="Arial"/>
              <a:buNone/>
              <a:defRPr b="0" i="0" sz="1600" u="none" cap="none" strike="noStrike">
                <a:solidFill>
                  <a:srgbClr val="7F7F7F"/>
                </a:solidFill>
                <a:latin typeface="Oi"/>
                <a:ea typeface="Oi"/>
                <a:cs typeface="Oi"/>
                <a:sym typeface="O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i"/>
                <a:ea typeface="Oi"/>
                <a:cs typeface="Oi"/>
                <a:sym typeface="O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i"/>
                <a:ea typeface="Oi"/>
                <a:cs typeface="Oi"/>
                <a:sym typeface="O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i"/>
                <a:ea typeface="Oi"/>
                <a:cs typeface="Oi"/>
                <a:sym typeface="O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Oi"/>
                <a:ea typeface="Oi"/>
                <a:cs typeface="Oi"/>
                <a:sym typeface="Oi"/>
              </a:defRPr>
            </a:lvl9pPr>
          </a:lstStyle>
          <a:p/>
        </p:txBody>
      </p:sp>
      <p:sp>
        <p:nvSpPr>
          <p:cNvPr id="3792" name="Google Shape;3792;p3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793" name="Google Shape;3793;p3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794" name="Google Shape;3794;p3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i"/>
                <a:ea typeface="Oi"/>
                <a:cs typeface="Oi"/>
                <a:sym typeface="Oi"/>
              </a:defRPr>
            </a:lvl1pPr>
            <a:lvl2pPr indent="0" lvl="1" marL="0" marR="0" rtl="0" algn="l">
              <a:spcBef>
                <a:spcPts val="0"/>
              </a:spcBef>
              <a:buNone/>
              <a:defRPr sz="1800">
                <a:solidFill>
                  <a:schemeClr val="dk1"/>
                </a:solidFill>
                <a:latin typeface="Oi"/>
                <a:ea typeface="Oi"/>
                <a:cs typeface="Oi"/>
                <a:sym typeface="Oi"/>
              </a:defRPr>
            </a:lvl2pPr>
            <a:lvl3pPr indent="0" lvl="2" marL="0" marR="0" rtl="0" algn="l">
              <a:spcBef>
                <a:spcPts val="0"/>
              </a:spcBef>
              <a:buNone/>
              <a:defRPr sz="1800">
                <a:solidFill>
                  <a:schemeClr val="dk1"/>
                </a:solidFill>
                <a:latin typeface="Oi"/>
                <a:ea typeface="Oi"/>
                <a:cs typeface="Oi"/>
                <a:sym typeface="Oi"/>
              </a:defRPr>
            </a:lvl3pPr>
            <a:lvl4pPr indent="0" lvl="3" marL="0" marR="0" rtl="0" algn="l">
              <a:spcBef>
                <a:spcPts val="0"/>
              </a:spcBef>
              <a:buNone/>
              <a:defRPr sz="1800">
                <a:solidFill>
                  <a:schemeClr val="dk1"/>
                </a:solidFill>
                <a:latin typeface="Oi"/>
                <a:ea typeface="Oi"/>
                <a:cs typeface="Oi"/>
                <a:sym typeface="Oi"/>
              </a:defRPr>
            </a:lvl4pPr>
            <a:lvl5pPr indent="0" lvl="4" marL="0" marR="0" rtl="0" algn="l">
              <a:spcBef>
                <a:spcPts val="0"/>
              </a:spcBef>
              <a:buNone/>
              <a:defRPr sz="1800">
                <a:solidFill>
                  <a:schemeClr val="dk1"/>
                </a:solidFill>
                <a:latin typeface="Oi"/>
                <a:ea typeface="Oi"/>
                <a:cs typeface="Oi"/>
                <a:sym typeface="Oi"/>
              </a:defRPr>
            </a:lvl5pPr>
            <a:lvl6pPr indent="0" lvl="5" marL="0" marR="0" rtl="0" algn="l">
              <a:spcBef>
                <a:spcPts val="0"/>
              </a:spcBef>
              <a:buNone/>
              <a:defRPr sz="1800">
                <a:solidFill>
                  <a:schemeClr val="dk1"/>
                </a:solidFill>
                <a:latin typeface="Oi"/>
                <a:ea typeface="Oi"/>
                <a:cs typeface="Oi"/>
                <a:sym typeface="Oi"/>
              </a:defRPr>
            </a:lvl6pPr>
            <a:lvl7pPr indent="0" lvl="6" marL="0" marR="0" rtl="0" algn="l">
              <a:spcBef>
                <a:spcPts val="0"/>
              </a:spcBef>
              <a:buNone/>
              <a:defRPr sz="1800">
                <a:solidFill>
                  <a:schemeClr val="dk1"/>
                </a:solidFill>
                <a:latin typeface="Oi"/>
                <a:ea typeface="Oi"/>
                <a:cs typeface="Oi"/>
                <a:sym typeface="Oi"/>
              </a:defRPr>
            </a:lvl7pPr>
            <a:lvl8pPr indent="0" lvl="7" marL="0" marR="0" rtl="0" algn="l">
              <a:spcBef>
                <a:spcPts val="0"/>
              </a:spcBef>
              <a:buNone/>
              <a:defRPr sz="1800">
                <a:solidFill>
                  <a:schemeClr val="dk1"/>
                </a:solidFill>
                <a:latin typeface="Oi"/>
                <a:ea typeface="Oi"/>
                <a:cs typeface="Oi"/>
                <a:sym typeface="Oi"/>
              </a:defRPr>
            </a:lvl8pPr>
            <a:lvl9pPr indent="0" lvl="8" marL="0" marR="0" rtl="0" algn="l">
              <a:spcBef>
                <a:spcPts val="0"/>
              </a:spcBef>
              <a:buNone/>
              <a:defRPr sz="1800">
                <a:solidFill>
                  <a:schemeClr val="dk1"/>
                </a:solidFill>
                <a:latin typeface="Oi"/>
                <a:ea typeface="Oi"/>
                <a:cs typeface="Oi"/>
                <a:sym typeface="O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95" name="Shape 3795"/>
        <p:cNvGrpSpPr/>
        <p:nvPr/>
      </p:nvGrpSpPr>
      <p:grpSpPr>
        <a:xfrm>
          <a:off x="0" y="0"/>
          <a:ext cx="0" cy="0"/>
          <a:chOff x="0" y="0"/>
          <a:chExt cx="0" cy="0"/>
        </a:xfrm>
      </p:grpSpPr>
      <p:sp>
        <p:nvSpPr>
          <p:cNvPr id="3796" name="Google Shape;3796;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2"/>
              </a:buClr>
              <a:buSzPts val="3200"/>
              <a:buFont typeface="Arial"/>
              <a:buNone/>
              <a:defRPr b="0" i="0" sz="32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97" name="Google Shape;3797;p38"/>
          <p:cNvSpPr/>
          <p:nvPr>
            <p:ph idx="2" type="pic"/>
          </p:nvPr>
        </p:nvSpPr>
        <p:spPr>
          <a:xfrm>
            <a:off x="5183188" y="987425"/>
            <a:ext cx="6172200" cy="4873625"/>
          </a:xfrm>
          <a:prstGeom prst="rect">
            <a:avLst/>
          </a:prstGeom>
          <a:noFill/>
          <a:ln>
            <a:noFill/>
          </a:ln>
        </p:spPr>
      </p:sp>
      <p:sp>
        <p:nvSpPr>
          <p:cNvPr id="3798" name="Google Shape;3798;p3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F7F7F"/>
              </a:buClr>
              <a:buSzPts val="1600"/>
              <a:buFont typeface="Arial"/>
              <a:buNone/>
              <a:defRPr b="0" i="0" sz="1600" u="none" cap="none" strike="noStrike">
                <a:solidFill>
                  <a:srgbClr val="7F7F7F"/>
                </a:solidFill>
                <a:latin typeface="Oi"/>
                <a:ea typeface="Oi"/>
                <a:cs typeface="Oi"/>
                <a:sym typeface="Oi"/>
              </a:defRPr>
            </a:lvl1pPr>
            <a:lvl2pPr indent="-228600" lvl="1" marL="914400" marR="0" rtl="0" algn="l">
              <a:lnSpc>
                <a:spcPct val="90000"/>
              </a:lnSpc>
              <a:spcBef>
                <a:spcPts val="500"/>
              </a:spcBef>
              <a:spcAft>
                <a:spcPts val="0"/>
              </a:spcAft>
              <a:buClr>
                <a:srgbClr val="7F7F7F"/>
              </a:buClr>
              <a:buSzPts val="1400"/>
              <a:buFont typeface="Arial"/>
              <a:buNone/>
              <a:defRPr b="0" i="0" sz="1400" u="none" cap="none" strike="noStrike">
                <a:solidFill>
                  <a:srgbClr val="7F7F7F"/>
                </a:solidFill>
                <a:latin typeface="Oi"/>
                <a:ea typeface="Oi"/>
                <a:cs typeface="Oi"/>
                <a:sym typeface="Oi"/>
              </a:defRPr>
            </a:lvl2pPr>
            <a:lvl3pPr indent="-228600" lvl="2" marL="1371600" marR="0" rtl="0" algn="l">
              <a:lnSpc>
                <a:spcPct val="90000"/>
              </a:lnSpc>
              <a:spcBef>
                <a:spcPts val="500"/>
              </a:spcBef>
              <a:spcAft>
                <a:spcPts val="0"/>
              </a:spcAft>
              <a:buClr>
                <a:srgbClr val="7F7F7F"/>
              </a:buClr>
              <a:buSzPts val="1200"/>
              <a:buFont typeface="Arial"/>
              <a:buNone/>
              <a:defRPr b="0" i="0" sz="1200" u="none" cap="none" strike="noStrike">
                <a:solidFill>
                  <a:srgbClr val="7F7F7F"/>
                </a:solidFill>
                <a:latin typeface="Oi"/>
                <a:ea typeface="Oi"/>
                <a:cs typeface="Oi"/>
                <a:sym typeface="Oi"/>
              </a:defRPr>
            </a:lvl3pPr>
            <a:lvl4pPr indent="-228600" lvl="3" marL="18288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Oi"/>
                <a:ea typeface="Oi"/>
                <a:cs typeface="Oi"/>
                <a:sym typeface="Oi"/>
              </a:defRPr>
            </a:lvl4pPr>
            <a:lvl5pPr indent="-228600" lvl="4" marL="2286000" marR="0" rtl="0" algn="l">
              <a:lnSpc>
                <a:spcPct val="90000"/>
              </a:lnSpc>
              <a:spcBef>
                <a:spcPts val="500"/>
              </a:spcBef>
              <a:spcAft>
                <a:spcPts val="0"/>
              </a:spcAft>
              <a:buClr>
                <a:srgbClr val="7F7F7F"/>
              </a:buClr>
              <a:buSzPts val="1000"/>
              <a:buFont typeface="Arial"/>
              <a:buNone/>
              <a:defRPr b="0" i="0" sz="1000" u="none" cap="none" strike="noStrike">
                <a:solidFill>
                  <a:srgbClr val="7F7F7F"/>
                </a:solidFill>
                <a:latin typeface="Oi"/>
                <a:ea typeface="Oi"/>
                <a:cs typeface="Oi"/>
                <a:sym typeface="O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i"/>
                <a:ea typeface="Oi"/>
                <a:cs typeface="Oi"/>
                <a:sym typeface="O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i"/>
                <a:ea typeface="Oi"/>
                <a:cs typeface="Oi"/>
                <a:sym typeface="O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i"/>
                <a:ea typeface="Oi"/>
                <a:cs typeface="Oi"/>
                <a:sym typeface="O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Oi"/>
                <a:ea typeface="Oi"/>
                <a:cs typeface="Oi"/>
                <a:sym typeface="Oi"/>
              </a:defRPr>
            </a:lvl9pPr>
          </a:lstStyle>
          <a:p/>
        </p:txBody>
      </p:sp>
      <p:sp>
        <p:nvSpPr>
          <p:cNvPr id="3799" name="Google Shape;3799;p3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800" name="Google Shape;3800;p3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801" name="Google Shape;3801;p3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i"/>
                <a:ea typeface="Oi"/>
                <a:cs typeface="Oi"/>
                <a:sym typeface="Oi"/>
              </a:defRPr>
            </a:lvl1pPr>
            <a:lvl2pPr indent="0" lvl="1" marL="0" marR="0" rtl="0" algn="l">
              <a:spcBef>
                <a:spcPts val="0"/>
              </a:spcBef>
              <a:buNone/>
              <a:defRPr sz="1800">
                <a:solidFill>
                  <a:schemeClr val="dk1"/>
                </a:solidFill>
                <a:latin typeface="Oi"/>
                <a:ea typeface="Oi"/>
                <a:cs typeface="Oi"/>
                <a:sym typeface="Oi"/>
              </a:defRPr>
            </a:lvl2pPr>
            <a:lvl3pPr indent="0" lvl="2" marL="0" marR="0" rtl="0" algn="l">
              <a:spcBef>
                <a:spcPts val="0"/>
              </a:spcBef>
              <a:buNone/>
              <a:defRPr sz="1800">
                <a:solidFill>
                  <a:schemeClr val="dk1"/>
                </a:solidFill>
                <a:latin typeface="Oi"/>
                <a:ea typeface="Oi"/>
                <a:cs typeface="Oi"/>
                <a:sym typeface="Oi"/>
              </a:defRPr>
            </a:lvl3pPr>
            <a:lvl4pPr indent="0" lvl="3" marL="0" marR="0" rtl="0" algn="l">
              <a:spcBef>
                <a:spcPts val="0"/>
              </a:spcBef>
              <a:buNone/>
              <a:defRPr sz="1800">
                <a:solidFill>
                  <a:schemeClr val="dk1"/>
                </a:solidFill>
                <a:latin typeface="Oi"/>
                <a:ea typeface="Oi"/>
                <a:cs typeface="Oi"/>
                <a:sym typeface="Oi"/>
              </a:defRPr>
            </a:lvl4pPr>
            <a:lvl5pPr indent="0" lvl="4" marL="0" marR="0" rtl="0" algn="l">
              <a:spcBef>
                <a:spcPts val="0"/>
              </a:spcBef>
              <a:buNone/>
              <a:defRPr sz="1800">
                <a:solidFill>
                  <a:schemeClr val="dk1"/>
                </a:solidFill>
                <a:latin typeface="Oi"/>
                <a:ea typeface="Oi"/>
                <a:cs typeface="Oi"/>
                <a:sym typeface="Oi"/>
              </a:defRPr>
            </a:lvl5pPr>
            <a:lvl6pPr indent="0" lvl="5" marL="0" marR="0" rtl="0" algn="l">
              <a:spcBef>
                <a:spcPts val="0"/>
              </a:spcBef>
              <a:buNone/>
              <a:defRPr sz="1800">
                <a:solidFill>
                  <a:schemeClr val="dk1"/>
                </a:solidFill>
                <a:latin typeface="Oi"/>
                <a:ea typeface="Oi"/>
                <a:cs typeface="Oi"/>
                <a:sym typeface="Oi"/>
              </a:defRPr>
            </a:lvl6pPr>
            <a:lvl7pPr indent="0" lvl="6" marL="0" marR="0" rtl="0" algn="l">
              <a:spcBef>
                <a:spcPts val="0"/>
              </a:spcBef>
              <a:buNone/>
              <a:defRPr sz="1800">
                <a:solidFill>
                  <a:schemeClr val="dk1"/>
                </a:solidFill>
                <a:latin typeface="Oi"/>
                <a:ea typeface="Oi"/>
                <a:cs typeface="Oi"/>
                <a:sym typeface="Oi"/>
              </a:defRPr>
            </a:lvl7pPr>
            <a:lvl8pPr indent="0" lvl="7" marL="0" marR="0" rtl="0" algn="l">
              <a:spcBef>
                <a:spcPts val="0"/>
              </a:spcBef>
              <a:buNone/>
              <a:defRPr sz="1800">
                <a:solidFill>
                  <a:schemeClr val="dk1"/>
                </a:solidFill>
                <a:latin typeface="Oi"/>
                <a:ea typeface="Oi"/>
                <a:cs typeface="Oi"/>
                <a:sym typeface="Oi"/>
              </a:defRPr>
            </a:lvl8pPr>
            <a:lvl9pPr indent="0" lvl="8" marL="0" marR="0" rtl="0" algn="l">
              <a:spcBef>
                <a:spcPts val="0"/>
              </a:spcBef>
              <a:buNone/>
              <a:defRPr sz="1800">
                <a:solidFill>
                  <a:schemeClr val="dk1"/>
                </a:solidFill>
                <a:latin typeface="Oi"/>
                <a:ea typeface="Oi"/>
                <a:cs typeface="Oi"/>
                <a:sym typeface="Oi"/>
              </a:defRPr>
            </a:lvl9pPr>
          </a:lstStyle>
          <a:p>
            <a:pPr indent="0" lvl="0" marL="0" rtl="0" algn="l">
              <a:spcBef>
                <a:spcPts val="0"/>
              </a:spcBef>
              <a:spcAft>
                <a:spcPts val="0"/>
              </a:spcAft>
              <a:buNone/>
            </a:pPr>
            <a:fld id="{00000000-1234-1234-1234-123412341234}" type="slidenum">
              <a:rPr lang="en-US"/>
              <a:t>‹#›</a:t>
            </a:fld>
            <a:endParaRPr/>
          </a:p>
        </p:txBody>
      </p:sp>
      <p:pic>
        <p:nvPicPr>
          <p:cNvPr descr="Logo&#10;&#10;Description automatically generated" id="3802" name="Google Shape;3802;p38"/>
          <p:cNvPicPr preferRelativeResize="0"/>
          <p:nvPr/>
        </p:nvPicPr>
        <p:blipFill rotWithShape="1">
          <a:blip r:embed="rId2">
            <a:alphaModFix/>
          </a:blip>
          <a:srcRect b="0" l="0" r="0" t="0"/>
          <a:stretch/>
        </p:blipFill>
        <p:spPr>
          <a:xfrm>
            <a:off x="-2335197" y="2726034"/>
            <a:ext cx="1319617" cy="1319617"/>
          </a:xfrm>
          <a:prstGeom prst="rect">
            <a:avLst/>
          </a:prstGeom>
          <a:noFill/>
          <a:ln>
            <a:noFill/>
          </a:ln>
        </p:spPr>
      </p:pic>
    </p:spTree>
  </p:cSld>
  <p:clrMapOvr>
    <a:masterClrMapping/>
  </p:clrMapOvr>
  <p:transition spd="med">
    <p:push/>
  </p:transition>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03" name="Shape 3803"/>
        <p:cNvGrpSpPr/>
        <p:nvPr/>
      </p:nvGrpSpPr>
      <p:grpSpPr>
        <a:xfrm>
          <a:off x="0" y="0"/>
          <a:ext cx="0" cy="0"/>
          <a:chOff x="0" y="0"/>
          <a:chExt cx="0" cy="0"/>
        </a:xfrm>
      </p:grpSpPr>
      <p:sp>
        <p:nvSpPr>
          <p:cNvPr id="3804" name="Google Shape;3804;p3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Arial"/>
              <a:buNone/>
              <a:defRPr b="0" i="0" sz="4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805" name="Google Shape;3805;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7F7F7F"/>
              </a:buClr>
              <a:buSzPts val="2800"/>
              <a:buFont typeface="Arial"/>
              <a:buChar char="•"/>
              <a:defRPr b="0" i="0" sz="2800" u="none" cap="none" strike="noStrike">
                <a:solidFill>
                  <a:srgbClr val="7F7F7F"/>
                </a:solidFill>
                <a:latin typeface="Oi"/>
                <a:ea typeface="Oi"/>
                <a:cs typeface="Oi"/>
                <a:sym typeface="Oi"/>
              </a:defRPr>
            </a:lvl1pPr>
            <a:lvl2pPr indent="-381000" lvl="1" marL="914400" marR="0" rtl="0" algn="l">
              <a:lnSpc>
                <a:spcPct val="90000"/>
              </a:lnSpc>
              <a:spcBef>
                <a:spcPts val="500"/>
              </a:spcBef>
              <a:spcAft>
                <a:spcPts val="0"/>
              </a:spcAft>
              <a:buClr>
                <a:srgbClr val="7F7F7F"/>
              </a:buClr>
              <a:buSzPts val="2400"/>
              <a:buFont typeface="Arial"/>
              <a:buChar char="•"/>
              <a:defRPr b="0" i="0" sz="2400" u="none" cap="none" strike="noStrike">
                <a:solidFill>
                  <a:srgbClr val="7F7F7F"/>
                </a:solidFill>
                <a:latin typeface="Oi"/>
                <a:ea typeface="Oi"/>
                <a:cs typeface="Oi"/>
                <a:sym typeface="Oi"/>
              </a:defRPr>
            </a:lvl2pPr>
            <a:lvl3pPr indent="-355600" lvl="2" marL="13716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Oi"/>
                <a:ea typeface="Oi"/>
                <a:cs typeface="Oi"/>
                <a:sym typeface="Oi"/>
              </a:defRPr>
            </a:lvl3pPr>
            <a:lvl4pPr indent="-342900" lvl="3" marL="18288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Oi"/>
                <a:ea typeface="Oi"/>
                <a:cs typeface="Oi"/>
                <a:sym typeface="Oi"/>
              </a:defRPr>
            </a:lvl4pPr>
            <a:lvl5pPr indent="-342900" lvl="4" marL="22860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Oi"/>
                <a:ea typeface="Oi"/>
                <a:cs typeface="Oi"/>
                <a:sym typeface="O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i"/>
                <a:ea typeface="Oi"/>
                <a:cs typeface="Oi"/>
                <a:sym typeface="O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i"/>
                <a:ea typeface="Oi"/>
                <a:cs typeface="Oi"/>
                <a:sym typeface="O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i"/>
                <a:ea typeface="Oi"/>
                <a:cs typeface="Oi"/>
                <a:sym typeface="O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i"/>
                <a:ea typeface="Oi"/>
                <a:cs typeface="Oi"/>
                <a:sym typeface="Oi"/>
              </a:defRPr>
            </a:lvl9pPr>
          </a:lstStyle>
          <a:p/>
        </p:txBody>
      </p:sp>
      <p:sp>
        <p:nvSpPr>
          <p:cNvPr id="3806" name="Google Shape;3806;p3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807" name="Google Shape;3807;p3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Oi"/>
                <a:ea typeface="Oi"/>
                <a:cs typeface="Oi"/>
                <a:sym typeface="Oi"/>
              </a:defRPr>
            </a:lvl1pPr>
            <a:lvl2pPr lvl="1" marR="0" rtl="0" algn="l">
              <a:spcBef>
                <a:spcPts val="0"/>
              </a:spcBef>
              <a:spcAft>
                <a:spcPts val="0"/>
              </a:spcAft>
              <a:buSzPts val="1400"/>
              <a:buNone/>
              <a:defRPr b="0" i="0" sz="1800" u="none" cap="none" strike="noStrike">
                <a:solidFill>
                  <a:schemeClr val="dk1"/>
                </a:solidFill>
                <a:latin typeface="Oi"/>
                <a:ea typeface="Oi"/>
                <a:cs typeface="Oi"/>
                <a:sym typeface="Oi"/>
              </a:defRPr>
            </a:lvl2pPr>
            <a:lvl3pPr lvl="2" marR="0" rtl="0" algn="l">
              <a:spcBef>
                <a:spcPts val="0"/>
              </a:spcBef>
              <a:spcAft>
                <a:spcPts val="0"/>
              </a:spcAft>
              <a:buSzPts val="1400"/>
              <a:buNone/>
              <a:defRPr b="0" i="0" sz="1800" u="none" cap="none" strike="noStrike">
                <a:solidFill>
                  <a:schemeClr val="dk1"/>
                </a:solidFill>
                <a:latin typeface="Oi"/>
                <a:ea typeface="Oi"/>
                <a:cs typeface="Oi"/>
                <a:sym typeface="Oi"/>
              </a:defRPr>
            </a:lvl3pPr>
            <a:lvl4pPr lvl="3" marR="0" rtl="0" algn="l">
              <a:spcBef>
                <a:spcPts val="0"/>
              </a:spcBef>
              <a:spcAft>
                <a:spcPts val="0"/>
              </a:spcAft>
              <a:buSzPts val="1400"/>
              <a:buNone/>
              <a:defRPr b="0" i="0" sz="1800" u="none" cap="none" strike="noStrike">
                <a:solidFill>
                  <a:schemeClr val="dk1"/>
                </a:solidFill>
                <a:latin typeface="Oi"/>
                <a:ea typeface="Oi"/>
                <a:cs typeface="Oi"/>
                <a:sym typeface="Oi"/>
              </a:defRPr>
            </a:lvl4pPr>
            <a:lvl5pPr lvl="4" marR="0" rtl="0" algn="l">
              <a:spcBef>
                <a:spcPts val="0"/>
              </a:spcBef>
              <a:spcAft>
                <a:spcPts val="0"/>
              </a:spcAft>
              <a:buSzPts val="1400"/>
              <a:buNone/>
              <a:defRPr b="0" i="0" sz="1800" u="none" cap="none" strike="noStrike">
                <a:solidFill>
                  <a:schemeClr val="dk1"/>
                </a:solidFill>
                <a:latin typeface="Oi"/>
                <a:ea typeface="Oi"/>
                <a:cs typeface="Oi"/>
                <a:sym typeface="Oi"/>
              </a:defRPr>
            </a:lvl5pPr>
            <a:lvl6pPr lvl="5" marR="0" rtl="0" algn="l">
              <a:spcBef>
                <a:spcPts val="0"/>
              </a:spcBef>
              <a:spcAft>
                <a:spcPts val="0"/>
              </a:spcAft>
              <a:buSzPts val="1400"/>
              <a:buNone/>
              <a:defRPr b="0" i="0" sz="1800" u="none" cap="none" strike="noStrike">
                <a:solidFill>
                  <a:schemeClr val="dk1"/>
                </a:solidFill>
                <a:latin typeface="Oi"/>
                <a:ea typeface="Oi"/>
                <a:cs typeface="Oi"/>
                <a:sym typeface="Oi"/>
              </a:defRPr>
            </a:lvl6pPr>
            <a:lvl7pPr lvl="6" marR="0" rtl="0" algn="l">
              <a:spcBef>
                <a:spcPts val="0"/>
              </a:spcBef>
              <a:spcAft>
                <a:spcPts val="0"/>
              </a:spcAft>
              <a:buSzPts val="1400"/>
              <a:buNone/>
              <a:defRPr b="0" i="0" sz="1800" u="none" cap="none" strike="noStrike">
                <a:solidFill>
                  <a:schemeClr val="dk1"/>
                </a:solidFill>
                <a:latin typeface="Oi"/>
                <a:ea typeface="Oi"/>
                <a:cs typeface="Oi"/>
                <a:sym typeface="Oi"/>
              </a:defRPr>
            </a:lvl7pPr>
            <a:lvl8pPr lvl="7" marR="0" rtl="0" algn="l">
              <a:spcBef>
                <a:spcPts val="0"/>
              </a:spcBef>
              <a:spcAft>
                <a:spcPts val="0"/>
              </a:spcAft>
              <a:buSzPts val="1400"/>
              <a:buNone/>
              <a:defRPr b="0" i="0" sz="1800" u="none" cap="none" strike="noStrike">
                <a:solidFill>
                  <a:schemeClr val="dk1"/>
                </a:solidFill>
                <a:latin typeface="Oi"/>
                <a:ea typeface="Oi"/>
                <a:cs typeface="Oi"/>
                <a:sym typeface="Oi"/>
              </a:defRPr>
            </a:lvl8pPr>
            <a:lvl9pPr lvl="8" marR="0" rtl="0" algn="l">
              <a:spcBef>
                <a:spcPts val="0"/>
              </a:spcBef>
              <a:spcAft>
                <a:spcPts val="0"/>
              </a:spcAft>
              <a:buSzPts val="1400"/>
              <a:buNone/>
              <a:defRPr b="0" i="0" sz="1800" u="none" cap="none" strike="noStrike">
                <a:solidFill>
                  <a:schemeClr val="dk1"/>
                </a:solidFill>
                <a:latin typeface="Oi"/>
                <a:ea typeface="Oi"/>
                <a:cs typeface="Oi"/>
                <a:sym typeface="Oi"/>
              </a:defRPr>
            </a:lvl9pPr>
          </a:lstStyle>
          <a:p/>
        </p:txBody>
      </p:sp>
      <p:sp>
        <p:nvSpPr>
          <p:cNvPr id="3808" name="Google Shape;3808;p3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Oi"/>
                <a:ea typeface="Oi"/>
                <a:cs typeface="Oi"/>
                <a:sym typeface="Oi"/>
              </a:defRPr>
            </a:lvl1pPr>
            <a:lvl2pPr indent="0" lvl="1" marL="0" marR="0" rtl="0" algn="l">
              <a:spcBef>
                <a:spcPts val="0"/>
              </a:spcBef>
              <a:buNone/>
              <a:defRPr sz="1800">
                <a:solidFill>
                  <a:schemeClr val="dk1"/>
                </a:solidFill>
                <a:latin typeface="Oi"/>
                <a:ea typeface="Oi"/>
                <a:cs typeface="Oi"/>
                <a:sym typeface="Oi"/>
              </a:defRPr>
            </a:lvl2pPr>
            <a:lvl3pPr indent="0" lvl="2" marL="0" marR="0" rtl="0" algn="l">
              <a:spcBef>
                <a:spcPts val="0"/>
              </a:spcBef>
              <a:buNone/>
              <a:defRPr sz="1800">
                <a:solidFill>
                  <a:schemeClr val="dk1"/>
                </a:solidFill>
                <a:latin typeface="Oi"/>
                <a:ea typeface="Oi"/>
                <a:cs typeface="Oi"/>
                <a:sym typeface="Oi"/>
              </a:defRPr>
            </a:lvl3pPr>
            <a:lvl4pPr indent="0" lvl="3" marL="0" marR="0" rtl="0" algn="l">
              <a:spcBef>
                <a:spcPts val="0"/>
              </a:spcBef>
              <a:buNone/>
              <a:defRPr sz="1800">
                <a:solidFill>
                  <a:schemeClr val="dk1"/>
                </a:solidFill>
                <a:latin typeface="Oi"/>
                <a:ea typeface="Oi"/>
                <a:cs typeface="Oi"/>
                <a:sym typeface="Oi"/>
              </a:defRPr>
            </a:lvl4pPr>
            <a:lvl5pPr indent="0" lvl="4" marL="0" marR="0" rtl="0" algn="l">
              <a:spcBef>
                <a:spcPts val="0"/>
              </a:spcBef>
              <a:buNone/>
              <a:defRPr sz="1800">
                <a:solidFill>
                  <a:schemeClr val="dk1"/>
                </a:solidFill>
                <a:latin typeface="Oi"/>
                <a:ea typeface="Oi"/>
                <a:cs typeface="Oi"/>
                <a:sym typeface="Oi"/>
              </a:defRPr>
            </a:lvl5pPr>
            <a:lvl6pPr indent="0" lvl="5" marL="0" marR="0" rtl="0" algn="l">
              <a:spcBef>
                <a:spcPts val="0"/>
              </a:spcBef>
              <a:buNone/>
              <a:defRPr sz="1800">
                <a:solidFill>
                  <a:schemeClr val="dk1"/>
                </a:solidFill>
                <a:latin typeface="Oi"/>
                <a:ea typeface="Oi"/>
                <a:cs typeface="Oi"/>
                <a:sym typeface="Oi"/>
              </a:defRPr>
            </a:lvl6pPr>
            <a:lvl7pPr indent="0" lvl="6" marL="0" marR="0" rtl="0" algn="l">
              <a:spcBef>
                <a:spcPts val="0"/>
              </a:spcBef>
              <a:buNone/>
              <a:defRPr sz="1800">
                <a:solidFill>
                  <a:schemeClr val="dk1"/>
                </a:solidFill>
                <a:latin typeface="Oi"/>
                <a:ea typeface="Oi"/>
                <a:cs typeface="Oi"/>
                <a:sym typeface="Oi"/>
              </a:defRPr>
            </a:lvl7pPr>
            <a:lvl8pPr indent="0" lvl="7" marL="0" marR="0" rtl="0" algn="l">
              <a:spcBef>
                <a:spcPts val="0"/>
              </a:spcBef>
              <a:buNone/>
              <a:defRPr sz="1800">
                <a:solidFill>
                  <a:schemeClr val="dk1"/>
                </a:solidFill>
                <a:latin typeface="Oi"/>
                <a:ea typeface="Oi"/>
                <a:cs typeface="Oi"/>
                <a:sym typeface="Oi"/>
              </a:defRPr>
            </a:lvl8pPr>
            <a:lvl9pPr indent="0" lvl="8" marL="0" marR="0" rtl="0" algn="l">
              <a:spcBef>
                <a:spcPts val="0"/>
              </a:spcBef>
              <a:buNone/>
              <a:defRPr sz="1800">
                <a:solidFill>
                  <a:schemeClr val="dk1"/>
                </a:solidFill>
                <a:latin typeface="Oi"/>
                <a:ea typeface="Oi"/>
                <a:cs typeface="Oi"/>
                <a:sym typeface="O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268" name="Shape 268"/>
        <p:cNvGrpSpPr/>
        <p:nvPr/>
      </p:nvGrpSpPr>
      <p:grpSpPr>
        <a:xfrm>
          <a:off x="0" y="0"/>
          <a:ext cx="0" cy="0"/>
          <a:chOff x="0" y="0"/>
          <a:chExt cx="0" cy="0"/>
        </a:xfrm>
      </p:grpSpPr>
      <p:sp>
        <p:nvSpPr>
          <p:cNvPr id="269" name="Google Shape;269;p41"/>
          <p:cNvSpPr/>
          <p:nvPr/>
        </p:nvSpPr>
        <p:spPr>
          <a:xfrm>
            <a:off x="13" y="1423695"/>
            <a:ext cx="2963304" cy="190154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0" name="Google Shape;270;p41"/>
          <p:cNvSpPr/>
          <p:nvPr/>
        </p:nvSpPr>
        <p:spPr>
          <a:xfrm>
            <a:off x="7285281" y="1963665"/>
            <a:ext cx="7655759" cy="2362495"/>
          </a:xfrm>
          <a:custGeom>
            <a:rect b="b" l="l" r="r" t="t"/>
            <a:pathLst>
              <a:path extrusionOk="0" h="7770" w="25179">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1" name="Google Shape;271;p41"/>
          <p:cNvSpPr/>
          <p:nvPr/>
        </p:nvSpPr>
        <p:spPr>
          <a:xfrm>
            <a:off x="1880827" y="3335466"/>
            <a:ext cx="10320447" cy="1055091"/>
          </a:xfrm>
          <a:custGeom>
            <a:rect b="b" l="l" r="r" t="t"/>
            <a:pathLst>
              <a:path extrusionOk="0" h="4687" w="37099">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2" name="Google Shape;272;p41"/>
          <p:cNvSpPr/>
          <p:nvPr/>
        </p:nvSpPr>
        <p:spPr>
          <a:xfrm>
            <a:off x="6195517" y="3335467"/>
            <a:ext cx="6227487" cy="548593"/>
          </a:xfrm>
          <a:custGeom>
            <a:rect b="b" l="l" r="r" t="t"/>
            <a:pathLst>
              <a:path extrusionOk="0" h="2437" w="22386">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3" name="Google Shape;273;p41"/>
          <p:cNvSpPr/>
          <p:nvPr/>
        </p:nvSpPr>
        <p:spPr>
          <a:xfrm>
            <a:off x="4393696" y="3408629"/>
            <a:ext cx="8231265" cy="979004"/>
          </a:xfrm>
          <a:custGeom>
            <a:rect b="b" l="l" r="r" t="t"/>
            <a:pathLst>
              <a:path extrusionOk="0" h="4349" w="29589">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4" name="Google Shape;274;p41"/>
          <p:cNvSpPr/>
          <p:nvPr/>
        </p:nvSpPr>
        <p:spPr>
          <a:xfrm>
            <a:off x="0" y="3354602"/>
            <a:ext cx="6339040" cy="1033029"/>
          </a:xfrm>
          <a:custGeom>
            <a:rect b="b" l="l" r="r" t="t"/>
            <a:pathLst>
              <a:path extrusionOk="0" h="4589" w="22787">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5" name="Google Shape;275;p41"/>
          <p:cNvSpPr/>
          <p:nvPr/>
        </p:nvSpPr>
        <p:spPr>
          <a:xfrm>
            <a:off x="0" y="3354602"/>
            <a:ext cx="6339040" cy="1033029"/>
          </a:xfrm>
          <a:custGeom>
            <a:rect b="b" l="l" r="r" t="t"/>
            <a:pathLst>
              <a:path extrusionOk="0" h="4589" w="22787">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6" name="Google Shape;276;p41"/>
          <p:cNvSpPr/>
          <p:nvPr/>
        </p:nvSpPr>
        <p:spPr>
          <a:xfrm>
            <a:off x="0" y="3769029"/>
            <a:ext cx="6339040" cy="618603"/>
          </a:xfrm>
          <a:custGeom>
            <a:rect b="b" l="l" r="r" t="t"/>
            <a:pathLst>
              <a:path extrusionOk="0" h="2748" w="22787">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7" name="Google Shape;277;p41"/>
          <p:cNvSpPr/>
          <p:nvPr/>
        </p:nvSpPr>
        <p:spPr>
          <a:xfrm>
            <a:off x="11514186" y="3635539"/>
            <a:ext cx="687121" cy="643364"/>
          </a:xfrm>
          <a:custGeom>
            <a:rect b="b" l="l" r="r" t="t"/>
            <a:pathLst>
              <a:path extrusionOk="0" h="2858" w="247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8" name="Google Shape;278;p41"/>
          <p:cNvSpPr/>
          <p:nvPr/>
        </p:nvSpPr>
        <p:spPr>
          <a:xfrm>
            <a:off x="11096905" y="3827560"/>
            <a:ext cx="1104401" cy="560073"/>
          </a:xfrm>
          <a:custGeom>
            <a:rect b="b" l="l" r="r" t="t"/>
            <a:pathLst>
              <a:path extrusionOk="0" h="2488" w="397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79" name="Google Shape;279;p41"/>
          <p:cNvSpPr/>
          <p:nvPr/>
        </p:nvSpPr>
        <p:spPr>
          <a:xfrm>
            <a:off x="0" y="4387635"/>
            <a:ext cx="12201267" cy="2470357"/>
          </a:xfrm>
          <a:custGeom>
            <a:rect b="b" l="l" r="r" t="t"/>
            <a:pathLst>
              <a:path extrusionOk="0" h="10974" w="43860">
                <a:moveTo>
                  <a:pt x="0" y="0"/>
                </a:moveTo>
                <a:lnTo>
                  <a:pt x="0" y="10974"/>
                </a:lnTo>
                <a:lnTo>
                  <a:pt x="43860" y="10974"/>
                </a:lnTo>
                <a:lnTo>
                  <a:pt x="43860"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0" name="Google Shape;280;p41"/>
          <p:cNvSpPr/>
          <p:nvPr/>
        </p:nvSpPr>
        <p:spPr>
          <a:xfrm>
            <a:off x="0" y="4387636"/>
            <a:ext cx="12201267" cy="561649"/>
          </a:xfrm>
          <a:custGeom>
            <a:rect b="b" l="l" r="r" t="t"/>
            <a:pathLst>
              <a:path extrusionOk="0" h="2495" w="43860">
                <a:moveTo>
                  <a:pt x="0" y="0"/>
                </a:moveTo>
                <a:lnTo>
                  <a:pt x="0" y="512"/>
                </a:lnTo>
                <a:cubicBezTo>
                  <a:pt x="18857" y="538"/>
                  <a:pt x="31655" y="810"/>
                  <a:pt x="43860" y="2495"/>
                </a:cubicBezTo>
                <a:lnTo>
                  <a:pt x="43860"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1" name="Google Shape;281;p41"/>
          <p:cNvSpPr/>
          <p:nvPr/>
        </p:nvSpPr>
        <p:spPr>
          <a:xfrm>
            <a:off x="0" y="5002187"/>
            <a:ext cx="12201267" cy="1855807"/>
          </a:xfrm>
          <a:custGeom>
            <a:rect b="b" l="l" r="r" t="t"/>
            <a:pathLst>
              <a:path extrusionOk="0" h="8244" w="4386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2" name="Google Shape;282;p41"/>
          <p:cNvSpPr/>
          <p:nvPr/>
        </p:nvSpPr>
        <p:spPr>
          <a:xfrm>
            <a:off x="4607343" y="4387635"/>
            <a:ext cx="6651165" cy="2470357"/>
          </a:xfrm>
          <a:custGeom>
            <a:rect b="b" l="l" r="r" t="t"/>
            <a:pathLst>
              <a:path extrusionOk="0" h="10974" w="23909">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3" name="Google Shape;283;p41"/>
          <p:cNvSpPr/>
          <p:nvPr/>
        </p:nvSpPr>
        <p:spPr>
          <a:xfrm>
            <a:off x="7807058" y="4387635"/>
            <a:ext cx="2178757" cy="358151"/>
          </a:xfrm>
          <a:custGeom>
            <a:rect b="b" l="l" r="r" t="t"/>
            <a:pathLst>
              <a:path extrusionOk="0" h="1591" w="7832">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4" name="Google Shape;284;p41"/>
          <p:cNvSpPr/>
          <p:nvPr/>
        </p:nvSpPr>
        <p:spPr>
          <a:xfrm>
            <a:off x="0" y="3635539"/>
            <a:ext cx="634544" cy="643364"/>
          </a:xfrm>
          <a:custGeom>
            <a:rect b="b" l="l" r="r" t="t"/>
            <a:pathLst>
              <a:path extrusionOk="0" h="2858" w="2281">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5" name="Google Shape;285;p41"/>
          <p:cNvSpPr/>
          <p:nvPr/>
        </p:nvSpPr>
        <p:spPr>
          <a:xfrm>
            <a:off x="0" y="3827560"/>
            <a:ext cx="1021223" cy="560073"/>
          </a:xfrm>
          <a:custGeom>
            <a:rect b="b" l="l" r="r" t="t"/>
            <a:pathLst>
              <a:path extrusionOk="0" h="2488" w="3671">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6" name="Google Shape;286;p41"/>
          <p:cNvSpPr/>
          <p:nvPr/>
        </p:nvSpPr>
        <p:spPr>
          <a:xfrm>
            <a:off x="8862502" y="5910734"/>
            <a:ext cx="3338796" cy="947263"/>
          </a:xfrm>
          <a:custGeom>
            <a:rect b="b" l="l" r="r" t="t"/>
            <a:pathLst>
              <a:path extrusionOk="0" h="4208" w="12002">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7" name="Google Shape;287;p41"/>
          <p:cNvSpPr/>
          <p:nvPr/>
        </p:nvSpPr>
        <p:spPr>
          <a:xfrm>
            <a:off x="10176660" y="6383017"/>
            <a:ext cx="2024643" cy="474983"/>
          </a:xfrm>
          <a:custGeom>
            <a:rect b="b" l="l" r="r" t="t"/>
            <a:pathLst>
              <a:path extrusionOk="0" h="2110" w="7278">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8" name="Google Shape;288;p41"/>
          <p:cNvSpPr/>
          <p:nvPr/>
        </p:nvSpPr>
        <p:spPr>
          <a:xfrm>
            <a:off x="0" y="4755015"/>
            <a:ext cx="1298853" cy="844837"/>
          </a:xfrm>
          <a:custGeom>
            <a:rect b="b" l="l" r="r" t="t"/>
            <a:pathLst>
              <a:path extrusionOk="0" h="3753" w="4669">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89" name="Google Shape;289;p41"/>
          <p:cNvSpPr/>
          <p:nvPr/>
        </p:nvSpPr>
        <p:spPr>
          <a:xfrm>
            <a:off x="0" y="5091782"/>
            <a:ext cx="859875" cy="474532"/>
          </a:xfrm>
          <a:custGeom>
            <a:rect b="b" l="l" r="r" t="t"/>
            <a:pathLst>
              <a:path extrusionOk="0" h="2108" w="3091">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0" name="Google Shape;290;p41"/>
          <p:cNvSpPr/>
          <p:nvPr/>
        </p:nvSpPr>
        <p:spPr>
          <a:xfrm>
            <a:off x="0" y="5522868"/>
            <a:ext cx="6489539" cy="1335128"/>
          </a:xfrm>
          <a:custGeom>
            <a:rect b="b" l="l" r="r" t="t"/>
            <a:pathLst>
              <a:path extrusionOk="0" h="5931" w="23328">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1" name="Google Shape;291;p41"/>
          <p:cNvSpPr/>
          <p:nvPr/>
        </p:nvSpPr>
        <p:spPr>
          <a:xfrm>
            <a:off x="0" y="5522868"/>
            <a:ext cx="6489539" cy="1335128"/>
          </a:xfrm>
          <a:custGeom>
            <a:rect b="b" l="l" r="r" t="t"/>
            <a:pathLst>
              <a:path extrusionOk="0" h="5931" w="23328">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2" name="Google Shape;292;p41"/>
          <p:cNvSpPr/>
          <p:nvPr/>
        </p:nvSpPr>
        <p:spPr>
          <a:xfrm>
            <a:off x="0" y="6164885"/>
            <a:ext cx="3473717" cy="693113"/>
          </a:xfrm>
          <a:custGeom>
            <a:rect b="b" l="l" r="r" t="t"/>
            <a:pathLst>
              <a:path extrusionOk="0" h="3079" w="12487">
                <a:moveTo>
                  <a:pt x="0" y="1"/>
                </a:moveTo>
                <a:lnTo>
                  <a:pt x="0" y="3079"/>
                </a:lnTo>
                <a:lnTo>
                  <a:pt x="12487" y="3079"/>
                </a:lnTo>
                <a:cubicBezTo>
                  <a:pt x="9516" y="1796"/>
                  <a:pt x="2644" y="95"/>
                  <a:pt x="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3" name="Google Shape;293;p41"/>
          <p:cNvSpPr/>
          <p:nvPr/>
        </p:nvSpPr>
        <p:spPr>
          <a:xfrm>
            <a:off x="1" y="5657260"/>
            <a:ext cx="2801340" cy="1200737"/>
          </a:xfrm>
          <a:custGeom>
            <a:rect b="b" l="l" r="r" t="t"/>
            <a:pathLst>
              <a:path extrusionOk="0" h="5334" w="1007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4" name="Google Shape;294;p41"/>
          <p:cNvSpPr/>
          <p:nvPr/>
        </p:nvSpPr>
        <p:spPr>
          <a:xfrm>
            <a:off x="1644924" y="5657260"/>
            <a:ext cx="1156421" cy="173785"/>
          </a:xfrm>
          <a:custGeom>
            <a:rect b="b" l="l" r="r" t="t"/>
            <a:pathLst>
              <a:path extrusionOk="0" h="772" w="4157">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5" name="Google Shape;295;p41"/>
          <p:cNvSpPr/>
          <p:nvPr/>
        </p:nvSpPr>
        <p:spPr>
          <a:xfrm>
            <a:off x="1" y="6201352"/>
            <a:ext cx="1772049" cy="656645"/>
          </a:xfrm>
          <a:custGeom>
            <a:rect b="b" l="l" r="r" t="t"/>
            <a:pathLst>
              <a:path extrusionOk="0" h="2917" w="637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6" name="Google Shape;296;p41"/>
          <p:cNvSpPr/>
          <p:nvPr/>
        </p:nvSpPr>
        <p:spPr>
          <a:xfrm>
            <a:off x="4836292" y="6559503"/>
            <a:ext cx="116560" cy="85541"/>
          </a:xfrm>
          <a:custGeom>
            <a:rect b="b" l="l" r="r" t="t"/>
            <a:pathLst>
              <a:path extrusionOk="0" h="380" w="419">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7" name="Google Shape;297;p41"/>
          <p:cNvSpPr/>
          <p:nvPr/>
        </p:nvSpPr>
        <p:spPr>
          <a:xfrm>
            <a:off x="4881359" y="6576162"/>
            <a:ext cx="139093" cy="72485"/>
          </a:xfrm>
          <a:custGeom>
            <a:rect b="b" l="l" r="r" t="t"/>
            <a:pathLst>
              <a:path extrusionOk="0" h="322" w="50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8" name="Google Shape;298;p41"/>
          <p:cNvSpPr/>
          <p:nvPr/>
        </p:nvSpPr>
        <p:spPr>
          <a:xfrm>
            <a:off x="4915575" y="6623436"/>
            <a:ext cx="112944" cy="31065"/>
          </a:xfrm>
          <a:custGeom>
            <a:rect b="b" l="l" r="r" t="t"/>
            <a:pathLst>
              <a:path extrusionOk="0" h="138" w="406">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299" name="Google Shape;299;p41"/>
          <p:cNvSpPr/>
          <p:nvPr/>
        </p:nvSpPr>
        <p:spPr>
          <a:xfrm>
            <a:off x="3612267" y="6446497"/>
            <a:ext cx="139093" cy="56728"/>
          </a:xfrm>
          <a:custGeom>
            <a:rect b="b" l="l" r="r" t="t"/>
            <a:pathLst>
              <a:path extrusionOk="0" h="252" w="50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0" name="Google Shape;300;p41"/>
          <p:cNvSpPr/>
          <p:nvPr/>
        </p:nvSpPr>
        <p:spPr>
          <a:xfrm>
            <a:off x="3567200" y="6403727"/>
            <a:ext cx="158011" cy="99048"/>
          </a:xfrm>
          <a:custGeom>
            <a:rect b="b" l="l" r="r" t="t"/>
            <a:pathLst>
              <a:path extrusionOk="0" h="440" w="568">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1" name="Google Shape;301;p41"/>
          <p:cNvSpPr/>
          <p:nvPr/>
        </p:nvSpPr>
        <p:spPr>
          <a:xfrm>
            <a:off x="319360" y="5890474"/>
            <a:ext cx="100704" cy="65281"/>
          </a:xfrm>
          <a:custGeom>
            <a:rect b="b" l="l" r="r" t="t"/>
            <a:pathLst>
              <a:path extrusionOk="0" h="290" w="362">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2" name="Google Shape;302;p41"/>
          <p:cNvSpPr/>
          <p:nvPr/>
        </p:nvSpPr>
        <p:spPr>
          <a:xfrm>
            <a:off x="367486" y="5872465"/>
            <a:ext cx="176927" cy="83291"/>
          </a:xfrm>
          <a:custGeom>
            <a:rect b="b" l="l" r="r" t="t"/>
            <a:pathLst>
              <a:path extrusionOk="0" h="370" w="636">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3" name="Google Shape;303;p41"/>
          <p:cNvSpPr/>
          <p:nvPr/>
        </p:nvSpPr>
        <p:spPr>
          <a:xfrm>
            <a:off x="408937" y="5930994"/>
            <a:ext cx="127409" cy="33541"/>
          </a:xfrm>
          <a:custGeom>
            <a:rect b="b" l="l" r="r" t="t"/>
            <a:pathLst>
              <a:path extrusionOk="0" h="149" w="458">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4" name="Google Shape;304;p41"/>
          <p:cNvSpPr/>
          <p:nvPr/>
        </p:nvSpPr>
        <p:spPr>
          <a:xfrm>
            <a:off x="3473451" y="6338444"/>
            <a:ext cx="131860" cy="164331"/>
          </a:xfrm>
          <a:custGeom>
            <a:rect b="b" l="l" r="r" t="t"/>
            <a:pathLst>
              <a:path extrusionOk="0" h="730" w="474">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5" name="Google Shape;305;p41"/>
          <p:cNvSpPr/>
          <p:nvPr/>
        </p:nvSpPr>
        <p:spPr>
          <a:xfrm>
            <a:off x="3596965" y="6383692"/>
            <a:ext cx="86795" cy="119083"/>
          </a:xfrm>
          <a:custGeom>
            <a:rect b="b" l="l" r="r" t="t"/>
            <a:pathLst>
              <a:path extrusionOk="0" h="529" w="312">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6" name="Google Shape;306;p41"/>
          <p:cNvSpPr/>
          <p:nvPr/>
        </p:nvSpPr>
        <p:spPr>
          <a:xfrm>
            <a:off x="3435618" y="6458879"/>
            <a:ext cx="102095" cy="40295"/>
          </a:xfrm>
          <a:custGeom>
            <a:rect b="b" l="l" r="r" t="t"/>
            <a:pathLst>
              <a:path extrusionOk="0" h="179" w="367">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7" name="Google Shape;307;p41"/>
          <p:cNvSpPr/>
          <p:nvPr/>
        </p:nvSpPr>
        <p:spPr>
          <a:xfrm>
            <a:off x="3645649" y="5821365"/>
            <a:ext cx="109328" cy="170859"/>
          </a:xfrm>
          <a:custGeom>
            <a:rect b="b" l="l" r="r" t="t"/>
            <a:pathLst>
              <a:path extrusionOk="0" h="759" w="393">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8" name="Google Shape;308;p41"/>
          <p:cNvSpPr/>
          <p:nvPr/>
        </p:nvSpPr>
        <p:spPr>
          <a:xfrm>
            <a:off x="3717977" y="5924015"/>
            <a:ext cx="127131" cy="79915"/>
          </a:xfrm>
          <a:custGeom>
            <a:rect b="b" l="l" r="r" t="t"/>
            <a:pathLst>
              <a:path extrusionOk="0" h="355" w="457">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09" name="Google Shape;309;p41"/>
          <p:cNvSpPr/>
          <p:nvPr/>
        </p:nvSpPr>
        <p:spPr>
          <a:xfrm>
            <a:off x="3590290" y="5902405"/>
            <a:ext cx="67321" cy="67983"/>
          </a:xfrm>
          <a:custGeom>
            <a:rect b="b" l="l" r="r" t="t"/>
            <a:pathLst>
              <a:path extrusionOk="0" h="302" w="242">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0" name="Google Shape;310;p41"/>
          <p:cNvSpPr/>
          <p:nvPr/>
        </p:nvSpPr>
        <p:spPr>
          <a:xfrm>
            <a:off x="4847977" y="6511330"/>
            <a:ext cx="97644" cy="137317"/>
          </a:xfrm>
          <a:custGeom>
            <a:rect b="b" l="l" r="r" t="t"/>
            <a:pathLst>
              <a:path extrusionOk="0" h="610" w="351">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1" name="Google Shape;311;p41"/>
          <p:cNvSpPr/>
          <p:nvPr/>
        </p:nvSpPr>
        <p:spPr>
          <a:xfrm>
            <a:off x="4794842" y="6535417"/>
            <a:ext cx="60645" cy="113231"/>
          </a:xfrm>
          <a:custGeom>
            <a:rect b="b" l="l" r="r" t="t"/>
            <a:pathLst>
              <a:path extrusionOk="0" h="503" w="218">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2" name="Google Shape;312;p41"/>
          <p:cNvSpPr/>
          <p:nvPr/>
        </p:nvSpPr>
        <p:spPr>
          <a:xfrm>
            <a:off x="4915575" y="6607452"/>
            <a:ext cx="86795" cy="41195"/>
          </a:xfrm>
          <a:custGeom>
            <a:rect b="b" l="l" r="r" t="t"/>
            <a:pathLst>
              <a:path extrusionOk="0" h="183" w="312">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3" name="Google Shape;313;p41"/>
          <p:cNvSpPr/>
          <p:nvPr/>
        </p:nvSpPr>
        <p:spPr>
          <a:xfrm>
            <a:off x="344952" y="5794353"/>
            <a:ext cx="128523" cy="161404"/>
          </a:xfrm>
          <a:custGeom>
            <a:rect b="b" l="l" r="r" t="t"/>
            <a:pathLst>
              <a:path extrusionOk="0" h="717" w="462">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4" name="Google Shape;314;p41"/>
          <p:cNvSpPr/>
          <p:nvPr/>
        </p:nvSpPr>
        <p:spPr>
          <a:xfrm>
            <a:off x="251204" y="5824291"/>
            <a:ext cx="87072" cy="113231"/>
          </a:xfrm>
          <a:custGeom>
            <a:rect b="b" l="l" r="r" t="t"/>
            <a:pathLst>
              <a:path extrusionOk="0" h="503" w="313">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5" name="Google Shape;315;p41"/>
          <p:cNvSpPr/>
          <p:nvPr/>
        </p:nvSpPr>
        <p:spPr>
          <a:xfrm>
            <a:off x="408937" y="5911859"/>
            <a:ext cx="101260" cy="40295"/>
          </a:xfrm>
          <a:custGeom>
            <a:rect b="b" l="l" r="r" t="t"/>
            <a:pathLst>
              <a:path extrusionOk="0" h="179" w="364">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6" name="Google Shape;316;p41"/>
          <p:cNvSpPr/>
          <p:nvPr/>
        </p:nvSpPr>
        <p:spPr>
          <a:xfrm>
            <a:off x="216987" y="5906682"/>
            <a:ext cx="105711" cy="49975"/>
          </a:xfrm>
          <a:custGeom>
            <a:rect b="b" l="l" r="r" t="t"/>
            <a:pathLst>
              <a:path extrusionOk="0" h="222" w="38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7" name="Google Shape;317;p41"/>
          <p:cNvSpPr/>
          <p:nvPr/>
        </p:nvSpPr>
        <p:spPr>
          <a:xfrm>
            <a:off x="1336413" y="5404910"/>
            <a:ext cx="120176" cy="186165"/>
          </a:xfrm>
          <a:custGeom>
            <a:rect b="b" l="l" r="r" t="t"/>
            <a:pathLst>
              <a:path extrusionOk="0" h="827" w="432">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8" name="Google Shape;318;p41"/>
          <p:cNvSpPr/>
          <p:nvPr/>
        </p:nvSpPr>
        <p:spPr>
          <a:xfrm>
            <a:off x="1284392" y="5496080"/>
            <a:ext cx="74832" cy="82616"/>
          </a:xfrm>
          <a:custGeom>
            <a:rect b="b" l="l" r="r" t="t"/>
            <a:pathLst>
              <a:path extrusionOk="0" h="367" w="269">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19" name="Google Shape;319;p41"/>
          <p:cNvSpPr/>
          <p:nvPr/>
        </p:nvSpPr>
        <p:spPr>
          <a:xfrm>
            <a:off x="11311387" y="4769872"/>
            <a:ext cx="112944" cy="40520"/>
          </a:xfrm>
          <a:custGeom>
            <a:rect b="b" l="l" r="r" t="t"/>
            <a:pathLst>
              <a:path extrusionOk="0" h="180" w="406">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0" name="Google Shape;320;p41"/>
          <p:cNvSpPr/>
          <p:nvPr/>
        </p:nvSpPr>
        <p:spPr>
          <a:xfrm>
            <a:off x="11277170" y="4736331"/>
            <a:ext cx="124628" cy="73611"/>
          </a:xfrm>
          <a:custGeom>
            <a:rect b="b" l="l" r="r" t="t"/>
            <a:pathLst>
              <a:path extrusionOk="0" h="327" w="448">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1" name="Google Shape;321;p41"/>
          <p:cNvSpPr/>
          <p:nvPr/>
        </p:nvSpPr>
        <p:spPr>
          <a:xfrm>
            <a:off x="11202338" y="4687933"/>
            <a:ext cx="101260" cy="122009"/>
          </a:xfrm>
          <a:custGeom>
            <a:rect b="b" l="l" r="r" t="t"/>
            <a:pathLst>
              <a:path extrusionOk="0" h="542" w="364">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2" name="Google Shape;322;p41"/>
          <p:cNvSpPr/>
          <p:nvPr/>
        </p:nvSpPr>
        <p:spPr>
          <a:xfrm>
            <a:off x="11299703" y="4721474"/>
            <a:ext cx="71493" cy="88468"/>
          </a:xfrm>
          <a:custGeom>
            <a:rect b="b" l="l" r="r" t="t"/>
            <a:pathLst>
              <a:path extrusionOk="0" h="393" w="257">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3" name="Google Shape;323;p41"/>
          <p:cNvSpPr/>
          <p:nvPr/>
        </p:nvSpPr>
        <p:spPr>
          <a:xfrm>
            <a:off x="11168121" y="4775951"/>
            <a:ext cx="83177" cy="33992"/>
          </a:xfrm>
          <a:custGeom>
            <a:rect b="b" l="l" r="r" t="t"/>
            <a:pathLst>
              <a:path extrusionOk="0" h="151" w="299">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4" name="Google Shape;324;p41"/>
          <p:cNvSpPr/>
          <p:nvPr/>
        </p:nvSpPr>
        <p:spPr>
          <a:xfrm>
            <a:off x="11299703" y="5754057"/>
            <a:ext cx="97644" cy="64607"/>
          </a:xfrm>
          <a:custGeom>
            <a:rect b="b" l="l" r="r" t="t"/>
            <a:pathLst>
              <a:path extrusionOk="0" h="287" w="351">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5" name="Google Shape;325;p41"/>
          <p:cNvSpPr/>
          <p:nvPr/>
        </p:nvSpPr>
        <p:spPr>
          <a:xfrm>
            <a:off x="11337536" y="5767114"/>
            <a:ext cx="112944" cy="51551"/>
          </a:xfrm>
          <a:custGeom>
            <a:rect b="b" l="l" r="r" t="t"/>
            <a:pathLst>
              <a:path extrusionOk="0" h="229" w="406">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6" name="Google Shape;326;p41"/>
          <p:cNvSpPr/>
          <p:nvPr/>
        </p:nvSpPr>
        <p:spPr>
          <a:xfrm>
            <a:off x="11363685" y="5800204"/>
            <a:ext cx="94027" cy="24312"/>
          </a:xfrm>
          <a:custGeom>
            <a:rect b="b" l="l" r="r" t="t"/>
            <a:pathLst>
              <a:path extrusionOk="0" h="108" w="338">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7" name="Google Shape;327;p41"/>
          <p:cNvSpPr/>
          <p:nvPr/>
        </p:nvSpPr>
        <p:spPr>
          <a:xfrm>
            <a:off x="11306937" y="5718490"/>
            <a:ext cx="79561" cy="100173"/>
          </a:xfrm>
          <a:custGeom>
            <a:rect b="b" l="l" r="r" t="t"/>
            <a:pathLst>
              <a:path extrusionOk="0" h="445" w="286">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8" name="Google Shape;328;p41"/>
          <p:cNvSpPr/>
          <p:nvPr/>
        </p:nvSpPr>
        <p:spPr>
          <a:xfrm>
            <a:off x="11266321" y="5736723"/>
            <a:ext cx="48961" cy="81940"/>
          </a:xfrm>
          <a:custGeom>
            <a:rect b="b" l="l" r="r" t="t"/>
            <a:pathLst>
              <a:path extrusionOk="0" h="364" w="176">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29" name="Google Shape;329;p41"/>
          <p:cNvSpPr/>
          <p:nvPr/>
        </p:nvSpPr>
        <p:spPr>
          <a:xfrm>
            <a:off x="11363686" y="5790749"/>
            <a:ext cx="70937" cy="28139"/>
          </a:xfrm>
          <a:custGeom>
            <a:rect b="b" l="l" r="r" t="t"/>
            <a:pathLst>
              <a:path extrusionOk="0" h="125" w="255">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0" name="Google Shape;330;p41"/>
          <p:cNvSpPr/>
          <p:nvPr/>
        </p:nvSpPr>
        <p:spPr>
          <a:xfrm>
            <a:off x="2591318" y="4878827"/>
            <a:ext cx="93749" cy="64607"/>
          </a:xfrm>
          <a:custGeom>
            <a:rect b="b" l="l" r="r" t="t"/>
            <a:pathLst>
              <a:path extrusionOk="0" h="287" w="337">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1" name="Google Shape;331;p41"/>
          <p:cNvSpPr/>
          <p:nvPr/>
        </p:nvSpPr>
        <p:spPr>
          <a:xfrm>
            <a:off x="2628039" y="4893009"/>
            <a:ext cx="112944" cy="53351"/>
          </a:xfrm>
          <a:custGeom>
            <a:rect b="b" l="l" r="r" t="t"/>
            <a:pathLst>
              <a:path extrusionOk="0" h="237" w="406">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2" name="Google Shape;332;p41"/>
          <p:cNvSpPr/>
          <p:nvPr/>
        </p:nvSpPr>
        <p:spPr>
          <a:xfrm>
            <a:off x="2654188" y="4927675"/>
            <a:ext cx="94861" cy="21611"/>
          </a:xfrm>
          <a:custGeom>
            <a:rect b="b" l="l" r="r" t="t"/>
            <a:pathLst>
              <a:path extrusionOk="0" h="96" w="341">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3" name="Google Shape;333;p41"/>
          <p:cNvSpPr/>
          <p:nvPr/>
        </p:nvSpPr>
        <p:spPr>
          <a:xfrm>
            <a:off x="2598273" y="4843259"/>
            <a:ext cx="78727" cy="103100"/>
          </a:xfrm>
          <a:custGeom>
            <a:rect b="b" l="l" r="r" t="t"/>
            <a:pathLst>
              <a:path extrusionOk="0" h="458" w="283">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4" name="Google Shape;334;p41"/>
          <p:cNvSpPr/>
          <p:nvPr/>
        </p:nvSpPr>
        <p:spPr>
          <a:xfrm>
            <a:off x="2556824" y="4861492"/>
            <a:ext cx="48961" cy="84867"/>
          </a:xfrm>
          <a:custGeom>
            <a:rect b="b" l="l" r="r" t="t"/>
            <a:pathLst>
              <a:path extrusionOk="0" h="377" w="176">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5" name="Google Shape;335;p41"/>
          <p:cNvSpPr/>
          <p:nvPr/>
        </p:nvSpPr>
        <p:spPr>
          <a:xfrm>
            <a:off x="2654188" y="4915519"/>
            <a:ext cx="72328" cy="30840"/>
          </a:xfrm>
          <a:custGeom>
            <a:rect b="b" l="l" r="r" t="t"/>
            <a:pathLst>
              <a:path extrusionOk="0" h="137" w="26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6" name="Google Shape;336;p41"/>
          <p:cNvSpPr/>
          <p:nvPr/>
        </p:nvSpPr>
        <p:spPr>
          <a:xfrm>
            <a:off x="5779348" y="5098310"/>
            <a:ext cx="67600" cy="39844"/>
          </a:xfrm>
          <a:custGeom>
            <a:rect b="b" l="l" r="r" t="t"/>
            <a:pathLst>
              <a:path extrusionOk="0" h="177" w="243">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7" name="Google Shape;337;p41"/>
          <p:cNvSpPr/>
          <p:nvPr/>
        </p:nvSpPr>
        <p:spPr>
          <a:xfrm>
            <a:off x="5813287" y="5088179"/>
            <a:ext cx="112944" cy="49975"/>
          </a:xfrm>
          <a:custGeom>
            <a:rect b="b" l="l" r="r" t="t"/>
            <a:pathLst>
              <a:path extrusionOk="0" h="222" w="406">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8" name="Google Shape;338;p41"/>
          <p:cNvSpPr/>
          <p:nvPr/>
        </p:nvSpPr>
        <p:spPr>
          <a:xfrm>
            <a:off x="5839437" y="5123072"/>
            <a:ext cx="82343" cy="18009"/>
          </a:xfrm>
          <a:custGeom>
            <a:rect b="b" l="l" r="r" t="t"/>
            <a:pathLst>
              <a:path extrusionOk="0" h="80" w="296">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39" name="Google Shape;339;p41"/>
          <p:cNvSpPr/>
          <p:nvPr/>
        </p:nvSpPr>
        <p:spPr>
          <a:xfrm>
            <a:off x="5797988" y="5040231"/>
            <a:ext cx="83177" cy="97923"/>
          </a:xfrm>
          <a:custGeom>
            <a:rect b="b" l="l" r="r" t="t"/>
            <a:pathLst>
              <a:path extrusionOk="0" h="435" w="299">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0" name="Google Shape;340;p41"/>
          <p:cNvSpPr/>
          <p:nvPr/>
        </p:nvSpPr>
        <p:spPr>
          <a:xfrm>
            <a:off x="5737621" y="5058465"/>
            <a:ext cx="57028" cy="67308"/>
          </a:xfrm>
          <a:custGeom>
            <a:rect b="b" l="l" r="r" t="t"/>
            <a:pathLst>
              <a:path extrusionOk="0" h="299" w="205">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1" name="Google Shape;341;p41"/>
          <p:cNvSpPr/>
          <p:nvPr/>
        </p:nvSpPr>
        <p:spPr>
          <a:xfrm>
            <a:off x="5839436" y="5110015"/>
            <a:ext cx="67877" cy="25212"/>
          </a:xfrm>
          <a:custGeom>
            <a:rect b="b" l="l" r="r" t="t"/>
            <a:pathLst>
              <a:path extrusionOk="0" h="112" w="244">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2" name="Google Shape;342;p41"/>
          <p:cNvSpPr/>
          <p:nvPr/>
        </p:nvSpPr>
        <p:spPr>
          <a:xfrm>
            <a:off x="5715087" y="5107313"/>
            <a:ext cx="67877" cy="31291"/>
          </a:xfrm>
          <a:custGeom>
            <a:rect b="b" l="l" r="r" t="t"/>
            <a:pathLst>
              <a:path extrusionOk="0" h="139" w="244">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3" name="Google Shape;343;p41"/>
          <p:cNvSpPr/>
          <p:nvPr/>
        </p:nvSpPr>
        <p:spPr>
          <a:xfrm>
            <a:off x="667929" y="4642010"/>
            <a:ext cx="86516" cy="49073"/>
          </a:xfrm>
          <a:custGeom>
            <a:rect b="b" l="l" r="r" t="t"/>
            <a:pathLst>
              <a:path extrusionOk="0" h="218" w="311">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4" name="Google Shape;344;p41"/>
          <p:cNvSpPr/>
          <p:nvPr/>
        </p:nvSpPr>
        <p:spPr>
          <a:xfrm>
            <a:off x="709100" y="4627828"/>
            <a:ext cx="142709" cy="63256"/>
          </a:xfrm>
          <a:custGeom>
            <a:rect b="b" l="l" r="r" t="t"/>
            <a:pathLst>
              <a:path extrusionOk="0" h="281" w="513">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5" name="Google Shape;345;p41"/>
          <p:cNvSpPr/>
          <p:nvPr/>
        </p:nvSpPr>
        <p:spPr>
          <a:xfrm>
            <a:off x="743597" y="4672401"/>
            <a:ext cx="104599" cy="25212"/>
          </a:xfrm>
          <a:custGeom>
            <a:rect b="b" l="l" r="r" t="t"/>
            <a:pathLst>
              <a:path extrusionOk="0" h="112" w="376">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6" name="Google Shape;346;p41"/>
          <p:cNvSpPr/>
          <p:nvPr/>
        </p:nvSpPr>
        <p:spPr>
          <a:xfrm>
            <a:off x="690185" y="4569750"/>
            <a:ext cx="105711" cy="121335"/>
          </a:xfrm>
          <a:custGeom>
            <a:rect b="b" l="l" r="r" t="t"/>
            <a:pathLst>
              <a:path extrusionOk="0" h="539" w="38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7" name="Google Shape;347;p41"/>
          <p:cNvSpPr/>
          <p:nvPr/>
        </p:nvSpPr>
        <p:spPr>
          <a:xfrm>
            <a:off x="615351" y="4593837"/>
            <a:ext cx="71493" cy="81940"/>
          </a:xfrm>
          <a:custGeom>
            <a:rect b="b" l="l" r="r" t="t"/>
            <a:pathLst>
              <a:path extrusionOk="0" h="364" w="257">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8" name="Google Shape;348;p41"/>
          <p:cNvSpPr/>
          <p:nvPr/>
        </p:nvSpPr>
        <p:spPr>
          <a:xfrm>
            <a:off x="743597" y="4657093"/>
            <a:ext cx="82065" cy="31065"/>
          </a:xfrm>
          <a:custGeom>
            <a:rect b="b" l="l" r="r" t="t"/>
            <a:pathLst>
              <a:path extrusionOk="0" h="138" w="295">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49" name="Google Shape;349;p41"/>
          <p:cNvSpPr/>
          <p:nvPr/>
        </p:nvSpPr>
        <p:spPr>
          <a:xfrm>
            <a:off x="585864" y="4654391"/>
            <a:ext cx="85681" cy="36919"/>
          </a:xfrm>
          <a:custGeom>
            <a:rect b="b" l="l" r="r" t="t"/>
            <a:pathLst>
              <a:path extrusionOk="0" h="164" w="308">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0" name="Google Shape;350;p41"/>
          <p:cNvSpPr/>
          <p:nvPr/>
        </p:nvSpPr>
        <p:spPr>
          <a:xfrm>
            <a:off x="5846670" y="4520901"/>
            <a:ext cx="322975" cy="498393"/>
          </a:xfrm>
          <a:custGeom>
            <a:rect b="b" l="l" r="r" t="t"/>
            <a:pathLst>
              <a:path extrusionOk="0" h="2214" w="1161">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1" name="Google Shape;351;p41"/>
          <p:cNvSpPr/>
          <p:nvPr/>
        </p:nvSpPr>
        <p:spPr>
          <a:xfrm>
            <a:off x="5997168" y="4794409"/>
            <a:ext cx="41728" cy="340816"/>
          </a:xfrm>
          <a:custGeom>
            <a:rect b="b" l="l" r="r" t="t"/>
            <a:pathLst>
              <a:path extrusionOk="0" h="1514" w="150">
                <a:moveTo>
                  <a:pt x="53" y="1"/>
                </a:moveTo>
                <a:lnTo>
                  <a:pt x="1" y="1514"/>
                </a:lnTo>
                <a:lnTo>
                  <a:pt x="150" y="1514"/>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2" name="Google Shape;352;p41"/>
          <p:cNvSpPr/>
          <p:nvPr/>
        </p:nvSpPr>
        <p:spPr>
          <a:xfrm>
            <a:off x="10034229" y="3952720"/>
            <a:ext cx="225609" cy="352523"/>
          </a:xfrm>
          <a:custGeom>
            <a:rect b="b" l="l" r="r" t="t"/>
            <a:pathLst>
              <a:path extrusionOk="0" h="1566" w="811">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3" name="Google Shape;353;p41"/>
          <p:cNvSpPr/>
          <p:nvPr/>
        </p:nvSpPr>
        <p:spPr>
          <a:xfrm>
            <a:off x="10135210" y="4146766"/>
            <a:ext cx="30879" cy="240868"/>
          </a:xfrm>
          <a:custGeom>
            <a:rect b="b" l="l" r="r" t="t"/>
            <a:pathLst>
              <a:path extrusionOk="0" h="1070" w="111">
                <a:moveTo>
                  <a:pt x="56" y="1"/>
                </a:moveTo>
                <a:lnTo>
                  <a:pt x="1" y="1070"/>
                </a:lnTo>
                <a:lnTo>
                  <a:pt x="111" y="1070"/>
                </a:lnTo>
                <a:lnTo>
                  <a:pt x="56"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4" name="Google Shape;354;p41"/>
          <p:cNvSpPr/>
          <p:nvPr/>
        </p:nvSpPr>
        <p:spPr>
          <a:xfrm>
            <a:off x="10180277" y="3773308"/>
            <a:ext cx="320193" cy="498393"/>
          </a:xfrm>
          <a:custGeom>
            <a:rect b="b" l="l" r="r" t="t"/>
            <a:pathLst>
              <a:path extrusionOk="0" h="2214" w="1151">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5" name="Google Shape;355;p41"/>
          <p:cNvSpPr/>
          <p:nvPr/>
        </p:nvSpPr>
        <p:spPr>
          <a:xfrm>
            <a:off x="10327159" y="4046816"/>
            <a:ext cx="41728" cy="340816"/>
          </a:xfrm>
          <a:custGeom>
            <a:rect b="b" l="l" r="r" t="t"/>
            <a:pathLst>
              <a:path extrusionOk="0" h="1514" w="150">
                <a:moveTo>
                  <a:pt x="69" y="1"/>
                </a:moveTo>
                <a:lnTo>
                  <a:pt x="1" y="1514"/>
                </a:lnTo>
                <a:lnTo>
                  <a:pt x="150"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6" name="Google Shape;356;p41"/>
          <p:cNvSpPr/>
          <p:nvPr/>
        </p:nvSpPr>
        <p:spPr>
          <a:xfrm>
            <a:off x="2343452" y="4326179"/>
            <a:ext cx="322696" cy="501995"/>
          </a:xfrm>
          <a:custGeom>
            <a:rect b="b" l="l" r="r" t="t"/>
            <a:pathLst>
              <a:path extrusionOk="0" h="2230" w="116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7" name="Google Shape;357;p41"/>
          <p:cNvSpPr/>
          <p:nvPr/>
        </p:nvSpPr>
        <p:spPr>
          <a:xfrm>
            <a:off x="2489223" y="4602615"/>
            <a:ext cx="45344" cy="340816"/>
          </a:xfrm>
          <a:custGeom>
            <a:rect b="b" l="l" r="r" t="t"/>
            <a:pathLst>
              <a:path extrusionOk="0" h="1514" w="163">
                <a:moveTo>
                  <a:pt x="69" y="1"/>
                </a:moveTo>
                <a:lnTo>
                  <a:pt x="1" y="1514"/>
                </a:lnTo>
                <a:lnTo>
                  <a:pt x="163"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8" name="Google Shape;358;p41"/>
          <p:cNvSpPr/>
          <p:nvPr/>
        </p:nvSpPr>
        <p:spPr>
          <a:xfrm>
            <a:off x="2128693" y="4259997"/>
            <a:ext cx="322975" cy="501095"/>
          </a:xfrm>
          <a:custGeom>
            <a:rect b="b" l="l" r="r" t="t"/>
            <a:pathLst>
              <a:path extrusionOk="0" h="2226" w="1161">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59" name="Google Shape;359;p41"/>
          <p:cNvSpPr/>
          <p:nvPr/>
        </p:nvSpPr>
        <p:spPr>
          <a:xfrm>
            <a:off x="2279191" y="4536208"/>
            <a:ext cx="42007" cy="340141"/>
          </a:xfrm>
          <a:custGeom>
            <a:rect b="b" l="l" r="r" t="t"/>
            <a:pathLst>
              <a:path extrusionOk="0" h="1511" w="151">
                <a:moveTo>
                  <a:pt x="53" y="1"/>
                </a:moveTo>
                <a:lnTo>
                  <a:pt x="1" y="1511"/>
                </a:lnTo>
                <a:lnTo>
                  <a:pt x="150" y="1511"/>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0" name="Google Shape;360;p41"/>
          <p:cNvSpPr/>
          <p:nvPr/>
        </p:nvSpPr>
        <p:spPr>
          <a:xfrm>
            <a:off x="9696229" y="4867346"/>
            <a:ext cx="86795" cy="127863"/>
          </a:xfrm>
          <a:custGeom>
            <a:rect b="b" l="l" r="r" t="t"/>
            <a:pathLst>
              <a:path extrusionOk="0" h="568" w="312">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1" name="Google Shape;361;p41"/>
          <p:cNvSpPr/>
          <p:nvPr/>
        </p:nvSpPr>
        <p:spPr>
          <a:xfrm>
            <a:off x="9752146" y="4945909"/>
            <a:ext cx="102095" cy="61680"/>
          </a:xfrm>
          <a:custGeom>
            <a:rect b="b" l="l" r="r" t="t"/>
            <a:pathLst>
              <a:path extrusionOk="0" h="274" w="367">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2" name="Google Shape;362;p41"/>
          <p:cNvSpPr/>
          <p:nvPr/>
        </p:nvSpPr>
        <p:spPr>
          <a:xfrm>
            <a:off x="9647826" y="4930376"/>
            <a:ext cx="55916" cy="52451"/>
          </a:xfrm>
          <a:custGeom>
            <a:rect b="b" l="l" r="r" t="t"/>
            <a:pathLst>
              <a:path extrusionOk="0" h="233" w="201">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3" name="Google Shape;363;p41"/>
          <p:cNvSpPr/>
          <p:nvPr/>
        </p:nvSpPr>
        <p:spPr>
          <a:xfrm>
            <a:off x="9316782" y="5876067"/>
            <a:ext cx="102095" cy="140244"/>
          </a:xfrm>
          <a:custGeom>
            <a:rect b="b" l="l" r="r" t="t"/>
            <a:pathLst>
              <a:path extrusionOk="0" h="623" w="367">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4" name="Google Shape;364;p41"/>
          <p:cNvSpPr/>
          <p:nvPr/>
        </p:nvSpPr>
        <p:spPr>
          <a:xfrm>
            <a:off x="9399681" y="5946077"/>
            <a:ext cx="59811" cy="60780"/>
          </a:xfrm>
          <a:custGeom>
            <a:rect b="b" l="l" r="r" t="t"/>
            <a:pathLst>
              <a:path extrusionOk="0" h="270" w="215">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5" name="Google Shape;365;p41"/>
          <p:cNvSpPr/>
          <p:nvPr/>
        </p:nvSpPr>
        <p:spPr>
          <a:xfrm>
            <a:off x="-2163520" y="574167"/>
            <a:ext cx="4506983" cy="1671989"/>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6" name="Google Shape;366;p41"/>
          <p:cNvSpPr/>
          <p:nvPr/>
        </p:nvSpPr>
        <p:spPr>
          <a:xfrm>
            <a:off x="10176661" y="-108885"/>
            <a:ext cx="4060024" cy="1862631"/>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367" name="Google Shape;367;p41"/>
          <p:cNvGrpSpPr/>
          <p:nvPr/>
        </p:nvGrpSpPr>
        <p:grpSpPr>
          <a:xfrm>
            <a:off x="2160791" y="3794117"/>
            <a:ext cx="1769835" cy="583424"/>
            <a:chOff x="1226000" y="3066700"/>
            <a:chExt cx="377750" cy="124525"/>
          </a:xfrm>
        </p:grpSpPr>
        <p:sp>
          <p:nvSpPr>
            <p:cNvPr id="368" name="Google Shape;368;p41"/>
            <p:cNvSpPr/>
            <p:nvPr/>
          </p:nvSpPr>
          <p:spPr>
            <a:xfrm>
              <a:off x="1487550" y="3152425"/>
              <a:ext cx="116200" cy="38800"/>
            </a:xfrm>
            <a:custGeom>
              <a:rect b="b" l="l" r="r" t="t"/>
              <a:pathLst>
                <a:path extrusionOk="0" h="1552" w="4648">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69" name="Google Shape;369;p41"/>
            <p:cNvSpPr/>
            <p:nvPr/>
          </p:nvSpPr>
          <p:spPr>
            <a:xfrm>
              <a:off x="1226000" y="3154050"/>
              <a:ext cx="114825" cy="37175"/>
            </a:xfrm>
            <a:custGeom>
              <a:rect b="b" l="l" r="r" t="t"/>
              <a:pathLst>
                <a:path extrusionOk="0" h="1487" w="4593">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0" name="Google Shape;370;p41"/>
            <p:cNvSpPr/>
            <p:nvPr/>
          </p:nvSpPr>
          <p:spPr>
            <a:xfrm>
              <a:off x="1445775" y="3080225"/>
              <a:ext cx="60350" cy="67500"/>
            </a:xfrm>
            <a:custGeom>
              <a:rect b="b" l="l" r="r" t="t"/>
              <a:pathLst>
                <a:path extrusionOk="0" h="2700" w="2414">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1" name="Google Shape;371;p41"/>
            <p:cNvSpPr/>
            <p:nvPr/>
          </p:nvSpPr>
          <p:spPr>
            <a:xfrm>
              <a:off x="1490325" y="3138950"/>
              <a:ext cx="15800" cy="8775"/>
            </a:xfrm>
            <a:custGeom>
              <a:rect b="b" l="l" r="r" t="t"/>
              <a:pathLst>
                <a:path extrusionOk="0" h="351" w="632">
                  <a:moveTo>
                    <a:pt x="0" y="1"/>
                  </a:moveTo>
                  <a:lnTo>
                    <a:pt x="0" y="351"/>
                  </a:lnTo>
                  <a:lnTo>
                    <a:pt x="632" y="351"/>
                  </a:lnTo>
                  <a:lnTo>
                    <a:pt x="308"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2" name="Google Shape;372;p41"/>
            <p:cNvSpPr/>
            <p:nvPr/>
          </p:nvSpPr>
          <p:spPr>
            <a:xfrm>
              <a:off x="1401225" y="3080875"/>
              <a:ext cx="93800" cy="110350"/>
            </a:xfrm>
            <a:custGeom>
              <a:rect b="b" l="l" r="r" t="t"/>
              <a:pathLst>
                <a:path extrusionOk="0" h="4414" w="3752">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3" name="Google Shape;373;p41"/>
            <p:cNvSpPr/>
            <p:nvPr/>
          </p:nvSpPr>
          <p:spPr>
            <a:xfrm>
              <a:off x="1328950" y="3137900"/>
              <a:ext cx="74950" cy="53325"/>
            </a:xfrm>
            <a:custGeom>
              <a:rect b="b" l="l" r="r" t="t"/>
              <a:pathLst>
                <a:path extrusionOk="0" h="2133" w="2998">
                  <a:moveTo>
                    <a:pt x="1" y="1"/>
                  </a:moveTo>
                  <a:lnTo>
                    <a:pt x="1" y="2133"/>
                  </a:lnTo>
                  <a:lnTo>
                    <a:pt x="2998" y="2133"/>
                  </a:lnTo>
                  <a:lnTo>
                    <a:pt x="299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4" name="Google Shape;374;p41"/>
            <p:cNvSpPr/>
            <p:nvPr/>
          </p:nvSpPr>
          <p:spPr>
            <a:xfrm>
              <a:off x="1327900" y="3106875"/>
              <a:ext cx="83800" cy="31050"/>
            </a:xfrm>
            <a:custGeom>
              <a:rect b="b" l="l" r="r" t="t"/>
              <a:pathLst>
                <a:path extrusionOk="0" h="1242" w="3352">
                  <a:moveTo>
                    <a:pt x="299" y="1"/>
                  </a:moveTo>
                  <a:lnTo>
                    <a:pt x="1" y="1242"/>
                  </a:lnTo>
                  <a:lnTo>
                    <a:pt x="3040" y="1242"/>
                  </a:lnTo>
                  <a:lnTo>
                    <a:pt x="3351"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5" name="Google Shape;375;p41"/>
            <p:cNvSpPr/>
            <p:nvPr/>
          </p:nvSpPr>
          <p:spPr>
            <a:xfrm>
              <a:off x="1335350" y="3080225"/>
              <a:ext cx="115125" cy="26675"/>
            </a:xfrm>
            <a:custGeom>
              <a:rect b="b" l="l" r="r" t="t"/>
              <a:pathLst>
                <a:path extrusionOk="0" h="1067" w="4605">
                  <a:moveTo>
                    <a:pt x="1566" y="1"/>
                  </a:moveTo>
                  <a:lnTo>
                    <a:pt x="1" y="1067"/>
                  </a:lnTo>
                  <a:lnTo>
                    <a:pt x="3053" y="1067"/>
                  </a:lnTo>
                  <a:lnTo>
                    <a:pt x="460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6" name="Google Shape;376;p41"/>
            <p:cNvSpPr/>
            <p:nvPr/>
          </p:nvSpPr>
          <p:spPr>
            <a:xfrm>
              <a:off x="1318525" y="3137900"/>
              <a:ext cx="85375" cy="9825"/>
            </a:xfrm>
            <a:custGeom>
              <a:rect b="b" l="l" r="r" t="t"/>
              <a:pathLst>
                <a:path extrusionOk="0" h="393" w="3415">
                  <a:moveTo>
                    <a:pt x="376" y="1"/>
                  </a:moveTo>
                  <a:lnTo>
                    <a:pt x="0" y="393"/>
                  </a:lnTo>
                  <a:lnTo>
                    <a:pt x="3036" y="393"/>
                  </a:lnTo>
                  <a:lnTo>
                    <a:pt x="341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7" name="Google Shape;377;p41"/>
            <p:cNvSpPr/>
            <p:nvPr/>
          </p:nvSpPr>
          <p:spPr>
            <a:xfrm>
              <a:off x="1394400" y="3080225"/>
              <a:ext cx="60775" cy="67500"/>
            </a:xfrm>
            <a:custGeom>
              <a:rect b="b" l="l" r="r" t="t"/>
              <a:pathLst>
                <a:path extrusionOk="0" h="2700" w="2431">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8" name="Google Shape;378;p41"/>
            <p:cNvSpPr/>
            <p:nvPr/>
          </p:nvSpPr>
          <p:spPr>
            <a:xfrm>
              <a:off x="1450450" y="3080225"/>
              <a:ext cx="60475" cy="67500"/>
            </a:xfrm>
            <a:custGeom>
              <a:rect b="b" l="l" r="r" t="t"/>
              <a:pathLst>
                <a:path extrusionOk="0" h="2700" w="2419">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79" name="Google Shape;379;p41"/>
            <p:cNvSpPr/>
            <p:nvPr/>
          </p:nvSpPr>
          <p:spPr>
            <a:xfrm>
              <a:off x="1450450" y="3081850"/>
              <a:ext cx="40225" cy="28050"/>
            </a:xfrm>
            <a:custGeom>
              <a:rect b="b" l="l" r="r" t="t"/>
              <a:pathLst>
                <a:path extrusionOk="0" h="1122" w="1609">
                  <a:moveTo>
                    <a:pt x="95" y="1"/>
                  </a:moveTo>
                  <a:lnTo>
                    <a:pt x="1" y="69"/>
                  </a:lnTo>
                  <a:lnTo>
                    <a:pt x="1514" y="1122"/>
                  </a:lnTo>
                  <a:lnTo>
                    <a:pt x="1608" y="1041"/>
                  </a:lnTo>
                  <a:lnTo>
                    <a:pt x="95"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0" name="Google Shape;380;p41"/>
            <p:cNvSpPr/>
            <p:nvPr/>
          </p:nvSpPr>
          <p:spPr>
            <a:xfrm>
              <a:off x="1412950" y="3073425"/>
              <a:ext cx="2050" cy="1725"/>
            </a:xfrm>
            <a:custGeom>
              <a:rect b="b" l="l" r="r" t="t"/>
              <a:pathLst>
                <a:path extrusionOk="0" h="69" w="82">
                  <a:moveTo>
                    <a:pt x="1" y="1"/>
                  </a:moveTo>
                  <a:lnTo>
                    <a:pt x="1" y="69"/>
                  </a:lnTo>
                  <a:lnTo>
                    <a:pt x="82" y="69"/>
                  </a:lnTo>
                  <a:lnTo>
                    <a:pt x="1"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1" name="Google Shape;381;p41"/>
            <p:cNvSpPr/>
            <p:nvPr/>
          </p:nvSpPr>
          <p:spPr>
            <a:xfrm>
              <a:off x="1384275" y="3072450"/>
              <a:ext cx="15900" cy="13150"/>
            </a:xfrm>
            <a:custGeom>
              <a:rect b="b" l="l" r="r" t="t"/>
              <a:pathLst>
                <a:path extrusionOk="0" h="526" w="636">
                  <a:moveTo>
                    <a:pt x="1" y="1"/>
                  </a:moveTo>
                  <a:lnTo>
                    <a:pt x="1" y="526"/>
                  </a:lnTo>
                  <a:lnTo>
                    <a:pt x="636" y="526"/>
                  </a:lnTo>
                  <a:lnTo>
                    <a:pt x="6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2" name="Google Shape;382;p41"/>
            <p:cNvSpPr/>
            <p:nvPr/>
          </p:nvSpPr>
          <p:spPr>
            <a:xfrm>
              <a:off x="1400150" y="3066700"/>
              <a:ext cx="12825" cy="18900"/>
            </a:xfrm>
            <a:custGeom>
              <a:rect b="b" l="l" r="r" t="t"/>
              <a:pathLst>
                <a:path extrusionOk="0" h="756" w="513">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3" name="Google Shape;383;p41"/>
            <p:cNvSpPr/>
            <p:nvPr/>
          </p:nvSpPr>
          <p:spPr>
            <a:xfrm>
              <a:off x="1380225" y="3066700"/>
              <a:ext cx="26350" cy="7475"/>
            </a:xfrm>
            <a:custGeom>
              <a:rect b="b" l="l" r="r" t="t"/>
              <a:pathLst>
                <a:path extrusionOk="0" h="299" w="1054">
                  <a:moveTo>
                    <a:pt x="338" y="1"/>
                  </a:moveTo>
                  <a:lnTo>
                    <a:pt x="1" y="299"/>
                  </a:lnTo>
                  <a:lnTo>
                    <a:pt x="717" y="299"/>
                  </a:lnTo>
                  <a:lnTo>
                    <a:pt x="1054"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4" name="Google Shape;384;p41"/>
            <p:cNvSpPr/>
            <p:nvPr/>
          </p:nvSpPr>
          <p:spPr>
            <a:xfrm>
              <a:off x="1380225" y="3074150"/>
              <a:ext cx="17925" cy="1000"/>
            </a:xfrm>
            <a:custGeom>
              <a:rect b="b" l="l" r="r" t="t"/>
              <a:pathLst>
                <a:path extrusionOk="0" h="40" w="717">
                  <a:moveTo>
                    <a:pt x="1" y="1"/>
                  </a:moveTo>
                  <a:lnTo>
                    <a:pt x="1" y="40"/>
                  </a:lnTo>
                  <a:lnTo>
                    <a:pt x="717" y="40"/>
                  </a:lnTo>
                  <a:lnTo>
                    <a:pt x="717"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5" name="Google Shape;385;p41"/>
            <p:cNvSpPr/>
            <p:nvPr/>
          </p:nvSpPr>
          <p:spPr>
            <a:xfrm>
              <a:off x="1398125" y="3066700"/>
              <a:ext cx="8450" cy="8450"/>
            </a:xfrm>
            <a:custGeom>
              <a:rect b="b" l="l" r="r" t="t"/>
              <a:pathLst>
                <a:path extrusionOk="0" h="338" w="338">
                  <a:moveTo>
                    <a:pt x="338" y="1"/>
                  </a:moveTo>
                  <a:lnTo>
                    <a:pt x="1" y="299"/>
                  </a:lnTo>
                  <a:lnTo>
                    <a:pt x="1" y="338"/>
                  </a:lnTo>
                  <a:lnTo>
                    <a:pt x="338" y="40"/>
                  </a:lnTo>
                  <a:lnTo>
                    <a:pt x="33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6" name="Google Shape;386;p41"/>
            <p:cNvSpPr/>
            <p:nvPr/>
          </p:nvSpPr>
          <p:spPr>
            <a:xfrm>
              <a:off x="1406550" y="3066700"/>
              <a:ext cx="8450" cy="8450"/>
            </a:xfrm>
            <a:custGeom>
              <a:rect b="b" l="l" r="r" t="t"/>
              <a:pathLst>
                <a:path extrusionOk="0" h="338" w="338">
                  <a:moveTo>
                    <a:pt x="1" y="1"/>
                  </a:moveTo>
                  <a:lnTo>
                    <a:pt x="1" y="40"/>
                  </a:lnTo>
                  <a:lnTo>
                    <a:pt x="338" y="338"/>
                  </a:lnTo>
                  <a:lnTo>
                    <a:pt x="338" y="299"/>
                  </a:lnTo>
                  <a:lnTo>
                    <a:pt x="1"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7" name="Google Shape;387;p41"/>
            <p:cNvSpPr/>
            <p:nvPr/>
          </p:nvSpPr>
          <p:spPr>
            <a:xfrm>
              <a:off x="1431175" y="3150700"/>
              <a:ext cx="35825" cy="40525"/>
            </a:xfrm>
            <a:custGeom>
              <a:rect b="b" l="l" r="r" t="t"/>
              <a:pathLst>
                <a:path extrusionOk="0" h="1621" w="1433">
                  <a:moveTo>
                    <a:pt x="1" y="1"/>
                  </a:moveTo>
                  <a:lnTo>
                    <a:pt x="1" y="1621"/>
                  </a:lnTo>
                  <a:lnTo>
                    <a:pt x="1433" y="1621"/>
                  </a:lnTo>
                  <a:lnTo>
                    <a:pt x="143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8" name="Google Shape;388;p41"/>
            <p:cNvSpPr/>
            <p:nvPr/>
          </p:nvSpPr>
          <p:spPr>
            <a:xfrm>
              <a:off x="1429900" y="3151750"/>
              <a:ext cx="2350" cy="39475"/>
            </a:xfrm>
            <a:custGeom>
              <a:rect b="b" l="l" r="r" t="t"/>
              <a:pathLst>
                <a:path extrusionOk="0" h="1579" w="94">
                  <a:moveTo>
                    <a:pt x="0" y="1"/>
                  </a:moveTo>
                  <a:lnTo>
                    <a:pt x="0" y="1579"/>
                  </a:lnTo>
                  <a:lnTo>
                    <a:pt x="94" y="1579"/>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89" name="Google Shape;389;p41"/>
            <p:cNvSpPr/>
            <p:nvPr/>
          </p:nvSpPr>
          <p:spPr>
            <a:xfrm>
              <a:off x="1463575" y="3151750"/>
              <a:ext cx="2475" cy="39475"/>
            </a:xfrm>
            <a:custGeom>
              <a:rect b="b" l="l" r="r" t="t"/>
              <a:pathLst>
                <a:path extrusionOk="0" h="1579" w="99">
                  <a:moveTo>
                    <a:pt x="1" y="1"/>
                  </a:moveTo>
                  <a:lnTo>
                    <a:pt x="1" y="1579"/>
                  </a:lnTo>
                  <a:lnTo>
                    <a:pt x="98" y="1579"/>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0" name="Google Shape;390;p41"/>
            <p:cNvSpPr/>
            <p:nvPr/>
          </p:nvSpPr>
          <p:spPr>
            <a:xfrm>
              <a:off x="1446725" y="3151750"/>
              <a:ext cx="2375" cy="39475"/>
            </a:xfrm>
            <a:custGeom>
              <a:rect b="b" l="l" r="r" t="t"/>
              <a:pathLst>
                <a:path extrusionOk="0" h="1579" w="95">
                  <a:moveTo>
                    <a:pt x="1" y="1"/>
                  </a:moveTo>
                  <a:lnTo>
                    <a:pt x="1" y="1579"/>
                  </a:lnTo>
                  <a:lnTo>
                    <a:pt x="95" y="1579"/>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1" name="Google Shape;391;p41"/>
            <p:cNvSpPr/>
            <p:nvPr/>
          </p:nvSpPr>
          <p:spPr>
            <a:xfrm>
              <a:off x="1429900" y="3151750"/>
              <a:ext cx="36150" cy="2375"/>
            </a:xfrm>
            <a:custGeom>
              <a:rect b="b" l="l" r="r" t="t"/>
              <a:pathLst>
                <a:path extrusionOk="0" h="95" w="1446">
                  <a:moveTo>
                    <a:pt x="0" y="1"/>
                  </a:moveTo>
                  <a:lnTo>
                    <a:pt x="0" y="95"/>
                  </a:lnTo>
                  <a:lnTo>
                    <a:pt x="1445" y="95"/>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2" name="Google Shape;392;p41"/>
            <p:cNvSpPr/>
            <p:nvPr/>
          </p:nvSpPr>
          <p:spPr>
            <a:xfrm>
              <a:off x="1429900" y="3170950"/>
              <a:ext cx="36150" cy="2450"/>
            </a:xfrm>
            <a:custGeom>
              <a:rect b="b" l="l" r="r" t="t"/>
              <a:pathLst>
                <a:path extrusionOk="0" h="98" w="1446">
                  <a:moveTo>
                    <a:pt x="0" y="1"/>
                  </a:moveTo>
                  <a:lnTo>
                    <a:pt x="0" y="98"/>
                  </a:lnTo>
                  <a:lnTo>
                    <a:pt x="1445" y="98"/>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3" name="Google Shape;393;p41"/>
            <p:cNvSpPr/>
            <p:nvPr/>
          </p:nvSpPr>
          <p:spPr>
            <a:xfrm>
              <a:off x="1446725" y="3151750"/>
              <a:ext cx="19325" cy="20600"/>
            </a:xfrm>
            <a:custGeom>
              <a:rect b="b" l="l" r="r" t="t"/>
              <a:pathLst>
                <a:path extrusionOk="0" h="824" w="773">
                  <a:moveTo>
                    <a:pt x="675" y="1"/>
                  </a:moveTo>
                  <a:lnTo>
                    <a:pt x="1" y="824"/>
                  </a:lnTo>
                  <a:lnTo>
                    <a:pt x="95" y="824"/>
                  </a:lnTo>
                  <a:lnTo>
                    <a:pt x="772"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4" name="Google Shape;394;p41"/>
            <p:cNvSpPr/>
            <p:nvPr/>
          </p:nvSpPr>
          <p:spPr>
            <a:xfrm>
              <a:off x="1429900" y="3151750"/>
              <a:ext cx="19200" cy="20600"/>
            </a:xfrm>
            <a:custGeom>
              <a:rect b="b" l="l" r="r" t="t"/>
              <a:pathLst>
                <a:path extrusionOk="0" h="824" w="768">
                  <a:moveTo>
                    <a:pt x="0" y="1"/>
                  </a:moveTo>
                  <a:lnTo>
                    <a:pt x="674" y="824"/>
                  </a:lnTo>
                  <a:lnTo>
                    <a:pt x="768" y="824"/>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5" name="Google Shape;395;p41"/>
            <p:cNvSpPr/>
            <p:nvPr/>
          </p:nvSpPr>
          <p:spPr>
            <a:xfrm>
              <a:off x="1446725" y="3172325"/>
              <a:ext cx="18250" cy="18900"/>
            </a:xfrm>
            <a:custGeom>
              <a:rect b="b" l="l" r="r" t="t"/>
              <a:pathLst>
                <a:path extrusionOk="0" h="756" w="730">
                  <a:moveTo>
                    <a:pt x="1" y="1"/>
                  </a:moveTo>
                  <a:lnTo>
                    <a:pt x="636" y="756"/>
                  </a:lnTo>
                  <a:lnTo>
                    <a:pt x="730" y="756"/>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6" name="Google Shape;396;p41"/>
            <p:cNvSpPr/>
            <p:nvPr/>
          </p:nvSpPr>
          <p:spPr>
            <a:xfrm>
              <a:off x="1430850" y="3172325"/>
              <a:ext cx="18250" cy="18900"/>
            </a:xfrm>
            <a:custGeom>
              <a:rect b="b" l="l" r="r" t="t"/>
              <a:pathLst>
                <a:path extrusionOk="0" h="756" w="730">
                  <a:moveTo>
                    <a:pt x="636" y="1"/>
                  </a:moveTo>
                  <a:lnTo>
                    <a:pt x="1" y="756"/>
                  </a:lnTo>
                  <a:lnTo>
                    <a:pt x="95" y="756"/>
                  </a:lnTo>
                  <a:lnTo>
                    <a:pt x="73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7" name="Google Shape;397;p41"/>
            <p:cNvSpPr/>
            <p:nvPr/>
          </p:nvSpPr>
          <p:spPr>
            <a:xfrm>
              <a:off x="1431175" y="3150700"/>
              <a:ext cx="2475" cy="40525"/>
            </a:xfrm>
            <a:custGeom>
              <a:rect b="b" l="l" r="r" t="t"/>
              <a:pathLst>
                <a:path extrusionOk="0" h="1621" w="99">
                  <a:moveTo>
                    <a:pt x="1" y="1"/>
                  </a:moveTo>
                  <a:lnTo>
                    <a:pt x="1" y="1621"/>
                  </a:lnTo>
                  <a:lnTo>
                    <a:pt x="98" y="162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8" name="Google Shape;398;p41"/>
            <p:cNvSpPr/>
            <p:nvPr/>
          </p:nvSpPr>
          <p:spPr>
            <a:xfrm>
              <a:off x="1464625" y="3150700"/>
              <a:ext cx="2375" cy="40525"/>
            </a:xfrm>
            <a:custGeom>
              <a:rect b="b" l="l" r="r" t="t"/>
              <a:pathLst>
                <a:path extrusionOk="0" h="1621" w="95">
                  <a:moveTo>
                    <a:pt x="1" y="1"/>
                  </a:moveTo>
                  <a:lnTo>
                    <a:pt x="1" y="1621"/>
                  </a:lnTo>
                  <a:lnTo>
                    <a:pt x="95" y="1621"/>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399" name="Google Shape;399;p41"/>
            <p:cNvSpPr/>
            <p:nvPr/>
          </p:nvSpPr>
          <p:spPr>
            <a:xfrm>
              <a:off x="1448125" y="3150700"/>
              <a:ext cx="2050" cy="40525"/>
            </a:xfrm>
            <a:custGeom>
              <a:rect b="b" l="l" r="r" t="t"/>
              <a:pathLst>
                <a:path extrusionOk="0" h="1621" w="82">
                  <a:moveTo>
                    <a:pt x="0" y="1"/>
                  </a:moveTo>
                  <a:lnTo>
                    <a:pt x="0" y="1621"/>
                  </a:lnTo>
                  <a:lnTo>
                    <a:pt x="81" y="162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0" name="Google Shape;400;p41"/>
            <p:cNvSpPr/>
            <p:nvPr/>
          </p:nvSpPr>
          <p:spPr>
            <a:xfrm>
              <a:off x="1431175" y="3150700"/>
              <a:ext cx="35825" cy="2450"/>
            </a:xfrm>
            <a:custGeom>
              <a:rect b="b" l="l" r="r" t="t"/>
              <a:pathLst>
                <a:path extrusionOk="0" h="98" w="1433">
                  <a:moveTo>
                    <a:pt x="1" y="1"/>
                  </a:moveTo>
                  <a:lnTo>
                    <a:pt x="1" y="98"/>
                  </a:lnTo>
                  <a:lnTo>
                    <a:pt x="1433" y="98"/>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1" name="Google Shape;401;p41"/>
            <p:cNvSpPr/>
            <p:nvPr/>
          </p:nvSpPr>
          <p:spPr>
            <a:xfrm>
              <a:off x="1431175" y="3169975"/>
              <a:ext cx="35825" cy="2375"/>
            </a:xfrm>
            <a:custGeom>
              <a:rect b="b" l="l" r="r" t="t"/>
              <a:pathLst>
                <a:path extrusionOk="0" h="95" w="1433">
                  <a:moveTo>
                    <a:pt x="1" y="1"/>
                  </a:moveTo>
                  <a:lnTo>
                    <a:pt x="1" y="95"/>
                  </a:lnTo>
                  <a:lnTo>
                    <a:pt x="1433" y="95"/>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2" name="Google Shape;402;p41"/>
            <p:cNvSpPr/>
            <p:nvPr/>
          </p:nvSpPr>
          <p:spPr>
            <a:xfrm>
              <a:off x="1448125" y="3150700"/>
              <a:ext cx="18875" cy="20275"/>
            </a:xfrm>
            <a:custGeom>
              <a:rect b="b" l="l" r="r" t="t"/>
              <a:pathLst>
                <a:path extrusionOk="0" h="811" w="755">
                  <a:moveTo>
                    <a:pt x="661" y="1"/>
                  </a:moveTo>
                  <a:lnTo>
                    <a:pt x="0" y="811"/>
                  </a:lnTo>
                  <a:lnTo>
                    <a:pt x="81" y="811"/>
                  </a:lnTo>
                  <a:lnTo>
                    <a:pt x="75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3" name="Google Shape;403;p41"/>
            <p:cNvSpPr/>
            <p:nvPr/>
          </p:nvSpPr>
          <p:spPr>
            <a:xfrm>
              <a:off x="1431175" y="3150700"/>
              <a:ext cx="19000" cy="20275"/>
            </a:xfrm>
            <a:custGeom>
              <a:rect b="b" l="l" r="r" t="t"/>
              <a:pathLst>
                <a:path extrusionOk="0" h="811" w="760">
                  <a:moveTo>
                    <a:pt x="1" y="1"/>
                  </a:moveTo>
                  <a:lnTo>
                    <a:pt x="678" y="811"/>
                  </a:lnTo>
                  <a:lnTo>
                    <a:pt x="759" y="81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4" name="Google Shape;404;p41"/>
            <p:cNvSpPr/>
            <p:nvPr/>
          </p:nvSpPr>
          <p:spPr>
            <a:xfrm>
              <a:off x="1448125" y="3170950"/>
              <a:ext cx="18875" cy="20275"/>
            </a:xfrm>
            <a:custGeom>
              <a:rect b="b" l="l" r="r" t="t"/>
              <a:pathLst>
                <a:path extrusionOk="0" h="811" w="755">
                  <a:moveTo>
                    <a:pt x="0" y="1"/>
                  </a:moveTo>
                  <a:lnTo>
                    <a:pt x="661" y="811"/>
                  </a:lnTo>
                  <a:lnTo>
                    <a:pt x="755" y="81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5" name="Google Shape;405;p41"/>
            <p:cNvSpPr/>
            <p:nvPr/>
          </p:nvSpPr>
          <p:spPr>
            <a:xfrm>
              <a:off x="1431175" y="3170950"/>
              <a:ext cx="19000" cy="20275"/>
            </a:xfrm>
            <a:custGeom>
              <a:rect b="b" l="l" r="r" t="t"/>
              <a:pathLst>
                <a:path extrusionOk="0" h="811" w="760">
                  <a:moveTo>
                    <a:pt x="678" y="1"/>
                  </a:moveTo>
                  <a:lnTo>
                    <a:pt x="1" y="811"/>
                  </a:lnTo>
                  <a:lnTo>
                    <a:pt x="98" y="811"/>
                  </a:lnTo>
                  <a:lnTo>
                    <a:pt x="75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6" name="Google Shape;406;p41"/>
            <p:cNvSpPr/>
            <p:nvPr/>
          </p:nvSpPr>
          <p:spPr>
            <a:xfrm>
              <a:off x="1438300" y="3111575"/>
              <a:ext cx="21675" cy="24000"/>
            </a:xfrm>
            <a:custGeom>
              <a:rect b="b" l="l" r="r" t="t"/>
              <a:pathLst>
                <a:path extrusionOk="0" h="960" w="867">
                  <a:moveTo>
                    <a:pt x="1" y="1"/>
                  </a:moveTo>
                  <a:lnTo>
                    <a:pt x="1" y="960"/>
                  </a:lnTo>
                  <a:lnTo>
                    <a:pt x="866" y="960"/>
                  </a:lnTo>
                  <a:lnTo>
                    <a:pt x="8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7" name="Google Shape;407;p41"/>
            <p:cNvSpPr/>
            <p:nvPr/>
          </p:nvSpPr>
          <p:spPr>
            <a:xfrm>
              <a:off x="1437250" y="3134175"/>
              <a:ext cx="21650" cy="2050"/>
            </a:xfrm>
            <a:custGeom>
              <a:rect b="b" l="l" r="r" t="t"/>
              <a:pathLst>
                <a:path extrusionOk="0" h="82" w="866">
                  <a:moveTo>
                    <a:pt x="1" y="1"/>
                  </a:moveTo>
                  <a:lnTo>
                    <a:pt x="1" y="82"/>
                  </a:lnTo>
                  <a:lnTo>
                    <a:pt x="866" y="82"/>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8" name="Google Shape;408;p41"/>
            <p:cNvSpPr/>
            <p:nvPr/>
          </p:nvSpPr>
          <p:spPr>
            <a:xfrm>
              <a:off x="1437250" y="3112625"/>
              <a:ext cx="21650" cy="2375"/>
            </a:xfrm>
            <a:custGeom>
              <a:rect b="b" l="l" r="r" t="t"/>
              <a:pathLst>
                <a:path extrusionOk="0" h="95" w="866">
                  <a:moveTo>
                    <a:pt x="1" y="1"/>
                  </a:moveTo>
                  <a:lnTo>
                    <a:pt x="1" y="95"/>
                  </a:lnTo>
                  <a:lnTo>
                    <a:pt x="866" y="95"/>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09" name="Google Shape;409;p41"/>
            <p:cNvSpPr/>
            <p:nvPr/>
          </p:nvSpPr>
          <p:spPr>
            <a:xfrm>
              <a:off x="1437250" y="3112625"/>
              <a:ext cx="2475" cy="23600"/>
            </a:xfrm>
            <a:custGeom>
              <a:rect b="b" l="l" r="r" t="t"/>
              <a:pathLst>
                <a:path extrusionOk="0" h="944" w="99">
                  <a:moveTo>
                    <a:pt x="1" y="1"/>
                  </a:moveTo>
                  <a:lnTo>
                    <a:pt x="1" y="944"/>
                  </a:lnTo>
                  <a:lnTo>
                    <a:pt x="98" y="944"/>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0" name="Google Shape;410;p41"/>
            <p:cNvSpPr/>
            <p:nvPr/>
          </p:nvSpPr>
          <p:spPr>
            <a:xfrm>
              <a:off x="1456525" y="3112625"/>
              <a:ext cx="2375" cy="23600"/>
            </a:xfrm>
            <a:custGeom>
              <a:rect b="b" l="l" r="r" t="t"/>
              <a:pathLst>
                <a:path extrusionOk="0" h="944" w="95">
                  <a:moveTo>
                    <a:pt x="1" y="1"/>
                  </a:moveTo>
                  <a:lnTo>
                    <a:pt x="1" y="944"/>
                  </a:lnTo>
                  <a:lnTo>
                    <a:pt x="95" y="944"/>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1" name="Google Shape;411;p41"/>
            <p:cNvSpPr/>
            <p:nvPr/>
          </p:nvSpPr>
          <p:spPr>
            <a:xfrm>
              <a:off x="1439700" y="3112625"/>
              <a:ext cx="16850" cy="23600"/>
            </a:xfrm>
            <a:custGeom>
              <a:rect b="b" l="l" r="r" t="t"/>
              <a:pathLst>
                <a:path extrusionOk="0" h="944" w="674">
                  <a:moveTo>
                    <a:pt x="0" y="1"/>
                  </a:moveTo>
                  <a:lnTo>
                    <a:pt x="0" y="95"/>
                  </a:lnTo>
                  <a:lnTo>
                    <a:pt x="674" y="944"/>
                  </a:lnTo>
                  <a:lnTo>
                    <a:pt x="674" y="863"/>
                  </a:lnTo>
                  <a:lnTo>
                    <a:pt x="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2" name="Google Shape;412;p41"/>
            <p:cNvSpPr/>
            <p:nvPr/>
          </p:nvSpPr>
          <p:spPr>
            <a:xfrm>
              <a:off x="1439700" y="3112625"/>
              <a:ext cx="16850" cy="23600"/>
            </a:xfrm>
            <a:custGeom>
              <a:rect b="b" l="l" r="r" t="t"/>
              <a:pathLst>
                <a:path extrusionOk="0" h="944" w="674">
                  <a:moveTo>
                    <a:pt x="674" y="1"/>
                  </a:moveTo>
                  <a:lnTo>
                    <a:pt x="0" y="863"/>
                  </a:lnTo>
                  <a:lnTo>
                    <a:pt x="0" y="944"/>
                  </a:lnTo>
                  <a:lnTo>
                    <a:pt x="674" y="95"/>
                  </a:lnTo>
                  <a:lnTo>
                    <a:pt x="67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3" name="Google Shape;413;p41"/>
            <p:cNvSpPr/>
            <p:nvPr/>
          </p:nvSpPr>
          <p:spPr>
            <a:xfrm>
              <a:off x="1438300" y="3133200"/>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4" name="Google Shape;414;p41"/>
            <p:cNvSpPr/>
            <p:nvPr/>
          </p:nvSpPr>
          <p:spPr>
            <a:xfrm>
              <a:off x="1438300" y="3111575"/>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5" name="Google Shape;415;p41"/>
            <p:cNvSpPr/>
            <p:nvPr/>
          </p:nvSpPr>
          <p:spPr>
            <a:xfrm>
              <a:off x="1438300" y="3111575"/>
              <a:ext cx="2375" cy="24000"/>
            </a:xfrm>
            <a:custGeom>
              <a:rect b="b" l="l" r="r" t="t"/>
              <a:pathLst>
                <a:path extrusionOk="0" h="960" w="95">
                  <a:moveTo>
                    <a:pt x="1" y="1"/>
                  </a:moveTo>
                  <a:lnTo>
                    <a:pt x="1" y="960"/>
                  </a:lnTo>
                  <a:lnTo>
                    <a:pt x="95" y="960"/>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6" name="Google Shape;416;p41"/>
            <p:cNvSpPr/>
            <p:nvPr/>
          </p:nvSpPr>
          <p:spPr>
            <a:xfrm>
              <a:off x="1457500" y="3111575"/>
              <a:ext cx="2475" cy="24000"/>
            </a:xfrm>
            <a:custGeom>
              <a:rect b="b" l="l" r="r" t="t"/>
              <a:pathLst>
                <a:path extrusionOk="0" h="960" w="99">
                  <a:moveTo>
                    <a:pt x="1" y="1"/>
                  </a:moveTo>
                  <a:lnTo>
                    <a:pt x="1" y="960"/>
                  </a:lnTo>
                  <a:lnTo>
                    <a:pt x="98" y="960"/>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7" name="Google Shape;417;p41"/>
            <p:cNvSpPr/>
            <p:nvPr/>
          </p:nvSpPr>
          <p:spPr>
            <a:xfrm>
              <a:off x="1440650" y="3111575"/>
              <a:ext cx="16875" cy="24000"/>
            </a:xfrm>
            <a:custGeom>
              <a:rect b="b" l="l" r="r" t="t"/>
              <a:pathLst>
                <a:path extrusionOk="0" h="960" w="675">
                  <a:moveTo>
                    <a:pt x="1" y="1"/>
                  </a:moveTo>
                  <a:lnTo>
                    <a:pt x="1" y="95"/>
                  </a:lnTo>
                  <a:lnTo>
                    <a:pt x="675" y="960"/>
                  </a:lnTo>
                  <a:lnTo>
                    <a:pt x="675" y="866"/>
                  </a:lnTo>
                  <a:lnTo>
                    <a:pt x="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8" name="Google Shape;418;p41"/>
            <p:cNvSpPr/>
            <p:nvPr/>
          </p:nvSpPr>
          <p:spPr>
            <a:xfrm>
              <a:off x="1440650" y="3111575"/>
              <a:ext cx="16875" cy="24000"/>
            </a:xfrm>
            <a:custGeom>
              <a:rect b="b" l="l" r="r" t="t"/>
              <a:pathLst>
                <a:path extrusionOk="0" h="960" w="675">
                  <a:moveTo>
                    <a:pt x="675" y="1"/>
                  </a:moveTo>
                  <a:lnTo>
                    <a:pt x="1" y="866"/>
                  </a:lnTo>
                  <a:lnTo>
                    <a:pt x="1" y="960"/>
                  </a:lnTo>
                  <a:lnTo>
                    <a:pt x="675" y="95"/>
                  </a:lnTo>
                  <a:lnTo>
                    <a:pt x="67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19" name="Google Shape;419;p41"/>
            <p:cNvSpPr/>
            <p:nvPr/>
          </p:nvSpPr>
          <p:spPr>
            <a:xfrm>
              <a:off x="1347825" y="3161875"/>
              <a:ext cx="14525" cy="15175"/>
            </a:xfrm>
            <a:custGeom>
              <a:rect b="b" l="l" r="r" t="t"/>
              <a:pathLst>
                <a:path extrusionOk="0" h="607" w="581">
                  <a:moveTo>
                    <a:pt x="1" y="1"/>
                  </a:moveTo>
                  <a:lnTo>
                    <a:pt x="1" y="607"/>
                  </a:lnTo>
                  <a:lnTo>
                    <a:pt x="581" y="607"/>
                  </a:lnTo>
                  <a:lnTo>
                    <a:pt x="581"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0" name="Google Shape;420;p41"/>
            <p:cNvSpPr/>
            <p:nvPr/>
          </p:nvSpPr>
          <p:spPr>
            <a:xfrm>
              <a:off x="1347175" y="3176050"/>
              <a:ext cx="14525" cy="1725"/>
            </a:xfrm>
            <a:custGeom>
              <a:rect b="b" l="l" r="r" t="t"/>
              <a:pathLst>
                <a:path extrusionOk="0" h="69" w="581">
                  <a:moveTo>
                    <a:pt x="1" y="1"/>
                  </a:moveTo>
                  <a:lnTo>
                    <a:pt x="1" y="69"/>
                  </a:lnTo>
                  <a:lnTo>
                    <a:pt x="581" y="69"/>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1" name="Google Shape;421;p41"/>
            <p:cNvSpPr/>
            <p:nvPr/>
          </p:nvSpPr>
          <p:spPr>
            <a:xfrm>
              <a:off x="1347175" y="3162525"/>
              <a:ext cx="14525" cy="2050"/>
            </a:xfrm>
            <a:custGeom>
              <a:rect b="b" l="l" r="r" t="t"/>
              <a:pathLst>
                <a:path extrusionOk="0" h="82" w="581">
                  <a:moveTo>
                    <a:pt x="1" y="1"/>
                  </a:moveTo>
                  <a:lnTo>
                    <a:pt x="1" y="82"/>
                  </a:lnTo>
                  <a:lnTo>
                    <a:pt x="581" y="82"/>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2" name="Google Shape;422;p41"/>
            <p:cNvSpPr/>
            <p:nvPr/>
          </p:nvSpPr>
          <p:spPr>
            <a:xfrm>
              <a:off x="1347175" y="3162525"/>
              <a:ext cx="1750" cy="15250"/>
            </a:xfrm>
            <a:custGeom>
              <a:rect b="b" l="l" r="r" t="t"/>
              <a:pathLst>
                <a:path extrusionOk="0" h="610" w="70">
                  <a:moveTo>
                    <a:pt x="1" y="1"/>
                  </a:moveTo>
                  <a:lnTo>
                    <a:pt x="1" y="610"/>
                  </a:lnTo>
                  <a:lnTo>
                    <a:pt x="69" y="610"/>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3" name="Google Shape;423;p41"/>
            <p:cNvSpPr/>
            <p:nvPr/>
          </p:nvSpPr>
          <p:spPr>
            <a:xfrm>
              <a:off x="1359975" y="3163575"/>
              <a:ext cx="1725" cy="14200"/>
            </a:xfrm>
            <a:custGeom>
              <a:rect b="b" l="l" r="r" t="t"/>
              <a:pathLst>
                <a:path extrusionOk="0" h="568" w="69">
                  <a:moveTo>
                    <a:pt x="1" y="1"/>
                  </a:moveTo>
                  <a:lnTo>
                    <a:pt x="1" y="568"/>
                  </a:lnTo>
                  <a:lnTo>
                    <a:pt x="69" y="568"/>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4" name="Google Shape;424;p41"/>
            <p:cNvSpPr/>
            <p:nvPr/>
          </p:nvSpPr>
          <p:spPr>
            <a:xfrm>
              <a:off x="1347825" y="3175400"/>
              <a:ext cx="14525" cy="1650"/>
            </a:xfrm>
            <a:custGeom>
              <a:rect b="b" l="l" r="r" t="t"/>
              <a:pathLst>
                <a:path extrusionOk="0" h="66" w="581">
                  <a:moveTo>
                    <a:pt x="1" y="1"/>
                  </a:moveTo>
                  <a:lnTo>
                    <a:pt x="1" y="66"/>
                  </a:lnTo>
                  <a:lnTo>
                    <a:pt x="581" y="66"/>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5" name="Google Shape;425;p41"/>
            <p:cNvSpPr/>
            <p:nvPr/>
          </p:nvSpPr>
          <p:spPr>
            <a:xfrm>
              <a:off x="1347825" y="3161875"/>
              <a:ext cx="14525" cy="1725"/>
            </a:xfrm>
            <a:custGeom>
              <a:rect b="b" l="l" r="r" t="t"/>
              <a:pathLst>
                <a:path extrusionOk="0" h="69" w="581">
                  <a:moveTo>
                    <a:pt x="1" y="1"/>
                  </a:moveTo>
                  <a:lnTo>
                    <a:pt x="1" y="69"/>
                  </a:lnTo>
                  <a:lnTo>
                    <a:pt x="581" y="69"/>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6" name="Google Shape;426;p41"/>
            <p:cNvSpPr/>
            <p:nvPr/>
          </p:nvSpPr>
          <p:spPr>
            <a:xfrm>
              <a:off x="1347825" y="3161875"/>
              <a:ext cx="1725" cy="15175"/>
            </a:xfrm>
            <a:custGeom>
              <a:rect b="b" l="l" r="r" t="t"/>
              <a:pathLst>
                <a:path extrusionOk="0" h="607" w="69">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7" name="Google Shape;427;p41"/>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8" name="Google Shape;428;p41"/>
            <p:cNvSpPr/>
            <p:nvPr/>
          </p:nvSpPr>
          <p:spPr>
            <a:xfrm>
              <a:off x="1360725" y="3161875"/>
              <a:ext cx="14525" cy="15175"/>
            </a:xfrm>
            <a:custGeom>
              <a:rect b="b" l="l" r="r" t="t"/>
              <a:pathLst>
                <a:path extrusionOk="0" h="607" w="581">
                  <a:moveTo>
                    <a:pt x="0" y="1"/>
                  </a:moveTo>
                  <a:lnTo>
                    <a:pt x="0" y="607"/>
                  </a:lnTo>
                  <a:lnTo>
                    <a:pt x="580" y="607"/>
                  </a:lnTo>
                  <a:lnTo>
                    <a:pt x="580"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29" name="Google Shape;429;p41"/>
            <p:cNvSpPr/>
            <p:nvPr/>
          </p:nvSpPr>
          <p:spPr>
            <a:xfrm>
              <a:off x="1360725" y="3176050"/>
              <a:ext cx="13775" cy="1725"/>
            </a:xfrm>
            <a:custGeom>
              <a:rect b="b" l="l" r="r" t="t"/>
              <a:pathLst>
                <a:path extrusionOk="0" h="69" w="551">
                  <a:moveTo>
                    <a:pt x="0" y="1"/>
                  </a:moveTo>
                  <a:lnTo>
                    <a:pt x="0" y="69"/>
                  </a:lnTo>
                  <a:lnTo>
                    <a:pt x="551" y="69"/>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0" name="Google Shape;430;p41"/>
            <p:cNvSpPr/>
            <p:nvPr/>
          </p:nvSpPr>
          <p:spPr>
            <a:xfrm>
              <a:off x="1360725" y="3162525"/>
              <a:ext cx="13775" cy="2050"/>
            </a:xfrm>
            <a:custGeom>
              <a:rect b="b" l="l" r="r" t="t"/>
              <a:pathLst>
                <a:path extrusionOk="0" h="82" w="551">
                  <a:moveTo>
                    <a:pt x="0" y="1"/>
                  </a:moveTo>
                  <a:lnTo>
                    <a:pt x="0" y="82"/>
                  </a:lnTo>
                  <a:lnTo>
                    <a:pt x="551" y="82"/>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1" name="Google Shape;431;p41"/>
            <p:cNvSpPr/>
            <p:nvPr/>
          </p:nvSpPr>
          <p:spPr>
            <a:xfrm>
              <a:off x="1372875" y="3162525"/>
              <a:ext cx="1625" cy="15250"/>
            </a:xfrm>
            <a:custGeom>
              <a:rect b="b" l="l" r="r" t="t"/>
              <a:pathLst>
                <a:path extrusionOk="0" h="610" w="65">
                  <a:moveTo>
                    <a:pt x="0" y="1"/>
                  </a:moveTo>
                  <a:lnTo>
                    <a:pt x="0" y="610"/>
                  </a:lnTo>
                  <a:lnTo>
                    <a:pt x="65" y="610"/>
                  </a:lnTo>
                  <a:lnTo>
                    <a:pt x="6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2" name="Google Shape;432;p41"/>
            <p:cNvSpPr/>
            <p:nvPr/>
          </p:nvSpPr>
          <p:spPr>
            <a:xfrm>
              <a:off x="1360725" y="3175400"/>
              <a:ext cx="14525" cy="1650"/>
            </a:xfrm>
            <a:custGeom>
              <a:rect b="b" l="l" r="r" t="t"/>
              <a:pathLst>
                <a:path extrusionOk="0" h="66" w="581">
                  <a:moveTo>
                    <a:pt x="0" y="1"/>
                  </a:moveTo>
                  <a:lnTo>
                    <a:pt x="0" y="66"/>
                  </a:lnTo>
                  <a:lnTo>
                    <a:pt x="580" y="66"/>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3" name="Google Shape;433;p41"/>
            <p:cNvSpPr/>
            <p:nvPr/>
          </p:nvSpPr>
          <p:spPr>
            <a:xfrm>
              <a:off x="1360725" y="3161875"/>
              <a:ext cx="14525" cy="1725"/>
            </a:xfrm>
            <a:custGeom>
              <a:rect b="b" l="l" r="r" t="t"/>
              <a:pathLst>
                <a:path extrusionOk="0" h="69" w="581">
                  <a:moveTo>
                    <a:pt x="0" y="1"/>
                  </a:moveTo>
                  <a:lnTo>
                    <a:pt x="0" y="69"/>
                  </a:lnTo>
                  <a:lnTo>
                    <a:pt x="580" y="69"/>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4" name="Google Shape;434;p41"/>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5" name="Google Shape;435;p41"/>
            <p:cNvSpPr/>
            <p:nvPr/>
          </p:nvSpPr>
          <p:spPr>
            <a:xfrm>
              <a:off x="1373500" y="3161875"/>
              <a:ext cx="1750" cy="15175"/>
            </a:xfrm>
            <a:custGeom>
              <a:rect b="b" l="l" r="r" t="t"/>
              <a:pathLst>
                <a:path extrusionOk="0" h="607" w="70">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436" name="Google Shape;436;p41"/>
          <p:cNvGrpSpPr/>
          <p:nvPr/>
        </p:nvGrpSpPr>
        <p:grpSpPr>
          <a:xfrm>
            <a:off x="1877374" y="3335323"/>
            <a:ext cx="227817" cy="1042223"/>
            <a:chOff x="1093750" y="2975250"/>
            <a:chExt cx="48625" cy="222450"/>
          </a:xfrm>
        </p:grpSpPr>
        <p:sp>
          <p:nvSpPr>
            <p:cNvPr id="437" name="Google Shape;437;p41"/>
            <p:cNvSpPr/>
            <p:nvPr/>
          </p:nvSpPr>
          <p:spPr>
            <a:xfrm>
              <a:off x="1098125" y="3024825"/>
              <a:ext cx="40200" cy="172150"/>
            </a:xfrm>
            <a:custGeom>
              <a:rect b="b" l="l" r="r" t="t"/>
              <a:pathLst>
                <a:path extrusionOk="0" h="6886" w="1608">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8" name="Google Shape;438;p41"/>
            <p:cNvSpPr/>
            <p:nvPr/>
          </p:nvSpPr>
          <p:spPr>
            <a:xfrm>
              <a:off x="1097475" y="3024175"/>
              <a:ext cx="41475" cy="173525"/>
            </a:xfrm>
            <a:custGeom>
              <a:rect b="b" l="l" r="r" t="t"/>
              <a:pathLst>
                <a:path extrusionOk="0" h="6941" w="1659">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39" name="Google Shape;439;p41"/>
            <p:cNvSpPr/>
            <p:nvPr/>
          </p:nvSpPr>
          <p:spPr>
            <a:xfrm>
              <a:off x="1107600" y="3024825"/>
              <a:ext cx="20900" cy="52025"/>
            </a:xfrm>
            <a:custGeom>
              <a:rect b="b" l="l" r="r" t="t"/>
              <a:pathLst>
                <a:path extrusionOk="0" h="2081" w="836">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0" name="Google Shape;440;p41"/>
            <p:cNvSpPr/>
            <p:nvPr/>
          </p:nvSpPr>
          <p:spPr>
            <a:xfrm>
              <a:off x="1106850" y="3024150"/>
              <a:ext cx="22625" cy="53350"/>
            </a:xfrm>
            <a:custGeom>
              <a:rect b="b" l="l" r="r" t="t"/>
              <a:pathLst>
                <a:path extrusionOk="0" h="2134" w="905">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1" name="Google Shape;441;p41"/>
            <p:cNvSpPr/>
            <p:nvPr/>
          </p:nvSpPr>
          <p:spPr>
            <a:xfrm>
              <a:off x="1104500" y="3075550"/>
              <a:ext cx="24325" cy="38725"/>
            </a:xfrm>
            <a:custGeom>
              <a:rect b="b" l="l" r="r" t="t"/>
              <a:pathLst>
                <a:path extrusionOk="0" h="1549" w="973">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2" name="Google Shape;442;p41"/>
            <p:cNvSpPr/>
            <p:nvPr/>
          </p:nvSpPr>
          <p:spPr>
            <a:xfrm>
              <a:off x="1103875" y="3074925"/>
              <a:ext cx="25600" cy="40075"/>
            </a:xfrm>
            <a:custGeom>
              <a:rect b="b" l="l" r="r" t="t"/>
              <a:pathLst>
                <a:path extrusionOk="0" h="1603" w="1024">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3" name="Google Shape;443;p41"/>
            <p:cNvSpPr/>
            <p:nvPr/>
          </p:nvSpPr>
          <p:spPr>
            <a:xfrm>
              <a:off x="1101100" y="3075550"/>
              <a:ext cx="34125" cy="82625"/>
            </a:xfrm>
            <a:custGeom>
              <a:rect b="b" l="l" r="r" t="t"/>
              <a:pathLst>
                <a:path extrusionOk="0" h="3305" w="1365">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4" name="Google Shape;444;p41"/>
            <p:cNvSpPr/>
            <p:nvPr/>
          </p:nvSpPr>
          <p:spPr>
            <a:xfrm>
              <a:off x="1100450" y="3074925"/>
              <a:ext cx="35525" cy="83900"/>
            </a:xfrm>
            <a:custGeom>
              <a:rect b="b" l="l" r="r" t="t"/>
              <a:pathLst>
                <a:path extrusionOk="0" h="3356" w="1421">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5" name="Google Shape;445;p41"/>
            <p:cNvSpPr/>
            <p:nvPr/>
          </p:nvSpPr>
          <p:spPr>
            <a:xfrm>
              <a:off x="1101100" y="3156875"/>
              <a:ext cx="36900" cy="35725"/>
            </a:xfrm>
            <a:custGeom>
              <a:rect b="b" l="l" r="r" t="t"/>
              <a:pathLst>
                <a:path extrusionOk="0" h="1429" w="1476">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6" name="Google Shape;446;p41"/>
            <p:cNvSpPr/>
            <p:nvPr/>
          </p:nvSpPr>
          <p:spPr>
            <a:xfrm>
              <a:off x="1098425" y="3156875"/>
              <a:ext cx="36800" cy="35725"/>
            </a:xfrm>
            <a:custGeom>
              <a:rect b="b" l="l" r="r" t="t"/>
              <a:pathLst>
                <a:path extrusionOk="0" h="1429" w="1472">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7" name="Google Shape;447;p41"/>
            <p:cNvSpPr/>
            <p:nvPr/>
          </p:nvSpPr>
          <p:spPr>
            <a:xfrm>
              <a:off x="1104500" y="3046775"/>
              <a:ext cx="27000" cy="3100"/>
            </a:xfrm>
            <a:custGeom>
              <a:rect b="b" l="l" r="r" t="t"/>
              <a:pathLst>
                <a:path extrusionOk="0" h="124" w="108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8" name="Google Shape;448;p41"/>
            <p:cNvSpPr/>
            <p:nvPr/>
          </p:nvSpPr>
          <p:spPr>
            <a:xfrm>
              <a:off x="1103875" y="3046125"/>
              <a:ext cx="28375" cy="4400"/>
            </a:xfrm>
            <a:custGeom>
              <a:rect b="b" l="l" r="r" t="t"/>
              <a:pathLst>
                <a:path extrusionOk="0" h="176" w="1135">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49" name="Google Shape;449;p41"/>
            <p:cNvSpPr/>
            <p:nvPr/>
          </p:nvSpPr>
          <p:spPr>
            <a:xfrm>
              <a:off x="1117300" y="3024825"/>
              <a:ext cx="1400" cy="172150"/>
            </a:xfrm>
            <a:custGeom>
              <a:rect b="b" l="l" r="r" t="t"/>
              <a:pathLst>
                <a:path extrusionOk="0" h="6886" w="56">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0" name="Google Shape;450;p41"/>
            <p:cNvSpPr/>
            <p:nvPr/>
          </p:nvSpPr>
          <p:spPr>
            <a:xfrm>
              <a:off x="1116650" y="3024175"/>
              <a:ext cx="2700" cy="173525"/>
            </a:xfrm>
            <a:custGeom>
              <a:rect b="b" l="l" r="r" t="t"/>
              <a:pathLst>
                <a:path extrusionOk="0" h="6941" w="108">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1" name="Google Shape;451;p41"/>
            <p:cNvSpPr/>
            <p:nvPr/>
          </p:nvSpPr>
          <p:spPr>
            <a:xfrm>
              <a:off x="1115700" y="2996800"/>
              <a:ext cx="5025" cy="5125"/>
            </a:xfrm>
            <a:custGeom>
              <a:rect b="b" l="l" r="r" t="t"/>
              <a:pathLst>
                <a:path extrusionOk="0" h="205" w="201">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2" name="Google Shape;452;p41"/>
            <p:cNvSpPr/>
            <p:nvPr/>
          </p:nvSpPr>
          <p:spPr>
            <a:xfrm>
              <a:off x="1114950" y="2996150"/>
              <a:ext cx="6425" cy="6425"/>
            </a:xfrm>
            <a:custGeom>
              <a:rect b="b" l="l" r="r" t="t"/>
              <a:pathLst>
                <a:path extrusionOk="0" h="257" w="257">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3" name="Google Shape;453;p41"/>
            <p:cNvSpPr/>
            <p:nvPr/>
          </p:nvSpPr>
          <p:spPr>
            <a:xfrm>
              <a:off x="1114000" y="2975925"/>
              <a:ext cx="7050" cy="17250"/>
            </a:xfrm>
            <a:custGeom>
              <a:rect b="b" l="l" r="r" t="t"/>
              <a:pathLst>
                <a:path extrusionOk="0" h="690" w="282">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4" name="Google Shape;454;p41"/>
            <p:cNvSpPr/>
            <p:nvPr/>
          </p:nvSpPr>
          <p:spPr>
            <a:xfrm>
              <a:off x="1113250" y="2975250"/>
              <a:ext cx="8550" cy="19950"/>
            </a:xfrm>
            <a:custGeom>
              <a:rect b="b" l="l" r="r" t="t"/>
              <a:pathLst>
                <a:path extrusionOk="0" h="798" w="342">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5" name="Google Shape;455;p41"/>
            <p:cNvSpPr/>
            <p:nvPr/>
          </p:nvSpPr>
          <p:spPr>
            <a:xfrm>
              <a:off x="1104600" y="2979350"/>
              <a:ext cx="9725" cy="15125"/>
            </a:xfrm>
            <a:custGeom>
              <a:rect b="b" l="l" r="r" t="t"/>
              <a:pathLst>
                <a:path extrusionOk="0" h="605" w="389">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6" name="Google Shape;456;p41"/>
            <p:cNvSpPr/>
            <p:nvPr/>
          </p:nvSpPr>
          <p:spPr>
            <a:xfrm>
              <a:off x="1103875" y="2978575"/>
              <a:ext cx="11850" cy="17275"/>
            </a:xfrm>
            <a:custGeom>
              <a:rect b="b" l="l" r="r" t="t"/>
              <a:pathLst>
                <a:path extrusionOk="0" h="691" w="474">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7" name="Google Shape;457;p41"/>
            <p:cNvSpPr/>
            <p:nvPr/>
          </p:nvSpPr>
          <p:spPr>
            <a:xfrm>
              <a:off x="1095175" y="2990075"/>
              <a:ext cx="16825" cy="7800"/>
            </a:xfrm>
            <a:custGeom>
              <a:rect b="b" l="l" r="r" t="t"/>
              <a:pathLst>
                <a:path extrusionOk="0" h="312" w="673">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8" name="Google Shape;458;p41"/>
            <p:cNvSpPr/>
            <p:nvPr/>
          </p:nvSpPr>
          <p:spPr>
            <a:xfrm>
              <a:off x="1095025" y="2989425"/>
              <a:ext cx="19000" cy="9100"/>
            </a:xfrm>
            <a:custGeom>
              <a:rect b="b" l="l" r="r" t="t"/>
              <a:pathLst>
                <a:path extrusionOk="0" h="364" w="76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59" name="Google Shape;459;p41"/>
            <p:cNvSpPr/>
            <p:nvPr/>
          </p:nvSpPr>
          <p:spPr>
            <a:xfrm>
              <a:off x="1093750" y="3001575"/>
              <a:ext cx="18250" cy="6125"/>
            </a:xfrm>
            <a:custGeom>
              <a:rect b="b" l="l" r="r" t="t"/>
              <a:pathLst>
                <a:path extrusionOk="0" h="245" w="73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0" name="Google Shape;460;p41"/>
            <p:cNvSpPr/>
            <p:nvPr/>
          </p:nvSpPr>
          <p:spPr>
            <a:xfrm>
              <a:off x="1094375" y="3000525"/>
              <a:ext cx="19650" cy="7800"/>
            </a:xfrm>
            <a:custGeom>
              <a:rect b="b" l="l" r="r" t="t"/>
              <a:pathLst>
                <a:path extrusionOk="0" h="312" w="786">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1" name="Google Shape;461;p41"/>
            <p:cNvSpPr/>
            <p:nvPr/>
          </p:nvSpPr>
          <p:spPr>
            <a:xfrm>
              <a:off x="1102225" y="3004575"/>
              <a:ext cx="12100" cy="13100"/>
            </a:xfrm>
            <a:custGeom>
              <a:rect b="b" l="l" r="r" t="t"/>
              <a:pathLst>
                <a:path extrusionOk="0" h="524" w="484">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2" name="Google Shape;462;p41"/>
            <p:cNvSpPr/>
            <p:nvPr/>
          </p:nvSpPr>
          <p:spPr>
            <a:xfrm>
              <a:off x="1101850" y="3002875"/>
              <a:ext cx="13450" cy="15575"/>
            </a:xfrm>
            <a:custGeom>
              <a:rect b="b" l="l" r="r" t="t"/>
              <a:pathLst>
                <a:path extrusionOk="0" h="623" w="538">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3" name="Google Shape;463;p41"/>
            <p:cNvSpPr/>
            <p:nvPr/>
          </p:nvSpPr>
          <p:spPr>
            <a:xfrm>
              <a:off x="1114950" y="3005950"/>
              <a:ext cx="7475" cy="17075"/>
            </a:xfrm>
            <a:custGeom>
              <a:rect b="b" l="l" r="r" t="t"/>
              <a:pathLst>
                <a:path extrusionOk="0" h="683" w="299">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4" name="Google Shape;464;p41"/>
            <p:cNvSpPr/>
            <p:nvPr/>
          </p:nvSpPr>
          <p:spPr>
            <a:xfrm>
              <a:off x="1114325" y="3003925"/>
              <a:ext cx="8750" cy="19625"/>
            </a:xfrm>
            <a:custGeom>
              <a:rect b="b" l="l" r="r" t="t"/>
              <a:pathLst>
                <a:path extrusionOk="0" h="785" w="35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5" name="Google Shape;465;p41"/>
            <p:cNvSpPr/>
            <p:nvPr/>
          </p:nvSpPr>
          <p:spPr>
            <a:xfrm>
              <a:off x="1121775" y="3004575"/>
              <a:ext cx="10000" cy="15175"/>
            </a:xfrm>
            <a:custGeom>
              <a:rect b="b" l="l" r="r" t="t"/>
              <a:pathLst>
                <a:path extrusionOk="0" h="607" w="40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6" name="Google Shape;466;p41"/>
            <p:cNvSpPr/>
            <p:nvPr/>
          </p:nvSpPr>
          <p:spPr>
            <a:xfrm>
              <a:off x="1120375" y="3003275"/>
              <a:ext cx="11875" cy="17200"/>
            </a:xfrm>
            <a:custGeom>
              <a:rect b="b" l="l" r="r" t="t"/>
              <a:pathLst>
                <a:path extrusionOk="0" h="688" w="475">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7" name="Google Shape;467;p41"/>
            <p:cNvSpPr/>
            <p:nvPr/>
          </p:nvSpPr>
          <p:spPr>
            <a:xfrm>
              <a:off x="1124125" y="3001050"/>
              <a:ext cx="16850" cy="7925"/>
            </a:xfrm>
            <a:custGeom>
              <a:rect b="b" l="l" r="r" t="t"/>
              <a:pathLst>
                <a:path extrusionOk="0" h="317" w="674">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8" name="Google Shape;468;p41"/>
            <p:cNvSpPr/>
            <p:nvPr/>
          </p:nvSpPr>
          <p:spPr>
            <a:xfrm>
              <a:off x="1122100" y="3000200"/>
              <a:ext cx="18875" cy="9500"/>
            </a:xfrm>
            <a:custGeom>
              <a:rect b="b" l="l" r="r" t="t"/>
              <a:pathLst>
                <a:path extrusionOk="0" h="380" w="755">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69" name="Google Shape;469;p41"/>
            <p:cNvSpPr/>
            <p:nvPr/>
          </p:nvSpPr>
          <p:spPr>
            <a:xfrm>
              <a:off x="1124125" y="2991450"/>
              <a:ext cx="18250" cy="6100"/>
            </a:xfrm>
            <a:custGeom>
              <a:rect b="b" l="l" r="r" t="t"/>
              <a:pathLst>
                <a:path extrusionOk="0" h="244" w="73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0" name="Google Shape;470;p41"/>
            <p:cNvSpPr/>
            <p:nvPr/>
          </p:nvSpPr>
          <p:spPr>
            <a:xfrm>
              <a:off x="1122400" y="2990725"/>
              <a:ext cx="19650" cy="7800"/>
            </a:xfrm>
            <a:custGeom>
              <a:rect b="b" l="l" r="r" t="t"/>
              <a:pathLst>
                <a:path extrusionOk="0" h="312" w="786">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1" name="Google Shape;471;p41"/>
            <p:cNvSpPr/>
            <p:nvPr/>
          </p:nvSpPr>
          <p:spPr>
            <a:xfrm>
              <a:off x="1121775" y="2981275"/>
              <a:ext cx="12050" cy="13200"/>
            </a:xfrm>
            <a:custGeom>
              <a:rect b="b" l="l" r="r" t="t"/>
              <a:pathLst>
                <a:path extrusionOk="0" h="528" w="482">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2" name="Google Shape;472;p41"/>
            <p:cNvSpPr/>
            <p:nvPr/>
          </p:nvSpPr>
          <p:spPr>
            <a:xfrm>
              <a:off x="1120700" y="2980600"/>
              <a:ext cx="13875" cy="15575"/>
            </a:xfrm>
            <a:custGeom>
              <a:rect b="b" l="l" r="r" t="t"/>
              <a:pathLst>
                <a:path extrusionOk="0" h="623" w="555">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473" name="Google Shape;473;p41"/>
          <p:cNvGrpSpPr/>
          <p:nvPr/>
        </p:nvGrpSpPr>
        <p:grpSpPr>
          <a:xfrm>
            <a:off x="3500931" y="4608749"/>
            <a:ext cx="1856791" cy="372004"/>
            <a:chOff x="547325" y="3326225"/>
            <a:chExt cx="215625" cy="43200"/>
          </a:xfrm>
        </p:grpSpPr>
        <p:sp>
          <p:nvSpPr>
            <p:cNvPr id="474" name="Google Shape;474;p41"/>
            <p:cNvSpPr/>
            <p:nvPr/>
          </p:nvSpPr>
          <p:spPr>
            <a:xfrm>
              <a:off x="644825" y="3347850"/>
              <a:ext cx="28700" cy="18250"/>
            </a:xfrm>
            <a:custGeom>
              <a:rect b="b" l="l" r="r" t="t"/>
              <a:pathLst>
                <a:path extrusionOk="0" h="730" w="1148">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5" name="Google Shape;475;p41"/>
            <p:cNvSpPr/>
            <p:nvPr/>
          </p:nvSpPr>
          <p:spPr>
            <a:xfrm>
              <a:off x="689700" y="3342425"/>
              <a:ext cx="25725" cy="17925"/>
            </a:xfrm>
            <a:custGeom>
              <a:rect b="b" l="l" r="r" t="t"/>
              <a:pathLst>
                <a:path extrusionOk="0" h="717" w="1029">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6" name="Google Shape;476;p41"/>
            <p:cNvSpPr/>
            <p:nvPr/>
          </p:nvSpPr>
          <p:spPr>
            <a:xfrm>
              <a:off x="731900" y="3330925"/>
              <a:ext cx="31050" cy="22300"/>
            </a:xfrm>
            <a:custGeom>
              <a:rect b="b" l="l" r="r" t="t"/>
              <a:pathLst>
                <a:path extrusionOk="0" h="892" w="1242">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7" name="Google Shape;477;p41"/>
            <p:cNvSpPr/>
            <p:nvPr/>
          </p:nvSpPr>
          <p:spPr>
            <a:xfrm>
              <a:off x="547325" y="3326225"/>
              <a:ext cx="31025" cy="22300"/>
            </a:xfrm>
            <a:custGeom>
              <a:rect b="b" l="l" r="r" t="t"/>
              <a:pathLst>
                <a:path extrusionOk="0" h="892" w="1241">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78" name="Google Shape;478;p41"/>
            <p:cNvSpPr/>
            <p:nvPr/>
          </p:nvSpPr>
          <p:spPr>
            <a:xfrm>
              <a:off x="581750" y="3348175"/>
              <a:ext cx="35075" cy="21250"/>
            </a:xfrm>
            <a:custGeom>
              <a:rect b="b" l="l" r="r" t="t"/>
              <a:pathLst>
                <a:path extrusionOk="0" h="850" w="1403">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479" name="Google Shape;479;p41"/>
          <p:cNvGrpSpPr/>
          <p:nvPr/>
        </p:nvGrpSpPr>
        <p:grpSpPr>
          <a:xfrm>
            <a:off x="3327847" y="5251605"/>
            <a:ext cx="6440259" cy="1606399"/>
            <a:chOff x="1578025" y="3447725"/>
            <a:chExt cx="680750" cy="169800"/>
          </a:xfrm>
        </p:grpSpPr>
        <p:sp>
          <p:nvSpPr>
            <p:cNvPr id="480" name="Google Shape;480;p41"/>
            <p:cNvSpPr/>
            <p:nvPr/>
          </p:nvSpPr>
          <p:spPr>
            <a:xfrm>
              <a:off x="1597975" y="3447725"/>
              <a:ext cx="13875" cy="73575"/>
            </a:xfrm>
            <a:custGeom>
              <a:rect b="b" l="l" r="r" t="t"/>
              <a:pathLst>
                <a:path extrusionOk="0" h="2943" w="555">
                  <a:moveTo>
                    <a:pt x="0" y="1"/>
                  </a:moveTo>
                  <a:lnTo>
                    <a:pt x="282" y="2862"/>
                  </a:lnTo>
                  <a:lnTo>
                    <a:pt x="554" y="2943"/>
                  </a:lnTo>
                  <a:lnTo>
                    <a:pt x="47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1" name="Google Shape;481;p41"/>
            <p:cNvSpPr/>
            <p:nvPr/>
          </p:nvSpPr>
          <p:spPr>
            <a:xfrm>
              <a:off x="1597975" y="3447725"/>
              <a:ext cx="8425" cy="30725"/>
            </a:xfrm>
            <a:custGeom>
              <a:rect b="b" l="l" r="r" t="t"/>
              <a:pathLst>
                <a:path extrusionOk="0" h="1229" w="337">
                  <a:moveTo>
                    <a:pt x="0" y="1"/>
                  </a:moveTo>
                  <a:lnTo>
                    <a:pt x="120" y="1229"/>
                  </a:lnTo>
                  <a:lnTo>
                    <a:pt x="81" y="56"/>
                  </a:lnTo>
                  <a:lnTo>
                    <a:pt x="3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2" name="Google Shape;482;p41"/>
            <p:cNvSpPr/>
            <p:nvPr/>
          </p:nvSpPr>
          <p:spPr>
            <a:xfrm>
              <a:off x="1606375" y="3447725"/>
              <a:ext cx="5475" cy="73575"/>
            </a:xfrm>
            <a:custGeom>
              <a:rect b="b" l="l" r="r" t="t"/>
              <a:pathLst>
                <a:path extrusionOk="0" h="2943" w="219">
                  <a:moveTo>
                    <a:pt x="1" y="1"/>
                  </a:moveTo>
                  <a:lnTo>
                    <a:pt x="40" y="2891"/>
                  </a:lnTo>
                  <a:lnTo>
                    <a:pt x="218" y="2943"/>
                  </a:lnTo>
                  <a:lnTo>
                    <a:pt x="1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3" name="Google Shape;483;p41"/>
            <p:cNvSpPr/>
            <p:nvPr/>
          </p:nvSpPr>
          <p:spPr>
            <a:xfrm>
              <a:off x="1714025" y="3459875"/>
              <a:ext cx="12500" cy="92850"/>
            </a:xfrm>
            <a:custGeom>
              <a:rect b="b" l="l" r="r" t="t"/>
              <a:pathLst>
                <a:path extrusionOk="0" h="3714" w="500">
                  <a:moveTo>
                    <a:pt x="1" y="1"/>
                  </a:moveTo>
                  <a:lnTo>
                    <a:pt x="231" y="3646"/>
                  </a:lnTo>
                  <a:lnTo>
                    <a:pt x="500" y="3714"/>
                  </a:lnTo>
                  <a:lnTo>
                    <a:pt x="500"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4" name="Google Shape;484;p41"/>
            <p:cNvSpPr/>
            <p:nvPr/>
          </p:nvSpPr>
          <p:spPr>
            <a:xfrm>
              <a:off x="1714025" y="3459875"/>
              <a:ext cx="8125" cy="57375"/>
            </a:xfrm>
            <a:custGeom>
              <a:rect b="b" l="l" r="r" t="t"/>
              <a:pathLst>
                <a:path extrusionOk="0" h="2295" w="325">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5" name="Google Shape;485;p41"/>
            <p:cNvSpPr/>
            <p:nvPr/>
          </p:nvSpPr>
          <p:spPr>
            <a:xfrm>
              <a:off x="1722125" y="3460925"/>
              <a:ext cx="4400" cy="91800"/>
            </a:xfrm>
            <a:custGeom>
              <a:rect b="b" l="l" r="r" t="t"/>
              <a:pathLst>
                <a:path extrusionOk="0" h="3672" w="176">
                  <a:moveTo>
                    <a:pt x="1" y="1"/>
                  </a:moveTo>
                  <a:lnTo>
                    <a:pt x="56" y="3630"/>
                  </a:lnTo>
                  <a:lnTo>
                    <a:pt x="176" y="3672"/>
                  </a:lnTo>
                  <a:lnTo>
                    <a:pt x="176" y="14"/>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6" name="Google Shape;486;p41"/>
            <p:cNvSpPr/>
            <p:nvPr/>
          </p:nvSpPr>
          <p:spPr>
            <a:xfrm>
              <a:off x="1838625" y="3482800"/>
              <a:ext cx="14200" cy="114475"/>
            </a:xfrm>
            <a:custGeom>
              <a:rect b="b" l="l" r="r" t="t"/>
              <a:pathLst>
                <a:path extrusionOk="0" h="4579" w="568">
                  <a:moveTo>
                    <a:pt x="0" y="1"/>
                  </a:moveTo>
                  <a:lnTo>
                    <a:pt x="282" y="4485"/>
                  </a:lnTo>
                  <a:lnTo>
                    <a:pt x="567" y="4579"/>
                  </a:lnTo>
                  <a:lnTo>
                    <a:pt x="567" y="69"/>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7" name="Google Shape;487;p41"/>
            <p:cNvSpPr/>
            <p:nvPr/>
          </p:nvSpPr>
          <p:spPr>
            <a:xfrm>
              <a:off x="1838625" y="3482800"/>
              <a:ext cx="10150" cy="71300"/>
            </a:xfrm>
            <a:custGeom>
              <a:rect b="b" l="l" r="r" t="t"/>
              <a:pathLst>
                <a:path extrusionOk="0" h="2852" w="406">
                  <a:moveTo>
                    <a:pt x="0" y="1"/>
                  </a:moveTo>
                  <a:lnTo>
                    <a:pt x="175" y="2852"/>
                  </a:lnTo>
                  <a:lnTo>
                    <a:pt x="81" y="82"/>
                  </a:lnTo>
                  <a:lnTo>
                    <a:pt x="405" y="56"/>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8" name="Google Shape;488;p41"/>
            <p:cNvSpPr/>
            <p:nvPr/>
          </p:nvSpPr>
          <p:spPr>
            <a:xfrm>
              <a:off x="1848750" y="3484175"/>
              <a:ext cx="4075" cy="113100"/>
            </a:xfrm>
            <a:custGeom>
              <a:rect b="b" l="l" r="r" t="t"/>
              <a:pathLst>
                <a:path extrusionOk="0" h="4524" w="163">
                  <a:moveTo>
                    <a:pt x="0" y="1"/>
                  </a:moveTo>
                  <a:lnTo>
                    <a:pt x="26" y="4482"/>
                  </a:lnTo>
                  <a:lnTo>
                    <a:pt x="162" y="4524"/>
                  </a:lnTo>
                  <a:lnTo>
                    <a:pt x="162" y="14"/>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89" name="Google Shape;489;p41"/>
            <p:cNvSpPr/>
            <p:nvPr/>
          </p:nvSpPr>
          <p:spPr>
            <a:xfrm>
              <a:off x="1974300" y="3511550"/>
              <a:ext cx="17825" cy="105975"/>
            </a:xfrm>
            <a:custGeom>
              <a:rect b="b" l="l" r="r" t="t"/>
              <a:pathLst>
                <a:path extrusionOk="0" h="4239" w="713">
                  <a:moveTo>
                    <a:pt x="0" y="1"/>
                  </a:moveTo>
                  <a:lnTo>
                    <a:pt x="282" y="4239"/>
                  </a:lnTo>
                  <a:lnTo>
                    <a:pt x="713" y="4239"/>
                  </a:lnTo>
                  <a:lnTo>
                    <a:pt x="713" y="147"/>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0" name="Google Shape;490;p41"/>
            <p:cNvSpPr/>
            <p:nvPr/>
          </p:nvSpPr>
          <p:spPr>
            <a:xfrm>
              <a:off x="1974300" y="3511550"/>
              <a:ext cx="11750" cy="84350"/>
            </a:xfrm>
            <a:custGeom>
              <a:rect b="b" l="l" r="r" t="t"/>
              <a:pathLst>
                <a:path extrusionOk="0" h="3374" w="470">
                  <a:moveTo>
                    <a:pt x="0" y="1"/>
                  </a:moveTo>
                  <a:lnTo>
                    <a:pt x="227" y="3374"/>
                  </a:lnTo>
                  <a:lnTo>
                    <a:pt x="94" y="95"/>
                  </a:lnTo>
                  <a:lnTo>
                    <a:pt x="470" y="95"/>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1" name="Google Shape;491;p41"/>
            <p:cNvSpPr/>
            <p:nvPr/>
          </p:nvSpPr>
          <p:spPr>
            <a:xfrm>
              <a:off x="1986025" y="3513900"/>
              <a:ext cx="6100" cy="103625"/>
            </a:xfrm>
            <a:custGeom>
              <a:rect b="b" l="l" r="r" t="t"/>
              <a:pathLst>
                <a:path extrusionOk="0" h="4145" w="244">
                  <a:moveTo>
                    <a:pt x="1" y="1"/>
                  </a:moveTo>
                  <a:lnTo>
                    <a:pt x="30" y="4145"/>
                  </a:lnTo>
                  <a:lnTo>
                    <a:pt x="244" y="4145"/>
                  </a:lnTo>
                  <a:lnTo>
                    <a:pt x="244" y="53"/>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2" name="Google Shape;492;p41"/>
            <p:cNvSpPr/>
            <p:nvPr/>
          </p:nvSpPr>
          <p:spPr>
            <a:xfrm>
              <a:off x="2118375" y="3544925"/>
              <a:ext cx="17925" cy="72600"/>
            </a:xfrm>
            <a:custGeom>
              <a:rect b="b" l="l" r="r" t="t"/>
              <a:pathLst>
                <a:path extrusionOk="0" h="2904" w="717">
                  <a:moveTo>
                    <a:pt x="1" y="1"/>
                  </a:moveTo>
                  <a:lnTo>
                    <a:pt x="69" y="2904"/>
                  </a:lnTo>
                  <a:lnTo>
                    <a:pt x="581" y="2904"/>
                  </a:lnTo>
                  <a:lnTo>
                    <a:pt x="717" y="137"/>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3" name="Google Shape;493;p41"/>
            <p:cNvSpPr/>
            <p:nvPr/>
          </p:nvSpPr>
          <p:spPr>
            <a:xfrm>
              <a:off x="2118375" y="3544925"/>
              <a:ext cx="10475" cy="70575"/>
            </a:xfrm>
            <a:custGeom>
              <a:rect b="b" l="l" r="r" t="t"/>
              <a:pathLst>
                <a:path extrusionOk="0" h="2823" w="419">
                  <a:moveTo>
                    <a:pt x="1" y="1"/>
                  </a:moveTo>
                  <a:lnTo>
                    <a:pt x="69" y="2823"/>
                  </a:lnTo>
                  <a:lnTo>
                    <a:pt x="95" y="95"/>
                  </a:lnTo>
                  <a:lnTo>
                    <a:pt x="419" y="82"/>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4" name="Google Shape;494;p41"/>
            <p:cNvSpPr/>
            <p:nvPr/>
          </p:nvSpPr>
          <p:spPr>
            <a:xfrm>
              <a:off x="2128825" y="3546950"/>
              <a:ext cx="7475" cy="70575"/>
            </a:xfrm>
            <a:custGeom>
              <a:rect b="b" l="l" r="r" t="t"/>
              <a:pathLst>
                <a:path extrusionOk="0" h="2823" w="299">
                  <a:moveTo>
                    <a:pt x="1" y="1"/>
                  </a:moveTo>
                  <a:lnTo>
                    <a:pt x="1" y="2823"/>
                  </a:lnTo>
                  <a:lnTo>
                    <a:pt x="163" y="2823"/>
                  </a:lnTo>
                  <a:lnTo>
                    <a:pt x="299"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5" name="Google Shape;495;p41"/>
            <p:cNvSpPr/>
            <p:nvPr/>
          </p:nvSpPr>
          <p:spPr>
            <a:xfrm>
              <a:off x="1578025" y="3457850"/>
              <a:ext cx="680750" cy="159675"/>
            </a:xfrm>
            <a:custGeom>
              <a:rect b="b" l="l" r="r" t="t"/>
              <a:pathLst>
                <a:path extrusionOk="0" h="6387" w="2723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6" name="Google Shape;496;p41"/>
            <p:cNvSpPr/>
            <p:nvPr/>
          </p:nvSpPr>
          <p:spPr>
            <a:xfrm>
              <a:off x="1578025" y="3460200"/>
              <a:ext cx="663575" cy="157325"/>
            </a:xfrm>
            <a:custGeom>
              <a:rect b="b" l="l" r="r" t="t"/>
              <a:pathLst>
                <a:path extrusionOk="0" h="6293" w="26543">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7" name="Google Shape;497;p41"/>
            <p:cNvSpPr/>
            <p:nvPr/>
          </p:nvSpPr>
          <p:spPr>
            <a:xfrm>
              <a:off x="1578025" y="3460200"/>
              <a:ext cx="663575" cy="157325"/>
            </a:xfrm>
            <a:custGeom>
              <a:rect b="b" l="l" r="r" t="t"/>
              <a:pathLst>
                <a:path extrusionOk="0" h="6293" w="26543">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8" name="Google Shape;498;p41"/>
            <p:cNvSpPr/>
            <p:nvPr/>
          </p:nvSpPr>
          <p:spPr>
            <a:xfrm>
              <a:off x="1578025" y="3479475"/>
              <a:ext cx="527925" cy="138050"/>
            </a:xfrm>
            <a:custGeom>
              <a:rect b="b" l="l" r="r" t="t"/>
              <a:pathLst>
                <a:path extrusionOk="0" h="5522" w="21117">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499" name="Google Shape;499;p41"/>
            <p:cNvSpPr/>
            <p:nvPr/>
          </p:nvSpPr>
          <p:spPr>
            <a:xfrm>
              <a:off x="1578025" y="3481500"/>
              <a:ext cx="510975" cy="136025"/>
            </a:xfrm>
            <a:custGeom>
              <a:rect b="b" l="l" r="r" t="t"/>
              <a:pathLst>
                <a:path extrusionOk="0" h="5441" w="20439">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00" name="Google Shape;500;p41"/>
            <p:cNvSpPr/>
            <p:nvPr/>
          </p:nvSpPr>
          <p:spPr>
            <a:xfrm>
              <a:off x="1578025" y="3481500"/>
              <a:ext cx="510975" cy="136025"/>
            </a:xfrm>
            <a:custGeom>
              <a:rect b="b" l="l" r="r" t="t"/>
              <a:pathLst>
                <a:path extrusionOk="0" h="5441" w="20439">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501" name="Google Shape;501;p41"/>
          <p:cNvSpPr txBox="1"/>
          <p:nvPr>
            <p:ph type="ctrTitle"/>
          </p:nvPr>
        </p:nvSpPr>
        <p:spPr>
          <a:xfrm>
            <a:off x="1572433" y="955967"/>
            <a:ext cx="9047200" cy="16324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9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9pPr>
          </a:lstStyle>
          <a:p/>
        </p:txBody>
      </p:sp>
      <p:sp>
        <p:nvSpPr>
          <p:cNvPr id="502" name="Google Shape;502;p41"/>
          <p:cNvSpPr txBox="1"/>
          <p:nvPr>
            <p:ph idx="1" type="subTitle"/>
          </p:nvPr>
        </p:nvSpPr>
        <p:spPr>
          <a:xfrm>
            <a:off x="3248600" y="2543368"/>
            <a:ext cx="5694800" cy="72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2133"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2">
    <p:spTree>
      <p:nvGrpSpPr>
        <p:cNvPr id="503" name="Shape 503"/>
        <p:cNvGrpSpPr/>
        <p:nvPr/>
      </p:nvGrpSpPr>
      <p:grpSpPr>
        <a:xfrm>
          <a:off x="0" y="0"/>
          <a:ext cx="0" cy="0"/>
          <a:chOff x="0" y="0"/>
          <a:chExt cx="0" cy="0"/>
        </a:xfrm>
      </p:grpSpPr>
      <p:sp>
        <p:nvSpPr>
          <p:cNvPr id="504" name="Google Shape;504;p42"/>
          <p:cNvSpPr/>
          <p:nvPr/>
        </p:nvSpPr>
        <p:spPr>
          <a:xfrm>
            <a:off x="13" y="1423695"/>
            <a:ext cx="2963304" cy="190154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05" name="Google Shape;505;p42"/>
          <p:cNvSpPr/>
          <p:nvPr/>
        </p:nvSpPr>
        <p:spPr>
          <a:xfrm>
            <a:off x="7285281" y="1963665"/>
            <a:ext cx="7655759" cy="2362495"/>
          </a:xfrm>
          <a:custGeom>
            <a:rect b="b" l="l" r="r" t="t"/>
            <a:pathLst>
              <a:path extrusionOk="0" h="7770" w="25179">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06" name="Google Shape;506;p42"/>
          <p:cNvSpPr/>
          <p:nvPr/>
        </p:nvSpPr>
        <p:spPr>
          <a:xfrm>
            <a:off x="1880827" y="3335466"/>
            <a:ext cx="10320447" cy="1055091"/>
          </a:xfrm>
          <a:custGeom>
            <a:rect b="b" l="l" r="r" t="t"/>
            <a:pathLst>
              <a:path extrusionOk="0" h="4687" w="37099">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07" name="Google Shape;507;p42"/>
          <p:cNvSpPr/>
          <p:nvPr/>
        </p:nvSpPr>
        <p:spPr>
          <a:xfrm>
            <a:off x="6195517" y="3335467"/>
            <a:ext cx="6227487" cy="548593"/>
          </a:xfrm>
          <a:custGeom>
            <a:rect b="b" l="l" r="r" t="t"/>
            <a:pathLst>
              <a:path extrusionOk="0" h="2437" w="22386">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08" name="Google Shape;508;p42"/>
          <p:cNvSpPr/>
          <p:nvPr/>
        </p:nvSpPr>
        <p:spPr>
          <a:xfrm>
            <a:off x="4393696" y="3408629"/>
            <a:ext cx="8231265" cy="979004"/>
          </a:xfrm>
          <a:custGeom>
            <a:rect b="b" l="l" r="r" t="t"/>
            <a:pathLst>
              <a:path extrusionOk="0" h="4349" w="29589">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09" name="Google Shape;509;p42"/>
          <p:cNvSpPr/>
          <p:nvPr/>
        </p:nvSpPr>
        <p:spPr>
          <a:xfrm>
            <a:off x="0" y="3354602"/>
            <a:ext cx="6339040" cy="1033029"/>
          </a:xfrm>
          <a:custGeom>
            <a:rect b="b" l="l" r="r" t="t"/>
            <a:pathLst>
              <a:path extrusionOk="0" h="4589" w="22787">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0" name="Google Shape;510;p42"/>
          <p:cNvSpPr/>
          <p:nvPr/>
        </p:nvSpPr>
        <p:spPr>
          <a:xfrm>
            <a:off x="0" y="3354602"/>
            <a:ext cx="6339040" cy="1033029"/>
          </a:xfrm>
          <a:custGeom>
            <a:rect b="b" l="l" r="r" t="t"/>
            <a:pathLst>
              <a:path extrusionOk="0" h="4589" w="22787">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1" name="Google Shape;511;p42"/>
          <p:cNvSpPr/>
          <p:nvPr/>
        </p:nvSpPr>
        <p:spPr>
          <a:xfrm>
            <a:off x="0" y="3769029"/>
            <a:ext cx="6339040" cy="618603"/>
          </a:xfrm>
          <a:custGeom>
            <a:rect b="b" l="l" r="r" t="t"/>
            <a:pathLst>
              <a:path extrusionOk="0" h="2748" w="22787">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2" name="Google Shape;512;p42"/>
          <p:cNvSpPr/>
          <p:nvPr/>
        </p:nvSpPr>
        <p:spPr>
          <a:xfrm>
            <a:off x="11514186" y="3635539"/>
            <a:ext cx="687121" cy="643364"/>
          </a:xfrm>
          <a:custGeom>
            <a:rect b="b" l="l" r="r" t="t"/>
            <a:pathLst>
              <a:path extrusionOk="0" h="2858" w="247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3" name="Google Shape;513;p42"/>
          <p:cNvSpPr/>
          <p:nvPr/>
        </p:nvSpPr>
        <p:spPr>
          <a:xfrm>
            <a:off x="11096905" y="3827560"/>
            <a:ext cx="1104401" cy="560073"/>
          </a:xfrm>
          <a:custGeom>
            <a:rect b="b" l="l" r="r" t="t"/>
            <a:pathLst>
              <a:path extrusionOk="0" h="2488" w="397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4" name="Google Shape;514;p42"/>
          <p:cNvSpPr/>
          <p:nvPr/>
        </p:nvSpPr>
        <p:spPr>
          <a:xfrm>
            <a:off x="0" y="4387635"/>
            <a:ext cx="12201267" cy="2470357"/>
          </a:xfrm>
          <a:custGeom>
            <a:rect b="b" l="l" r="r" t="t"/>
            <a:pathLst>
              <a:path extrusionOk="0" h="10974" w="43860">
                <a:moveTo>
                  <a:pt x="0" y="0"/>
                </a:moveTo>
                <a:lnTo>
                  <a:pt x="0" y="10974"/>
                </a:lnTo>
                <a:lnTo>
                  <a:pt x="43860" y="10974"/>
                </a:lnTo>
                <a:lnTo>
                  <a:pt x="43860"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5" name="Google Shape;515;p42"/>
          <p:cNvSpPr/>
          <p:nvPr/>
        </p:nvSpPr>
        <p:spPr>
          <a:xfrm>
            <a:off x="0" y="4387636"/>
            <a:ext cx="12201267" cy="561649"/>
          </a:xfrm>
          <a:custGeom>
            <a:rect b="b" l="l" r="r" t="t"/>
            <a:pathLst>
              <a:path extrusionOk="0" h="2495" w="43860">
                <a:moveTo>
                  <a:pt x="0" y="0"/>
                </a:moveTo>
                <a:lnTo>
                  <a:pt x="0" y="512"/>
                </a:lnTo>
                <a:cubicBezTo>
                  <a:pt x="18857" y="538"/>
                  <a:pt x="31655" y="810"/>
                  <a:pt x="43860" y="2495"/>
                </a:cubicBezTo>
                <a:lnTo>
                  <a:pt x="43860"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6" name="Google Shape;516;p42"/>
          <p:cNvSpPr/>
          <p:nvPr/>
        </p:nvSpPr>
        <p:spPr>
          <a:xfrm>
            <a:off x="0" y="5002187"/>
            <a:ext cx="12201267" cy="1855807"/>
          </a:xfrm>
          <a:custGeom>
            <a:rect b="b" l="l" r="r" t="t"/>
            <a:pathLst>
              <a:path extrusionOk="0" h="8244" w="4386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7" name="Google Shape;517;p42"/>
          <p:cNvSpPr/>
          <p:nvPr/>
        </p:nvSpPr>
        <p:spPr>
          <a:xfrm>
            <a:off x="4607343" y="4387635"/>
            <a:ext cx="6651165" cy="2470357"/>
          </a:xfrm>
          <a:custGeom>
            <a:rect b="b" l="l" r="r" t="t"/>
            <a:pathLst>
              <a:path extrusionOk="0" h="10974" w="23909">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8" name="Google Shape;518;p42"/>
          <p:cNvSpPr/>
          <p:nvPr/>
        </p:nvSpPr>
        <p:spPr>
          <a:xfrm>
            <a:off x="7807058" y="4387635"/>
            <a:ext cx="2178757" cy="358151"/>
          </a:xfrm>
          <a:custGeom>
            <a:rect b="b" l="l" r="r" t="t"/>
            <a:pathLst>
              <a:path extrusionOk="0" h="1591" w="7832">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19" name="Google Shape;519;p42"/>
          <p:cNvSpPr/>
          <p:nvPr/>
        </p:nvSpPr>
        <p:spPr>
          <a:xfrm>
            <a:off x="0" y="3635539"/>
            <a:ext cx="634544" cy="643364"/>
          </a:xfrm>
          <a:custGeom>
            <a:rect b="b" l="l" r="r" t="t"/>
            <a:pathLst>
              <a:path extrusionOk="0" h="2858" w="2281">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0" name="Google Shape;520;p42"/>
          <p:cNvSpPr/>
          <p:nvPr/>
        </p:nvSpPr>
        <p:spPr>
          <a:xfrm>
            <a:off x="0" y="3827560"/>
            <a:ext cx="1021223" cy="560073"/>
          </a:xfrm>
          <a:custGeom>
            <a:rect b="b" l="l" r="r" t="t"/>
            <a:pathLst>
              <a:path extrusionOk="0" h="2488" w="3671">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1" name="Google Shape;521;p42"/>
          <p:cNvSpPr/>
          <p:nvPr/>
        </p:nvSpPr>
        <p:spPr>
          <a:xfrm>
            <a:off x="8862502" y="5910734"/>
            <a:ext cx="3338796" cy="947263"/>
          </a:xfrm>
          <a:custGeom>
            <a:rect b="b" l="l" r="r" t="t"/>
            <a:pathLst>
              <a:path extrusionOk="0" h="4208" w="12002">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2" name="Google Shape;522;p42"/>
          <p:cNvSpPr/>
          <p:nvPr/>
        </p:nvSpPr>
        <p:spPr>
          <a:xfrm>
            <a:off x="10176660" y="6383017"/>
            <a:ext cx="2024643" cy="474983"/>
          </a:xfrm>
          <a:custGeom>
            <a:rect b="b" l="l" r="r" t="t"/>
            <a:pathLst>
              <a:path extrusionOk="0" h="2110" w="7278">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3" name="Google Shape;523;p42"/>
          <p:cNvSpPr/>
          <p:nvPr/>
        </p:nvSpPr>
        <p:spPr>
          <a:xfrm>
            <a:off x="0" y="4755015"/>
            <a:ext cx="1298853" cy="844837"/>
          </a:xfrm>
          <a:custGeom>
            <a:rect b="b" l="l" r="r" t="t"/>
            <a:pathLst>
              <a:path extrusionOk="0" h="3753" w="4669">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4" name="Google Shape;524;p42"/>
          <p:cNvSpPr/>
          <p:nvPr/>
        </p:nvSpPr>
        <p:spPr>
          <a:xfrm>
            <a:off x="0" y="5091782"/>
            <a:ext cx="859875" cy="474532"/>
          </a:xfrm>
          <a:custGeom>
            <a:rect b="b" l="l" r="r" t="t"/>
            <a:pathLst>
              <a:path extrusionOk="0" h="2108" w="3091">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5" name="Google Shape;525;p42"/>
          <p:cNvSpPr/>
          <p:nvPr/>
        </p:nvSpPr>
        <p:spPr>
          <a:xfrm>
            <a:off x="0" y="5522868"/>
            <a:ext cx="6489539" cy="1335128"/>
          </a:xfrm>
          <a:custGeom>
            <a:rect b="b" l="l" r="r" t="t"/>
            <a:pathLst>
              <a:path extrusionOk="0" h="5931" w="23328">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6" name="Google Shape;526;p42"/>
          <p:cNvSpPr/>
          <p:nvPr/>
        </p:nvSpPr>
        <p:spPr>
          <a:xfrm>
            <a:off x="0" y="5522868"/>
            <a:ext cx="6489539" cy="1335128"/>
          </a:xfrm>
          <a:custGeom>
            <a:rect b="b" l="l" r="r" t="t"/>
            <a:pathLst>
              <a:path extrusionOk="0" h="5931" w="23328">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7" name="Google Shape;527;p42"/>
          <p:cNvSpPr/>
          <p:nvPr/>
        </p:nvSpPr>
        <p:spPr>
          <a:xfrm>
            <a:off x="0" y="6164885"/>
            <a:ext cx="3473717" cy="693113"/>
          </a:xfrm>
          <a:custGeom>
            <a:rect b="b" l="l" r="r" t="t"/>
            <a:pathLst>
              <a:path extrusionOk="0" h="3079" w="12487">
                <a:moveTo>
                  <a:pt x="0" y="1"/>
                </a:moveTo>
                <a:lnTo>
                  <a:pt x="0" y="3079"/>
                </a:lnTo>
                <a:lnTo>
                  <a:pt x="12487" y="3079"/>
                </a:lnTo>
                <a:cubicBezTo>
                  <a:pt x="9516" y="1796"/>
                  <a:pt x="2644" y="95"/>
                  <a:pt x="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8" name="Google Shape;528;p42"/>
          <p:cNvSpPr/>
          <p:nvPr/>
        </p:nvSpPr>
        <p:spPr>
          <a:xfrm>
            <a:off x="1" y="5657260"/>
            <a:ext cx="2801340" cy="1200737"/>
          </a:xfrm>
          <a:custGeom>
            <a:rect b="b" l="l" r="r" t="t"/>
            <a:pathLst>
              <a:path extrusionOk="0" h="5334" w="1007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29" name="Google Shape;529;p42"/>
          <p:cNvSpPr/>
          <p:nvPr/>
        </p:nvSpPr>
        <p:spPr>
          <a:xfrm>
            <a:off x="1644924" y="5657260"/>
            <a:ext cx="1156421" cy="173785"/>
          </a:xfrm>
          <a:custGeom>
            <a:rect b="b" l="l" r="r" t="t"/>
            <a:pathLst>
              <a:path extrusionOk="0" h="772" w="4157">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0" name="Google Shape;530;p42"/>
          <p:cNvSpPr/>
          <p:nvPr/>
        </p:nvSpPr>
        <p:spPr>
          <a:xfrm>
            <a:off x="1" y="6201352"/>
            <a:ext cx="1772049" cy="656645"/>
          </a:xfrm>
          <a:custGeom>
            <a:rect b="b" l="l" r="r" t="t"/>
            <a:pathLst>
              <a:path extrusionOk="0" h="2917" w="637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1" name="Google Shape;531;p42"/>
          <p:cNvSpPr/>
          <p:nvPr/>
        </p:nvSpPr>
        <p:spPr>
          <a:xfrm>
            <a:off x="4836292" y="6559503"/>
            <a:ext cx="116560" cy="85541"/>
          </a:xfrm>
          <a:custGeom>
            <a:rect b="b" l="l" r="r" t="t"/>
            <a:pathLst>
              <a:path extrusionOk="0" h="380" w="419">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2" name="Google Shape;532;p42"/>
          <p:cNvSpPr/>
          <p:nvPr/>
        </p:nvSpPr>
        <p:spPr>
          <a:xfrm>
            <a:off x="4881359" y="6576162"/>
            <a:ext cx="139093" cy="72485"/>
          </a:xfrm>
          <a:custGeom>
            <a:rect b="b" l="l" r="r" t="t"/>
            <a:pathLst>
              <a:path extrusionOk="0" h="322" w="50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3" name="Google Shape;533;p42"/>
          <p:cNvSpPr/>
          <p:nvPr/>
        </p:nvSpPr>
        <p:spPr>
          <a:xfrm>
            <a:off x="4915575" y="6623436"/>
            <a:ext cx="112944" cy="31065"/>
          </a:xfrm>
          <a:custGeom>
            <a:rect b="b" l="l" r="r" t="t"/>
            <a:pathLst>
              <a:path extrusionOk="0" h="138" w="406">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4" name="Google Shape;534;p42"/>
          <p:cNvSpPr/>
          <p:nvPr/>
        </p:nvSpPr>
        <p:spPr>
          <a:xfrm>
            <a:off x="3612267" y="6446497"/>
            <a:ext cx="139093" cy="56728"/>
          </a:xfrm>
          <a:custGeom>
            <a:rect b="b" l="l" r="r" t="t"/>
            <a:pathLst>
              <a:path extrusionOk="0" h="252" w="50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5" name="Google Shape;535;p42"/>
          <p:cNvSpPr/>
          <p:nvPr/>
        </p:nvSpPr>
        <p:spPr>
          <a:xfrm>
            <a:off x="3567200" y="6403727"/>
            <a:ext cx="158011" cy="99048"/>
          </a:xfrm>
          <a:custGeom>
            <a:rect b="b" l="l" r="r" t="t"/>
            <a:pathLst>
              <a:path extrusionOk="0" h="440" w="568">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6" name="Google Shape;536;p42"/>
          <p:cNvSpPr/>
          <p:nvPr/>
        </p:nvSpPr>
        <p:spPr>
          <a:xfrm>
            <a:off x="319360" y="5890474"/>
            <a:ext cx="100704" cy="65281"/>
          </a:xfrm>
          <a:custGeom>
            <a:rect b="b" l="l" r="r" t="t"/>
            <a:pathLst>
              <a:path extrusionOk="0" h="290" w="362">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7" name="Google Shape;537;p42"/>
          <p:cNvSpPr/>
          <p:nvPr/>
        </p:nvSpPr>
        <p:spPr>
          <a:xfrm>
            <a:off x="367486" y="5872465"/>
            <a:ext cx="176927" cy="83291"/>
          </a:xfrm>
          <a:custGeom>
            <a:rect b="b" l="l" r="r" t="t"/>
            <a:pathLst>
              <a:path extrusionOk="0" h="370" w="636">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8" name="Google Shape;538;p42"/>
          <p:cNvSpPr/>
          <p:nvPr/>
        </p:nvSpPr>
        <p:spPr>
          <a:xfrm>
            <a:off x="408937" y="5930994"/>
            <a:ext cx="127409" cy="33541"/>
          </a:xfrm>
          <a:custGeom>
            <a:rect b="b" l="l" r="r" t="t"/>
            <a:pathLst>
              <a:path extrusionOk="0" h="149" w="458">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39" name="Google Shape;539;p42"/>
          <p:cNvSpPr/>
          <p:nvPr/>
        </p:nvSpPr>
        <p:spPr>
          <a:xfrm>
            <a:off x="3473451" y="6338444"/>
            <a:ext cx="131860" cy="164331"/>
          </a:xfrm>
          <a:custGeom>
            <a:rect b="b" l="l" r="r" t="t"/>
            <a:pathLst>
              <a:path extrusionOk="0" h="730" w="474">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0" name="Google Shape;540;p42"/>
          <p:cNvSpPr/>
          <p:nvPr/>
        </p:nvSpPr>
        <p:spPr>
          <a:xfrm>
            <a:off x="3596965" y="6383692"/>
            <a:ext cx="86795" cy="119083"/>
          </a:xfrm>
          <a:custGeom>
            <a:rect b="b" l="l" r="r" t="t"/>
            <a:pathLst>
              <a:path extrusionOk="0" h="529" w="312">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1" name="Google Shape;541;p42"/>
          <p:cNvSpPr/>
          <p:nvPr/>
        </p:nvSpPr>
        <p:spPr>
          <a:xfrm>
            <a:off x="3435618" y="6458879"/>
            <a:ext cx="102095" cy="40295"/>
          </a:xfrm>
          <a:custGeom>
            <a:rect b="b" l="l" r="r" t="t"/>
            <a:pathLst>
              <a:path extrusionOk="0" h="179" w="367">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2" name="Google Shape;542;p42"/>
          <p:cNvSpPr/>
          <p:nvPr/>
        </p:nvSpPr>
        <p:spPr>
          <a:xfrm>
            <a:off x="3645649" y="5821365"/>
            <a:ext cx="109328" cy="170859"/>
          </a:xfrm>
          <a:custGeom>
            <a:rect b="b" l="l" r="r" t="t"/>
            <a:pathLst>
              <a:path extrusionOk="0" h="759" w="393">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3" name="Google Shape;543;p42"/>
          <p:cNvSpPr/>
          <p:nvPr/>
        </p:nvSpPr>
        <p:spPr>
          <a:xfrm>
            <a:off x="3717977" y="5924015"/>
            <a:ext cx="127131" cy="79915"/>
          </a:xfrm>
          <a:custGeom>
            <a:rect b="b" l="l" r="r" t="t"/>
            <a:pathLst>
              <a:path extrusionOk="0" h="355" w="457">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4" name="Google Shape;544;p42"/>
          <p:cNvSpPr/>
          <p:nvPr/>
        </p:nvSpPr>
        <p:spPr>
          <a:xfrm>
            <a:off x="3590290" y="5902405"/>
            <a:ext cx="67321" cy="67983"/>
          </a:xfrm>
          <a:custGeom>
            <a:rect b="b" l="l" r="r" t="t"/>
            <a:pathLst>
              <a:path extrusionOk="0" h="302" w="242">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5" name="Google Shape;545;p42"/>
          <p:cNvSpPr/>
          <p:nvPr/>
        </p:nvSpPr>
        <p:spPr>
          <a:xfrm>
            <a:off x="4847977" y="6511330"/>
            <a:ext cx="97644" cy="137317"/>
          </a:xfrm>
          <a:custGeom>
            <a:rect b="b" l="l" r="r" t="t"/>
            <a:pathLst>
              <a:path extrusionOk="0" h="610" w="351">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6" name="Google Shape;546;p42"/>
          <p:cNvSpPr/>
          <p:nvPr/>
        </p:nvSpPr>
        <p:spPr>
          <a:xfrm>
            <a:off x="4794842" y="6535417"/>
            <a:ext cx="60645" cy="113231"/>
          </a:xfrm>
          <a:custGeom>
            <a:rect b="b" l="l" r="r" t="t"/>
            <a:pathLst>
              <a:path extrusionOk="0" h="503" w="218">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7" name="Google Shape;547;p42"/>
          <p:cNvSpPr/>
          <p:nvPr/>
        </p:nvSpPr>
        <p:spPr>
          <a:xfrm>
            <a:off x="4915575" y="6607452"/>
            <a:ext cx="86795" cy="41195"/>
          </a:xfrm>
          <a:custGeom>
            <a:rect b="b" l="l" r="r" t="t"/>
            <a:pathLst>
              <a:path extrusionOk="0" h="183" w="312">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8" name="Google Shape;548;p42"/>
          <p:cNvSpPr/>
          <p:nvPr/>
        </p:nvSpPr>
        <p:spPr>
          <a:xfrm>
            <a:off x="344952" y="5794353"/>
            <a:ext cx="128523" cy="161404"/>
          </a:xfrm>
          <a:custGeom>
            <a:rect b="b" l="l" r="r" t="t"/>
            <a:pathLst>
              <a:path extrusionOk="0" h="717" w="462">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49" name="Google Shape;549;p42"/>
          <p:cNvSpPr/>
          <p:nvPr/>
        </p:nvSpPr>
        <p:spPr>
          <a:xfrm>
            <a:off x="251204" y="5824291"/>
            <a:ext cx="87072" cy="113231"/>
          </a:xfrm>
          <a:custGeom>
            <a:rect b="b" l="l" r="r" t="t"/>
            <a:pathLst>
              <a:path extrusionOk="0" h="503" w="313">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0" name="Google Shape;550;p42"/>
          <p:cNvSpPr/>
          <p:nvPr/>
        </p:nvSpPr>
        <p:spPr>
          <a:xfrm>
            <a:off x="408937" y="5911859"/>
            <a:ext cx="101260" cy="40295"/>
          </a:xfrm>
          <a:custGeom>
            <a:rect b="b" l="l" r="r" t="t"/>
            <a:pathLst>
              <a:path extrusionOk="0" h="179" w="364">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1" name="Google Shape;551;p42"/>
          <p:cNvSpPr/>
          <p:nvPr/>
        </p:nvSpPr>
        <p:spPr>
          <a:xfrm>
            <a:off x="216987" y="5906682"/>
            <a:ext cx="105711" cy="49975"/>
          </a:xfrm>
          <a:custGeom>
            <a:rect b="b" l="l" r="r" t="t"/>
            <a:pathLst>
              <a:path extrusionOk="0" h="222" w="38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2" name="Google Shape;552;p42"/>
          <p:cNvSpPr/>
          <p:nvPr/>
        </p:nvSpPr>
        <p:spPr>
          <a:xfrm>
            <a:off x="1336413" y="5404910"/>
            <a:ext cx="120176" cy="186165"/>
          </a:xfrm>
          <a:custGeom>
            <a:rect b="b" l="l" r="r" t="t"/>
            <a:pathLst>
              <a:path extrusionOk="0" h="827" w="432">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3" name="Google Shape;553;p42"/>
          <p:cNvSpPr/>
          <p:nvPr/>
        </p:nvSpPr>
        <p:spPr>
          <a:xfrm>
            <a:off x="1284392" y="5496080"/>
            <a:ext cx="74832" cy="82616"/>
          </a:xfrm>
          <a:custGeom>
            <a:rect b="b" l="l" r="r" t="t"/>
            <a:pathLst>
              <a:path extrusionOk="0" h="367" w="269">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4" name="Google Shape;554;p42"/>
          <p:cNvSpPr/>
          <p:nvPr/>
        </p:nvSpPr>
        <p:spPr>
          <a:xfrm>
            <a:off x="11311387" y="4769872"/>
            <a:ext cx="112944" cy="40520"/>
          </a:xfrm>
          <a:custGeom>
            <a:rect b="b" l="l" r="r" t="t"/>
            <a:pathLst>
              <a:path extrusionOk="0" h="180" w="406">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5" name="Google Shape;555;p42"/>
          <p:cNvSpPr/>
          <p:nvPr/>
        </p:nvSpPr>
        <p:spPr>
          <a:xfrm>
            <a:off x="11277170" y="4736331"/>
            <a:ext cx="124628" cy="73611"/>
          </a:xfrm>
          <a:custGeom>
            <a:rect b="b" l="l" r="r" t="t"/>
            <a:pathLst>
              <a:path extrusionOk="0" h="327" w="448">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6" name="Google Shape;556;p42"/>
          <p:cNvSpPr/>
          <p:nvPr/>
        </p:nvSpPr>
        <p:spPr>
          <a:xfrm>
            <a:off x="11202338" y="4687933"/>
            <a:ext cx="101260" cy="122009"/>
          </a:xfrm>
          <a:custGeom>
            <a:rect b="b" l="l" r="r" t="t"/>
            <a:pathLst>
              <a:path extrusionOk="0" h="542" w="364">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7" name="Google Shape;557;p42"/>
          <p:cNvSpPr/>
          <p:nvPr/>
        </p:nvSpPr>
        <p:spPr>
          <a:xfrm>
            <a:off x="11299703" y="4721474"/>
            <a:ext cx="71493" cy="88468"/>
          </a:xfrm>
          <a:custGeom>
            <a:rect b="b" l="l" r="r" t="t"/>
            <a:pathLst>
              <a:path extrusionOk="0" h="393" w="257">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8" name="Google Shape;558;p42"/>
          <p:cNvSpPr/>
          <p:nvPr/>
        </p:nvSpPr>
        <p:spPr>
          <a:xfrm>
            <a:off x="11168121" y="4775951"/>
            <a:ext cx="83177" cy="33992"/>
          </a:xfrm>
          <a:custGeom>
            <a:rect b="b" l="l" r="r" t="t"/>
            <a:pathLst>
              <a:path extrusionOk="0" h="151" w="299">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59" name="Google Shape;559;p42"/>
          <p:cNvSpPr/>
          <p:nvPr/>
        </p:nvSpPr>
        <p:spPr>
          <a:xfrm>
            <a:off x="11299703" y="5754057"/>
            <a:ext cx="97644" cy="64607"/>
          </a:xfrm>
          <a:custGeom>
            <a:rect b="b" l="l" r="r" t="t"/>
            <a:pathLst>
              <a:path extrusionOk="0" h="287" w="351">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0" name="Google Shape;560;p42"/>
          <p:cNvSpPr/>
          <p:nvPr/>
        </p:nvSpPr>
        <p:spPr>
          <a:xfrm>
            <a:off x="11337536" y="5767114"/>
            <a:ext cx="112944" cy="51551"/>
          </a:xfrm>
          <a:custGeom>
            <a:rect b="b" l="l" r="r" t="t"/>
            <a:pathLst>
              <a:path extrusionOk="0" h="229" w="406">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1" name="Google Shape;561;p42"/>
          <p:cNvSpPr/>
          <p:nvPr/>
        </p:nvSpPr>
        <p:spPr>
          <a:xfrm>
            <a:off x="11363685" y="5800204"/>
            <a:ext cx="94027" cy="24312"/>
          </a:xfrm>
          <a:custGeom>
            <a:rect b="b" l="l" r="r" t="t"/>
            <a:pathLst>
              <a:path extrusionOk="0" h="108" w="338">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2" name="Google Shape;562;p42"/>
          <p:cNvSpPr/>
          <p:nvPr/>
        </p:nvSpPr>
        <p:spPr>
          <a:xfrm>
            <a:off x="11306937" y="5718490"/>
            <a:ext cx="79561" cy="100173"/>
          </a:xfrm>
          <a:custGeom>
            <a:rect b="b" l="l" r="r" t="t"/>
            <a:pathLst>
              <a:path extrusionOk="0" h="445" w="286">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3" name="Google Shape;563;p42"/>
          <p:cNvSpPr/>
          <p:nvPr/>
        </p:nvSpPr>
        <p:spPr>
          <a:xfrm>
            <a:off x="11266321" y="5736723"/>
            <a:ext cx="48961" cy="81940"/>
          </a:xfrm>
          <a:custGeom>
            <a:rect b="b" l="l" r="r" t="t"/>
            <a:pathLst>
              <a:path extrusionOk="0" h="364" w="176">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4" name="Google Shape;564;p42"/>
          <p:cNvSpPr/>
          <p:nvPr/>
        </p:nvSpPr>
        <p:spPr>
          <a:xfrm>
            <a:off x="11363686" y="5790749"/>
            <a:ext cx="70937" cy="28139"/>
          </a:xfrm>
          <a:custGeom>
            <a:rect b="b" l="l" r="r" t="t"/>
            <a:pathLst>
              <a:path extrusionOk="0" h="125" w="255">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5" name="Google Shape;565;p42"/>
          <p:cNvSpPr/>
          <p:nvPr/>
        </p:nvSpPr>
        <p:spPr>
          <a:xfrm>
            <a:off x="2591318" y="4878827"/>
            <a:ext cx="93749" cy="64607"/>
          </a:xfrm>
          <a:custGeom>
            <a:rect b="b" l="l" r="r" t="t"/>
            <a:pathLst>
              <a:path extrusionOk="0" h="287" w="337">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6" name="Google Shape;566;p42"/>
          <p:cNvSpPr/>
          <p:nvPr/>
        </p:nvSpPr>
        <p:spPr>
          <a:xfrm>
            <a:off x="2628039" y="4893009"/>
            <a:ext cx="112944" cy="53351"/>
          </a:xfrm>
          <a:custGeom>
            <a:rect b="b" l="l" r="r" t="t"/>
            <a:pathLst>
              <a:path extrusionOk="0" h="237" w="406">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7" name="Google Shape;567;p42"/>
          <p:cNvSpPr/>
          <p:nvPr/>
        </p:nvSpPr>
        <p:spPr>
          <a:xfrm>
            <a:off x="2654188" y="4927675"/>
            <a:ext cx="94861" cy="21611"/>
          </a:xfrm>
          <a:custGeom>
            <a:rect b="b" l="l" r="r" t="t"/>
            <a:pathLst>
              <a:path extrusionOk="0" h="96" w="341">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8" name="Google Shape;568;p42"/>
          <p:cNvSpPr/>
          <p:nvPr/>
        </p:nvSpPr>
        <p:spPr>
          <a:xfrm>
            <a:off x="2598273" y="4843259"/>
            <a:ext cx="78727" cy="103100"/>
          </a:xfrm>
          <a:custGeom>
            <a:rect b="b" l="l" r="r" t="t"/>
            <a:pathLst>
              <a:path extrusionOk="0" h="458" w="283">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69" name="Google Shape;569;p42"/>
          <p:cNvSpPr/>
          <p:nvPr/>
        </p:nvSpPr>
        <p:spPr>
          <a:xfrm>
            <a:off x="2556824" y="4861492"/>
            <a:ext cx="48961" cy="84867"/>
          </a:xfrm>
          <a:custGeom>
            <a:rect b="b" l="l" r="r" t="t"/>
            <a:pathLst>
              <a:path extrusionOk="0" h="377" w="176">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0" name="Google Shape;570;p42"/>
          <p:cNvSpPr/>
          <p:nvPr/>
        </p:nvSpPr>
        <p:spPr>
          <a:xfrm>
            <a:off x="2654188" y="4915519"/>
            <a:ext cx="72328" cy="30840"/>
          </a:xfrm>
          <a:custGeom>
            <a:rect b="b" l="l" r="r" t="t"/>
            <a:pathLst>
              <a:path extrusionOk="0" h="137" w="26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1" name="Google Shape;571;p42"/>
          <p:cNvSpPr/>
          <p:nvPr/>
        </p:nvSpPr>
        <p:spPr>
          <a:xfrm>
            <a:off x="5779348" y="5098310"/>
            <a:ext cx="67600" cy="39844"/>
          </a:xfrm>
          <a:custGeom>
            <a:rect b="b" l="l" r="r" t="t"/>
            <a:pathLst>
              <a:path extrusionOk="0" h="177" w="243">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2" name="Google Shape;572;p42"/>
          <p:cNvSpPr/>
          <p:nvPr/>
        </p:nvSpPr>
        <p:spPr>
          <a:xfrm>
            <a:off x="5813287" y="5088179"/>
            <a:ext cx="112944" cy="49975"/>
          </a:xfrm>
          <a:custGeom>
            <a:rect b="b" l="l" r="r" t="t"/>
            <a:pathLst>
              <a:path extrusionOk="0" h="222" w="406">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3" name="Google Shape;573;p42"/>
          <p:cNvSpPr/>
          <p:nvPr/>
        </p:nvSpPr>
        <p:spPr>
          <a:xfrm>
            <a:off x="5839437" y="5123072"/>
            <a:ext cx="82343" cy="18009"/>
          </a:xfrm>
          <a:custGeom>
            <a:rect b="b" l="l" r="r" t="t"/>
            <a:pathLst>
              <a:path extrusionOk="0" h="80" w="296">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4" name="Google Shape;574;p42"/>
          <p:cNvSpPr/>
          <p:nvPr/>
        </p:nvSpPr>
        <p:spPr>
          <a:xfrm>
            <a:off x="5797988" y="5040231"/>
            <a:ext cx="83177" cy="97923"/>
          </a:xfrm>
          <a:custGeom>
            <a:rect b="b" l="l" r="r" t="t"/>
            <a:pathLst>
              <a:path extrusionOk="0" h="435" w="299">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5" name="Google Shape;575;p42"/>
          <p:cNvSpPr/>
          <p:nvPr/>
        </p:nvSpPr>
        <p:spPr>
          <a:xfrm>
            <a:off x="5737621" y="5058465"/>
            <a:ext cx="57028" cy="67308"/>
          </a:xfrm>
          <a:custGeom>
            <a:rect b="b" l="l" r="r" t="t"/>
            <a:pathLst>
              <a:path extrusionOk="0" h="299" w="205">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6" name="Google Shape;576;p42"/>
          <p:cNvSpPr/>
          <p:nvPr/>
        </p:nvSpPr>
        <p:spPr>
          <a:xfrm>
            <a:off x="5839436" y="5110015"/>
            <a:ext cx="67877" cy="25212"/>
          </a:xfrm>
          <a:custGeom>
            <a:rect b="b" l="l" r="r" t="t"/>
            <a:pathLst>
              <a:path extrusionOk="0" h="112" w="244">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7" name="Google Shape;577;p42"/>
          <p:cNvSpPr/>
          <p:nvPr/>
        </p:nvSpPr>
        <p:spPr>
          <a:xfrm>
            <a:off x="5715087" y="5107313"/>
            <a:ext cx="67877" cy="31291"/>
          </a:xfrm>
          <a:custGeom>
            <a:rect b="b" l="l" r="r" t="t"/>
            <a:pathLst>
              <a:path extrusionOk="0" h="139" w="244">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8" name="Google Shape;578;p42"/>
          <p:cNvSpPr/>
          <p:nvPr/>
        </p:nvSpPr>
        <p:spPr>
          <a:xfrm>
            <a:off x="667929" y="4642010"/>
            <a:ext cx="86516" cy="49073"/>
          </a:xfrm>
          <a:custGeom>
            <a:rect b="b" l="l" r="r" t="t"/>
            <a:pathLst>
              <a:path extrusionOk="0" h="218" w="311">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79" name="Google Shape;579;p42"/>
          <p:cNvSpPr/>
          <p:nvPr/>
        </p:nvSpPr>
        <p:spPr>
          <a:xfrm>
            <a:off x="709100" y="4627828"/>
            <a:ext cx="142709" cy="63256"/>
          </a:xfrm>
          <a:custGeom>
            <a:rect b="b" l="l" r="r" t="t"/>
            <a:pathLst>
              <a:path extrusionOk="0" h="281" w="513">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0" name="Google Shape;580;p42"/>
          <p:cNvSpPr/>
          <p:nvPr/>
        </p:nvSpPr>
        <p:spPr>
          <a:xfrm>
            <a:off x="743597" y="4672401"/>
            <a:ext cx="104599" cy="25212"/>
          </a:xfrm>
          <a:custGeom>
            <a:rect b="b" l="l" r="r" t="t"/>
            <a:pathLst>
              <a:path extrusionOk="0" h="112" w="376">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1" name="Google Shape;581;p42"/>
          <p:cNvSpPr/>
          <p:nvPr/>
        </p:nvSpPr>
        <p:spPr>
          <a:xfrm>
            <a:off x="690185" y="4569750"/>
            <a:ext cx="105711" cy="121335"/>
          </a:xfrm>
          <a:custGeom>
            <a:rect b="b" l="l" r="r" t="t"/>
            <a:pathLst>
              <a:path extrusionOk="0" h="539" w="38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2" name="Google Shape;582;p42"/>
          <p:cNvSpPr/>
          <p:nvPr/>
        </p:nvSpPr>
        <p:spPr>
          <a:xfrm>
            <a:off x="615351" y="4593837"/>
            <a:ext cx="71493" cy="81940"/>
          </a:xfrm>
          <a:custGeom>
            <a:rect b="b" l="l" r="r" t="t"/>
            <a:pathLst>
              <a:path extrusionOk="0" h="364" w="257">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3" name="Google Shape;583;p42"/>
          <p:cNvSpPr/>
          <p:nvPr/>
        </p:nvSpPr>
        <p:spPr>
          <a:xfrm>
            <a:off x="743597" y="4657093"/>
            <a:ext cx="82065" cy="31065"/>
          </a:xfrm>
          <a:custGeom>
            <a:rect b="b" l="l" r="r" t="t"/>
            <a:pathLst>
              <a:path extrusionOk="0" h="138" w="295">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4" name="Google Shape;584;p42"/>
          <p:cNvSpPr/>
          <p:nvPr/>
        </p:nvSpPr>
        <p:spPr>
          <a:xfrm>
            <a:off x="585864" y="4654391"/>
            <a:ext cx="85681" cy="36919"/>
          </a:xfrm>
          <a:custGeom>
            <a:rect b="b" l="l" r="r" t="t"/>
            <a:pathLst>
              <a:path extrusionOk="0" h="164" w="308">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5" name="Google Shape;585;p42"/>
          <p:cNvSpPr/>
          <p:nvPr/>
        </p:nvSpPr>
        <p:spPr>
          <a:xfrm>
            <a:off x="5846670" y="4520901"/>
            <a:ext cx="322975" cy="498393"/>
          </a:xfrm>
          <a:custGeom>
            <a:rect b="b" l="l" r="r" t="t"/>
            <a:pathLst>
              <a:path extrusionOk="0" h="2214" w="1161">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6" name="Google Shape;586;p42"/>
          <p:cNvSpPr/>
          <p:nvPr/>
        </p:nvSpPr>
        <p:spPr>
          <a:xfrm>
            <a:off x="5997168" y="4794409"/>
            <a:ext cx="41728" cy="340816"/>
          </a:xfrm>
          <a:custGeom>
            <a:rect b="b" l="l" r="r" t="t"/>
            <a:pathLst>
              <a:path extrusionOk="0" h="1514" w="150">
                <a:moveTo>
                  <a:pt x="53" y="1"/>
                </a:moveTo>
                <a:lnTo>
                  <a:pt x="1" y="1514"/>
                </a:lnTo>
                <a:lnTo>
                  <a:pt x="150" y="1514"/>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7" name="Google Shape;587;p42"/>
          <p:cNvSpPr/>
          <p:nvPr/>
        </p:nvSpPr>
        <p:spPr>
          <a:xfrm>
            <a:off x="10034229" y="3952720"/>
            <a:ext cx="225609" cy="352523"/>
          </a:xfrm>
          <a:custGeom>
            <a:rect b="b" l="l" r="r" t="t"/>
            <a:pathLst>
              <a:path extrusionOk="0" h="1566" w="811">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8" name="Google Shape;588;p42"/>
          <p:cNvSpPr/>
          <p:nvPr/>
        </p:nvSpPr>
        <p:spPr>
          <a:xfrm>
            <a:off x="10135210" y="4146766"/>
            <a:ext cx="30879" cy="240868"/>
          </a:xfrm>
          <a:custGeom>
            <a:rect b="b" l="l" r="r" t="t"/>
            <a:pathLst>
              <a:path extrusionOk="0" h="1070" w="111">
                <a:moveTo>
                  <a:pt x="56" y="1"/>
                </a:moveTo>
                <a:lnTo>
                  <a:pt x="1" y="1070"/>
                </a:lnTo>
                <a:lnTo>
                  <a:pt x="111" y="1070"/>
                </a:lnTo>
                <a:lnTo>
                  <a:pt x="56"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89" name="Google Shape;589;p42"/>
          <p:cNvSpPr/>
          <p:nvPr/>
        </p:nvSpPr>
        <p:spPr>
          <a:xfrm>
            <a:off x="10180277" y="3773308"/>
            <a:ext cx="320193" cy="498393"/>
          </a:xfrm>
          <a:custGeom>
            <a:rect b="b" l="l" r="r" t="t"/>
            <a:pathLst>
              <a:path extrusionOk="0" h="2214" w="1151">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0" name="Google Shape;590;p42"/>
          <p:cNvSpPr/>
          <p:nvPr/>
        </p:nvSpPr>
        <p:spPr>
          <a:xfrm>
            <a:off x="10327159" y="4046816"/>
            <a:ext cx="41728" cy="340816"/>
          </a:xfrm>
          <a:custGeom>
            <a:rect b="b" l="l" r="r" t="t"/>
            <a:pathLst>
              <a:path extrusionOk="0" h="1514" w="150">
                <a:moveTo>
                  <a:pt x="69" y="1"/>
                </a:moveTo>
                <a:lnTo>
                  <a:pt x="1" y="1514"/>
                </a:lnTo>
                <a:lnTo>
                  <a:pt x="150"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1" name="Google Shape;591;p42"/>
          <p:cNvSpPr/>
          <p:nvPr/>
        </p:nvSpPr>
        <p:spPr>
          <a:xfrm>
            <a:off x="2343452" y="4326179"/>
            <a:ext cx="322696" cy="501995"/>
          </a:xfrm>
          <a:custGeom>
            <a:rect b="b" l="l" r="r" t="t"/>
            <a:pathLst>
              <a:path extrusionOk="0" h="2230" w="116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2" name="Google Shape;592;p42"/>
          <p:cNvSpPr/>
          <p:nvPr/>
        </p:nvSpPr>
        <p:spPr>
          <a:xfrm>
            <a:off x="2489223" y="4602615"/>
            <a:ext cx="45344" cy="340816"/>
          </a:xfrm>
          <a:custGeom>
            <a:rect b="b" l="l" r="r" t="t"/>
            <a:pathLst>
              <a:path extrusionOk="0" h="1514" w="163">
                <a:moveTo>
                  <a:pt x="69" y="1"/>
                </a:moveTo>
                <a:lnTo>
                  <a:pt x="1" y="1514"/>
                </a:lnTo>
                <a:lnTo>
                  <a:pt x="163"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3" name="Google Shape;593;p42"/>
          <p:cNvSpPr/>
          <p:nvPr/>
        </p:nvSpPr>
        <p:spPr>
          <a:xfrm>
            <a:off x="2128693" y="4259997"/>
            <a:ext cx="322975" cy="501095"/>
          </a:xfrm>
          <a:custGeom>
            <a:rect b="b" l="l" r="r" t="t"/>
            <a:pathLst>
              <a:path extrusionOk="0" h="2226" w="1161">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4" name="Google Shape;594;p42"/>
          <p:cNvSpPr/>
          <p:nvPr/>
        </p:nvSpPr>
        <p:spPr>
          <a:xfrm>
            <a:off x="2279191" y="4536208"/>
            <a:ext cx="42007" cy="340141"/>
          </a:xfrm>
          <a:custGeom>
            <a:rect b="b" l="l" r="r" t="t"/>
            <a:pathLst>
              <a:path extrusionOk="0" h="1511" w="151">
                <a:moveTo>
                  <a:pt x="53" y="1"/>
                </a:moveTo>
                <a:lnTo>
                  <a:pt x="1" y="1511"/>
                </a:lnTo>
                <a:lnTo>
                  <a:pt x="150" y="1511"/>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5" name="Google Shape;595;p42"/>
          <p:cNvSpPr/>
          <p:nvPr/>
        </p:nvSpPr>
        <p:spPr>
          <a:xfrm>
            <a:off x="9696229" y="4867346"/>
            <a:ext cx="86795" cy="127863"/>
          </a:xfrm>
          <a:custGeom>
            <a:rect b="b" l="l" r="r" t="t"/>
            <a:pathLst>
              <a:path extrusionOk="0" h="568" w="312">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6" name="Google Shape;596;p42"/>
          <p:cNvSpPr/>
          <p:nvPr/>
        </p:nvSpPr>
        <p:spPr>
          <a:xfrm>
            <a:off x="9752146" y="4945909"/>
            <a:ext cx="102095" cy="61680"/>
          </a:xfrm>
          <a:custGeom>
            <a:rect b="b" l="l" r="r" t="t"/>
            <a:pathLst>
              <a:path extrusionOk="0" h="274" w="367">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7" name="Google Shape;597;p42"/>
          <p:cNvSpPr/>
          <p:nvPr/>
        </p:nvSpPr>
        <p:spPr>
          <a:xfrm>
            <a:off x="9647826" y="4930376"/>
            <a:ext cx="55916" cy="52451"/>
          </a:xfrm>
          <a:custGeom>
            <a:rect b="b" l="l" r="r" t="t"/>
            <a:pathLst>
              <a:path extrusionOk="0" h="233" w="201">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8" name="Google Shape;598;p42"/>
          <p:cNvSpPr/>
          <p:nvPr/>
        </p:nvSpPr>
        <p:spPr>
          <a:xfrm>
            <a:off x="9316782" y="5876067"/>
            <a:ext cx="102095" cy="140244"/>
          </a:xfrm>
          <a:custGeom>
            <a:rect b="b" l="l" r="r" t="t"/>
            <a:pathLst>
              <a:path extrusionOk="0" h="623" w="367">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599" name="Google Shape;599;p42"/>
          <p:cNvSpPr/>
          <p:nvPr/>
        </p:nvSpPr>
        <p:spPr>
          <a:xfrm>
            <a:off x="9399681" y="5946077"/>
            <a:ext cx="59811" cy="60780"/>
          </a:xfrm>
          <a:custGeom>
            <a:rect b="b" l="l" r="r" t="t"/>
            <a:pathLst>
              <a:path extrusionOk="0" h="270" w="215">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0" name="Google Shape;600;p42"/>
          <p:cNvSpPr/>
          <p:nvPr/>
        </p:nvSpPr>
        <p:spPr>
          <a:xfrm>
            <a:off x="-2163520" y="574167"/>
            <a:ext cx="4506983" cy="1671989"/>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1" name="Google Shape;601;p42"/>
          <p:cNvSpPr/>
          <p:nvPr/>
        </p:nvSpPr>
        <p:spPr>
          <a:xfrm>
            <a:off x="10176661" y="-108885"/>
            <a:ext cx="4060024" cy="1862631"/>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602" name="Google Shape;602;p42"/>
          <p:cNvGrpSpPr/>
          <p:nvPr/>
        </p:nvGrpSpPr>
        <p:grpSpPr>
          <a:xfrm>
            <a:off x="2160791" y="3794117"/>
            <a:ext cx="1769835" cy="583424"/>
            <a:chOff x="1226000" y="3066700"/>
            <a:chExt cx="377750" cy="124525"/>
          </a:xfrm>
        </p:grpSpPr>
        <p:sp>
          <p:nvSpPr>
            <p:cNvPr id="603" name="Google Shape;603;p42"/>
            <p:cNvSpPr/>
            <p:nvPr/>
          </p:nvSpPr>
          <p:spPr>
            <a:xfrm>
              <a:off x="1487550" y="3152425"/>
              <a:ext cx="116200" cy="38800"/>
            </a:xfrm>
            <a:custGeom>
              <a:rect b="b" l="l" r="r" t="t"/>
              <a:pathLst>
                <a:path extrusionOk="0" h="1552" w="4648">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4" name="Google Shape;604;p42"/>
            <p:cNvSpPr/>
            <p:nvPr/>
          </p:nvSpPr>
          <p:spPr>
            <a:xfrm>
              <a:off x="1226000" y="3154050"/>
              <a:ext cx="114825" cy="37175"/>
            </a:xfrm>
            <a:custGeom>
              <a:rect b="b" l="l" r="r" t="t"/>
              <a:pathLst>
                <a:path extrusionOk="0" h="1487" w="4593">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5" name="Google Shape;605;p42"/>
            <p:cNvSpPr/>
            <p:nvPr/>
          </p:nvSpPr>
          <p:spPr>
            <a:xfrm>
              <a:off x="1445775" y="3080225"/>
              <a:ext cx="60350" cy="67500"/>
            </a:xfrm>
            <a:custGeom>
              <a:rect b="b" l="l" r="r" t="t"/>
              <a:pathLst>
                <a:path extrusionOk="0" h="2700" w="2414">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6" name="Google Shape;606;p42"/>
            <p:cNvSpPr/>
            <p:nvPr/>
          </p:nvSpPr>
          <p:spPr>
            <a:xfrm>
              <a:off x="1490325" y="3138950"/>
              <a:ext cx="15800" cy="8775"/>
            </a:xfrm>
            <a:custGeom>
              <a:rect b="b" l="l" r="r" t="t"/>
              <a:pathLst>
                <a:path extrusionOk="0" h="351" w="632">
                  <a:moveTo>
                    <a:pt x="0" y="1"/>
                  </a:moveTo>
                  <a:lnTo>
                    <a:pt x="0" y="351"/>
                  </a:lnTo>
                  <a:lnTo>
                    <a:pt x="632" y="351"/>
                  </a:lnTo>
                  <a:lnTo>
                    <a:pt x="308"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7" name="Google Shape;607;p42"/>
            <p:cNvSpPr/>
            <p:nvPr/>
          </p:nvSpPr>
          <p:spPr>
            <a:xfrm>
              <a:off x="1401225" y="3080875"/>
              <a:ext cx="93800" cy="110350"/>
            </a:xfrm>
            <a:custGeom>
              <a:rect b="b" l="l" r="r" t="t"/>
              <a:pathLst>
                <a:path extrusionOk="0" h="4414" w="3752">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8" name="Google Shape;608;p42"/>
            <p:cNvSpPr/>
            <p:nvPr/>
          </p:nvSpPr>
          <p:spPr>
            <a:xfrm>
              <a:off x="1328950" y="3137900"/>
              <a:ext cx="74950" cy="53325"/>
            </a:xfrm>
            <a:custGeom>
              <a:rect b="b" l="l" r="r" t="t"/>
              <a:pathLst>
                <a:path extrusionOk="0" h="2133" w="2998">
                  <a:moveTo>
                    <a:pt x="1" y="1"/>
                  </a:moveTo>
                  <a:lnTo>
                    <a:pt x="1" y="2133"/>
                  </a:lnTo>
                  <a:lnTo>
                    <a:pt x="2998" y="2133"/>
                  </a:lnTo>
                  <a:lnTo>
                    <a:pt x="299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09" name="Google Shape;609;p42"/>
            <p:cNvSpPr/>
            <p:nvPr/>
          </p:nvSpPr>
          <p:spPr>
            <a:xfrm>
              <a:off x="1327900" y="3106875"/>
              <a:ext cx="83800" cy="31050"/>
            </a:xfrm>
            <a:custGeom>
              <a:rect b="b" l="l" r="r" t="t"/>
              <a:pathLst>
                <a:path extrusionOk="0" h="1242" w="3352">
                  <a:moveTo>
                    <a:pt x="299" y="1"/>
                  </a:moveTo>
                  <a:lnTo>
                    <a:pt x="1" y="1242"/>
                  </a:lnTo>
                  <a:lnTo>
                    <a:pt x="3040" y="1242"/>
                  </a:lnTo>
                  <a:lnTo>
                    <a:pt x="3351"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0" name="Google Shape;610;p42"/>
            <p:cNvSpPr/>
            <p:nvPr/>
          </p:nvSpPr>
          <p:spPr>
            <a:xfrm>
              <a:off x="1335350" y="3080225"/>
              <a:ext cx="115125" cy="26675"/>
            </a:xfrm>
            <a:custGeom>
              <a:rect b="b" l="l" r="r" t="t"/>
              <a:pathLst>
                <a:path extrusionOk="0" h="1067" w="4605">
                  <a:moveTo>
                    <a:pt x="1566" y="1"/>
                  </a:moveTo>
                  <a:lnTo>
                    <a:pt x="1" y="1067"/>
                  </a:lnTo>
                  <a:lnTo>
                    <a:pt x="3053" y="1067"/>
                  </a:lnTo>
                  <a:lnTo>
                    <a:pt x="460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1" name="Google Shape;611;p42"/>
            <p:cNvSpPr/>
            <p:nvPr/>
          </p:nvSpPr>
          <p:spPr>
            <a:xfrm>
              <a:off x="1318525" y="3137900"/>
              <a:ext cx="85375" cy="9825"/>
            </a:xfrm>
            <a:custGeom>
              <a:rect b="b" l="l" r="r" t="t"/>
              <a:pathLst>
                <a:path extrusionOk="0" h="393" w="3415">
                  <a:moveTo>
                    <a:pt x="376" y="1"/>
                  </a:moveTo>
                  <a:lnTo>
                    <a:pt x="0" y="393"/>
                  </a:lnTo>
                  <a:lnTo>
                    <a:pt x="3036" y="393"/>
                  </a:lnTo>
                  <a:lnTo>
                    <a:pt x="341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2" name="Google Shape;612;p42"/>
            <p:cNvSpPr/>
            <p:nvPr/>
          </p:nvSpPr>
          <p:spPr>
            <a:xfrm>
              <a:off x="1394400" y="3080225"/>
              <a:ext cx="60775" cy="67500"/>
            </a:xfrm>
            <a:custGeom>
              <a:rect b="b" l="l" r="r" t="t"/>
              <a:pathLst>
                <a:path extrusionOk="0" h="2700" w="2431">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3" name="Google Shape;613;p42"/>
            <p:cNvSpPr/>
            <p:nvPr/>
          </p:nvSpPr>
          <p:spPr>
            <a:xfrm>
              <a:off x="1450450" y="3080225"/>
              <a:ext cx="60475" cy="67500"/>
            </a:xfrm>
            <a:custGeom>
              <a:rect b="b" l="l" r="r" t="t"/>
              <a:pathLst>
                <a:path extrusionOk="0" h="2700" w="2419">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4" name="Google Shape;614;p42"/>
            <p:cNvSpPr/>
            <p:nvPr/>
          </p:nvSpPr>
          <p:spPr>
            <a:xfrm>
              <a:off x="1450450" y="3081850"/>
              <a:ext cx="40225" cy="28050"/>
            </a:xfrm>
            <a:custGeom>
              <a:rect b="b" l="l" r="r" t="t"/>
              <a:pathLst>
                <a:path extrusionOk="0" h="1122" w="1609">
                  <a:moveTo>
                    <a:pt x="95" y="1"/>
                  </a:moveTo>
                  <a:lnTo>
                    <a:pt x="1" y="69"/>
                  </a:lnTo>
                  <a:lnTo>
                    <a:pt x="1514" y="1122"/>
                  </a:lnTo>
                  <a:lnTo>
                    <a:pt x="1608" y="1041"/>
                  </a:lnTo>
                  <a:lnTo>
                    <a:pt x="95"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5" name="Google Shape;615;p42"/>
            <p:cNvSpPr/>
            <p:nvPr/>
          </p:nvSpPr>
          <p:spPr>
            <a:xfrm>
              <a:off x="1412950" y="3073425"/>
              <a:ext cx="2050" cy="1725"/>
            </a:xfrm>
            <a:custGeom>
              <a:rect b="b" l="l" r="r" t="t"/>
              <a:pathLst>
                <a:path extrusionOk="0" h="69" w="82">
                  <a:moveTo>
                    <a:pt x="1" y="1"/>
                  </a:moveTo>
                  <a:lnTo>
                    <a:pt x="1" y="69"/>
                  </a:lnTo>
                  <a:lnTo>
                    <a:pt x="82" y="69"/>
                  </a:lnTo>
                  <a:lnTo>
                    <a:pt x="1"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6" name="Google Shape;616;p42"/>
            <p:cNvSpPr/>
            <p:nvPr/>
          </p:nvSpPr>
          <p:spPr>
            <a:xfrm>
              <a:off x="1384275" y="3072450"/>
              <a:ext cx="15900" cy="13150"/>
            </a:xfrm>
            <a:custGeom>
              <a:rect b="b" l="l" r="r" t="t"/>
              <a:pathLst>
                <a:path extrusionOk="0" h="526" w="636">
                  <a:moveTo>
                    <a:pt x="1" y="1"/>
                  </a:moveTo>
                  <a:lnTo>
                    <a:pt x="1" y="526"/>
                  </a:lnTo>
                  <a:lnTo>
                    <a:pt x="636" y="526"/>
                  </a:lnTo>
                  <a:lnTo>
                    <a:pt x="6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7" name="Google Shape;617;p42"/>
            <p:cNvSpPr/>
            <p:nvPr/>
          </p:nvSpPr>
          <p:spPr>
            <a:xfrm>
              <a:off x="1400150" y="3066700"/>
              <a:ext cx="12825" cy="18900"/>
            </a:xfrm>
            <a:custGeom>
              <a:rect b="b" l="l" r="r" t="t"/>
              <a:pathLst>
                <a:path extrusionOk="0" h="756" w="513">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8" name="Google Shape;618;p42"/>
            <p:cNvSpPr/>
            <p:nvPr/>
          </p:nvSpPr>
          <p:spPr>
            <a:xfrm>
              <a:off x="1380225" y="3066700"/>
              <a:ext cx="26350" cy="7475"/>
            </a:xfrm>
            <a:custGeom>
              <a:rect b="b" l="l" r="r" t="t"/>
              <a:pathLst>
                <a:path extrusionOk="0" h="299" w="1054">
                  <a:moveTo>
                    <a:pt x="338" y="1"/>
                  </a:moveTo>
                  <a:lnTo>
                    <a:pt x="1" y="299"/>
                  </a:lnTo>
                  <a:lnTo>
                    <a:pt x="717" y="299"/>
                  </a:lnTo>
                  <a:lnTo>
                    <a:pt x="1054"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19" name="Google Shape;619;p42"/>
            <p:cNvSpPr/>
            <p:nvPr/>
          </p:nvSpPr>
          <p:spPr>
            <a:xfrm>
              <a:off x="1380225" y="3074150"/>
              <a:ext cx="17925" cy="1000"/>
            </a:xfrm>
            <a:custGeom>
              <a:rect b="b" l="l" r="r" t="t"/>
              <a:pathLst>
                <a:path extrusionOk="0" h="40" w="717">
                  <a:moveTo>
                    <a:pt x="1" y="1"/>
                  </a:moveTo>
                  <a:lnTo>
                    <a:pt x="1" y="40"/>
                  </a:lnTo>
                  <a:lnTo>
                    <a:pt x="717" y="40"/>
                  </a:lnTo>
                  <a:lnTo>
                    <a:pt x="717"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0" name="Google Shape;620;p42"/>
            <p:cNvSpPr/>
            <p:nvPr/>
          </p:nvSpPr>
          <p:spPr>
            <a:xfrm>
              <a:off x="1398125" y="3066700"/>
              <a:ext cx="8450" cy="8450"/>
            </a:xfrm>
            <a:custGeom>
              <a:rect b="b" l="l" r="r" t="t"/>
              <a:pathLst>
                <a:path extrusionOk="0" h="338" w="338">
                  <a:moveTo>
                    <a:pt x="338" y="1"/>
                  </a:moveTo>
                  <a:lnTo>
                    <a:pt x="1" y="299"/>
                  </a:lnTo>
                  <a:lnTo>
                    <a:pt x="1" y="338"/>
                  </a:lnTo>
                  <a:lnTo>
                    <a:pt x="338" y="40"/>
                  </a:lnTo>
                  <a:lnTo>
                    <a:pt x="33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1" name="Google Shape;621;p42"/>
            <p:cNvSpPr/>
            <p:nvPr/>
          </p:nvSpPr>
          <p:spPr>
            <a:xfrm>
              <a:off x="1406550" y="3066700"/>
              <a:ext cx="8450" cy="8450"/>
            </a:xfrm>
            <a:custGeom>
              <a:rect b="b" l="l" r="r" t="t"/>
              <a:pathLst>
                <a:path extrusionOk="0" h="338" w="338">
                  <a:moveTo>
                    <a:pt x="1" y="1"/>
                  </a:moveTo>
                  <a:lnTo>
                    <a:pt x="1" y="40"/>
                  </a:lnTo>
                  <a:lnTo>
                    <a:pt x="338" y="338"/>
                  </a:lnTo>
                  <a:lnTo>
                    <a:pt x="338" y="299"/>
                  </a:lnTo>
                  <a:lnTo>
                    <a:pt x="1"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2" name="Google Shape;622;p42"/>
            <p:cNvSpPr/>
            <p:nvPr/>
          </p:nvSpPr>
          <p:spPr>
            <a:xfrm>
              <a:off x="1431175" y="3150700"/>
              <a:ext cx="35825" cy="40525"/>
            </a:xfrm>
            <a:custGeom>
              <a:rect b="b" l="l" r="r" t="t"/>
              <a:pathLst>
                <a:path extrusionOk="0" h="1621" w="1433">
                  <a:moveTo>
                    <a:pt x="1" y="1"/>
                  </a:moveTo>
                  <a:lnTo>
                    <a:pt x="1" y="1621"/>
                  </a:lnTo>
                  <a:lnTo>
                    <a:pt x="1433" y="1621"/>
                  </a:lnTo>
                  <a:lnTo>
                    <a:pt x="143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3" name="Google Shape;623;p42"/>
            <p:cNvSpPr/>
            <p:nvPr/>
          </p:nvSpPr>
          <p:spPr>
            <a:xfrm>
              <a:off x="1429900" y="3151750"/>
              <a:ext cx="2350" cy="39475"/>
            </a:xfrm>
            <a:custGeom>
              <a:rect b="b" l="l" r="r" t="t"/>
              <a:pathLst>
                <a:path extrusionOk="0" h="1579" w="94">
                  <a:moveTo>
                    <a:pt x="0" y="1"/>
                  </a:moveTo>
                  <a:lnTo>
                    <a:pt x="0" y="1579"/>
                  </a:lnTo>
                  <a:lnTo>
                    <a:pt x="94" y="1579"/>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4" name="Google Shape;624;p42"/>
            <p:cNvSpPr/>
            <p:nvPr/>
          </p:nvSpPr>
          <p:spPr>
            <a:xfrm>
              <a:off x="1463575" y="3151750"/>
              <a:ext cx="2475" cy="39475"/>
            </a:xfrm>
            <a:custGeom>
              <a:rect b="b" l="l" r="r" t="t"/>
              <a:pathLst>
                <a:path extrusionOk="0" h="1579" w="99">
                  <a:moveTo>
                    <a:pt x="1" y="1"/>
                  </a:moveTo>
                  <a:lnTo>
                    <a:pt x="1" y="1579"/>
                  </a:lnTo>
                  <a:lnTo>
                    <a:pt x="98" y="1579"/>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5" name="Google Shape;625;p42"/>
            <p:cNvSpPr/>
            <p:nvPr/>
          </p:nvSpPr>
          <p:spPr>
            <a:xfrm>
              <a:off x="1446725" y="3151750"/>
              <a:ext cx="2375" cy="39475"/>
            </a:xfrm>
            <a:custGeom>
              <a:rect b="b" l="l" r="r" t="t"/>
              <a:pathLst>
                <a:path extrusionOk="0" h="1579" w="95">
                  <a:moveTo>
                    <a:pt x="1" y="1"/>
                  </a:moveTo>
                  <a:lnTo>
                    <a:pt x="1" y="1579"/>
                  </a:lnTo>
                  <a:lnTo>
                    <a:pt x="95" y="1579"/>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6" name="Google Shape;626;p42"/>
            <p:cNvSpPr/>
            <p:nvPr/>
          </p:nvSpPr>
          <p:spPr>
            <a:xfrm>
              <a:off x="1429900" y="3151750"/>
              <a:ext cx="36150" cy="2375"/>
            </a:xfrm>
            <a:custGeom>
              <a:rect b="b" l="l" r="r" t="t"/>
              <a:pathLst>
                <a:path extrusionOk="0" h="95" w="1446">
                  <a:moveTo>
                    <a:pt x="0" y="1"/>
                  </a:moveTo>
                  <a:lnTo>
                    <a:pt x="0" y="95"/>
                  </a:lnTo>
                  <a:lnTo>
                    <a:pt x="1445" y="95"/>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7" name="Google Shape;627;p42"/>
            <p:cNvSpPr/>
            <p:nvPr/>
          </p:nvSpPr>
          <p:spPr>
            <a:xfrm>
              <a:off x="1429900" y="3170950"/>
              <a:ext cx="36150" cy="2450"/>
            </a:xfrm>
            <a:custGeom>
              <a:rect b="b" l="l" r="r" t="t"/>
              <a:pathLst>
                <a:path extrusionOk="0" h="98" w="1446">
                  <a:moveTo>
                    <a:pt x="0" y="1"/>
                  </a:moveTo>
                  <a:lnTo>
                    <a:pt x="0" y="98"/>
                  </a:lnTo>
                  <a:lnTo>
                    <a:pt x="1445" y="98"/>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8" name="Google Shape;628;p42"/>
            <p:cNvSpPr/>
            <p:nvPr/>
          </p:nvSpPr>
          <p:spPr>
            <a:xfrm>
              <a:off x="1446725" y="3151750"/>
              <a:ext cx="19325" cy="20600"/>
            </a:xfrm>
            <a:custGeom>
              <a:rect b="b" l="l" r="r" t="t"/>
              <a:pathLst>
                <a:path extrusionOk="0" h="824" w="773">
                  <a:moveTo>
                    <a:pt x="675" y="1"/>
                  </a:moveTo>
                  <a:lnTo>
                    <a:pt x="1" y="824"/>
                  </a:lnTo>
                  <a:lnTo>
                    <a:pt x="95" y="824"/>
                  </a:lnTo>
                  <a:lnTo>
                    <a:pt x="772"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29" name="Google Shape;629;p42"/>
            <p:cNvSpPr/>
            <p:nvPr/>
          </p:nvSpPr>
          <p:spPr>
            <a:xfrm>
              <a:off x="1429900" y="3151750"/>
              <a:ext cx="19200" cy="20600"/>
            </a:xfrm>
            <a:custGeom>
              <a:rect b="b" l="l" r="r" t="t"/>
              <a:pathLst>
                <a:path extrusionOk="0" h="824" w="768">
                  <a:moveTo>
                    <a:pt x="0" y="1"/>
                  </a:moveTo>
                  <a:lnTo>
                    <a:pt x="674" y="824"/>
                  </a:lnTo>
                  <a:lnTo>
                    <a:pt x="768" y="824"/>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0" name="Google Shape;630;p42"/>
            <p:cNvSpPr/>
            <p:nvPr/>
          </p:nvSpPr>
          <p:spPr>
            <a:xfrm>
              <a:off x="1446725" y="3172325"/>
              <a:ext cx="18250" cy="18900"/>
            </a:xfrm>
            <a:custGeom>
              <a:rect b="b" l="l" r="r" t="t"/>
              <a:pathLst>
                <a:path extrusionOk="0" h="756" w="730">
                  <a:moveTo>
                    <a:pt x="1" y="1"/>
                  </a:moveTo>
                  <a:lnTo>
                    <a:pt x="636" y="756"/>
                  </a:lnTo>
                  <a:lnTo>
                    <a:pt x="730" y="756"/>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1" name="Google Shape;631;p42"/>
            <p:cNvSpPr/>
            <p:nvPr/>
          </p:nvSpPr>
          <p:spPr>
            <a:xfrm>
              <a:off x="1430850" y="3172325"/>
              <a:ext cx="18250" cy="18900"/>
            </a:xfrm>
            <a:custGeom>
              <a:rect b="b" l="l" r="r" t="t"/>
              <a:pathLst>
                <a:path extrusionOk="0" h="756" w="730">
                  <a:moveTo>
                    <a:pt x="636" y="1"/>
                  </a:moveTo>
                  <a:lnTo>
                    <a:pt x="1" y="756"/>
                  </a:lnTo>
                  <a:lnTo>
                    <a:pt x="95" y="756"/>
                  </a:lnTo>
                  <a:lnTo>
                    <a:pt x="73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2" name="Google Shape;632;p42"/>
            <p:cNvSpPr/>
            <p:nvPr/>
          </p:nvSpPr>
          <p:spPr>
            <a:xfrm>
              <a:off x="1431175" y="3150700"/>
              <a:ext cx="2475" cy="40525"/>
            </a:xfrm>
            <a:custGeom>
              <a:rect b="b" l="l" r="r" t="t"/>
              <a:pathLst>
                <a:path extrusionOk="0" h="1621" w="99">
                  <a:moveTo>
                    <a:pt x="1" y="1"/>
                  </a:moveTo>
                  <a:lnTo>
                    <a:pt x="1" y="1621"/>
                  </a:lnTo>
                  <a:lnTo>
                    <a:pt x="98" y="162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3" name="Google Shape;633;p42"/>
            <p:cNvSpPr/>
            <p:nvPr/>
          </p:nvSpPr>
          <p:spPr>
            <a:xfrm>
              <a:off x="1464625" y="3150700"/>
              <a:ext cx="2375" cy="40525"/>
            </a:xfrm>
            <a:custGeom>
              <a:rect b="b" l="l" r="r" t="t"/>
              <a:pathLst>
                <a:path extrusionOk="0" h="1621" w="95">
                  <a:moveTo>
                    <a:pt x="1" y="1"/>
                  </a:moveTo>
                  <a:lnTo>
                    <a:pt x="1" y="1621"/>
                  </a:lnTo>
                  <a:lnTo>
                    <a:pt x="95" y="1621"/>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4" name="Google Shape;634;p42"/>
            <p:cNvSpPr/>
            <p:nvPr/>
          </p:nvSpPr>
          <p:spPr>
            <a:xfrm>
              <a:off x="1448125" y="3150700"/>
              <a:ext cx="2050" cy="40525"/>
            </a:xfrm>
            <a:custGeom>
              <a:rect b="b" l="l" r="r" t="t"/>
              <a:pathLst>
                <a:path extrusionOk="0" h="1621" w="82">
                  <a:moveTo>
                    <a:pt x="0" y="1"/>
                  </a:moveTo>
                  <a:lnTo>
                    <a:pt x="0" y="1621"/>
                  </a:lnTo>
                  <a:lnTo>
                    <a:pt x="81" y="162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5" name="Google Shape;635;p42"/>
            <p:cNvSpPr/>
            <p:nvPr/>
          </p:nvSpPr>
          <p:spPr>
            <a:xfrm>
              <a:off x="1431175" y="3150700"/>
              <a:ext cx="35825" cy="2450"/>
            </a:xfrm>
            <a:custGeom>
              <a:rect b="b" l="l" r="r" t="t"/>
              <a:pathLst>
                <a:path extrusionOk="0" h="98" w="1433">
                  <a:moveTo>
                    <a:pt x="1" y="1"/>
                  </a:moveTo>
                  <a:lnTo>
                    <a:pt x="1" y="98"/>
                  </a:lnTo>
                  <a:lnTo>
                    <a:pt x="1433" y="98"/>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6" name="Google Shape;636;p42"/>
            <p:cNvSpPr/>
            <p:nvPr/>
          </p:nvSpPr>
          <p:spPr>
            <a:xfrm>
              <a:off x="1431175" y="3169975"/>
              <a:ext cx="35825" cy="2375"/>
            </a:xfrm>
            <a:custGeom>
              <a:rect b="b" l="l" r="r" t="t"/>
              <a:pathLst>
                <a:path extrusionOk="0" h="95" w="1433">
                  <a:moveTo>
                    <a:pt x="1" y="1"/>
                  </a:moveTo>
                  <a:lnTo>
                    <a:pt x="1" y="95"/>
                  </a:lnTo>
                  <a:lnTo>
                    <a:pt x="1433" y="95"/>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7" name="Google Shape;637;p42"/>
            <p:cNvSpPr/>
            <p:nvPr/>
          </p:nvSpPr>
          <p:spPr>
            <a:xfrm>
              <a:off x="1448125" y="3150700"/>
              <a:ext cx="18875" cy="20275"/>
            </a:xfrm>
            <a:custGeom>
              <a:rect b="b" l="l" r="r" t="t"/>
              <a:pathLst>
                <a:path extrusionOk="0" h="811" w="755">
                  <a:moveTo>
                    <a:pt x="661" y="1"/>
                  </a:moveTo>
                  <a:lnTo>
                    <a:pt x="0" y="811"/>
                  </a:lnTo>
                  <a:lnTo>
                    <a:pt x="81" y="811"/>
                  </a:lnTo>
                  <a:lnTo>
                    <a:pt x="75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8" name="Google Shape;638;p42"/>
            <p:cNvSpPr/>
            <p:nvPr/>
          </p:nvSpPr>
          <p:spPr>
            <a:xfrm>
              <a:off x="1431175" y="3150700"/>
              <a:ext cx="19000" cy="20275"/>
            </a:xfrm>
            <a:custGeom>
              <a:rect b="b" l="l" r="r" t="t"/>
              <a:pathLst>
                <a:path extrusionOk="0" h="811" w="760">
                  <a:moveTo>
                    <a:pt x="1" y="1"/>
                  </a:moveTo>
                  <a:lnTo>
                    <a:pt x="678" y="811"/>
                  </a:lnTo>
                  <a:lnTo>
                    <a:pt x="759" y="81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39" name="Google Shape;639;p42"/>
            <p:cNvSpPr/>
            <p:nvPr/>
          </p:nvSpPr>
          <p:spPr>
            <a:xfrm>
              <a:off x="1448125" y="3170950"/>
              <a:ext cx="18875" cy="20275"/>
            </a:xfrm>
            <a:custGeom>
              <a:rect b="b" l="l" r="r" t="t"/>
              <a:pathLst>
                <a:path extrusionOk="0" h="811" w="755">
                  <a:moveTo>
                    <a:pt x="0" y="1"/>
                  </a:moveTo>
                  <a:lnTo>
                    <a:pt x="661" y="811"/>
                  </a:lnTo>
                  <a:lnTo>
                    <a:pt x="755" y="81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0" name="Google Shape;640;p42"/>
            <p:cNvSpPr/>
            <p:nvPr/>
          </p:nvSpPr>
          <p:spPr>
            <a:xfrm>
              <a:off x="1431175" y="3170950"/>
              <a:ext cx="19000" cy="20275"/>
            </a:xfrm>
            <a:custGeom>
              <a:rect b="b" l="l" r="r" t="t"/>
              <a:pathLst>
                <a:path extrusionOk="0" h="811" w="760">
                  <a:moveTo>
                    <a:pt x="678" y="1"/>
                  </a:moveTo>
                  <a:lnTo>
                    <a:pt x="1" y="811"/>
                  </a:lnTo>
                  <a:lnTo>
                    <a:pt x="98" y="811"/>
                  </a:lnTo>
                  <a:lnTo>
                    <a:pt x="75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1" name="Google Shape;641;p42"/>
            <p:cNvSpPr/>
            <p:nvPr/>
          </p:nvSpPr>
          <p:spPr>
            <a:xfrm>
              <a:off x="1438300" y="3111575"/>
              <a:ext cx="21675" cy="24000"/>
            </a:xfrm>
            <a:custGeom>
              <a:rect b="b" l="l" r="r" t="t"/>
              <a:pathLst>
                <a:path extrusionOk="0" h="960" w="867">
                  <a:moveTo>
                    <a:pt x="1" y="1"/>
                  </a:moveTo>
                  <a:lnTo>
                    <a:pt x="1" y="960"/>
                  </a:lnTo>
                  <a:lnTo>
                    <a:pt x="866" y="960"/>
                  </a:lnTo>
                  <a:lnTo>
                    <a:pt x="8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2" name="Google Shape;642;p42"/>
            <p:cNvSpPr/>
            <p:nvPr/>
          </p:nvSpPr>
          <p:spPr>
            <a:xfrm>
              <a:off x="1437250" y="3134175"/>
              <a:ext cx="21650" cy="2050"/>
            </a:xfrm>
            <a:custGeom>
              <a:rect b="b" l="l" r="r" t="t"/>
              <a:pathLst>
                <a:path extrusionOk="0" h="82" w="866">
                  <a:moveTo>
                    <a:pt x="1" y="1"/>
                  </a:moveTo>
                  <a:lnTo>
                    <a:pt x="1" y="82"/>
                  </a:lnTo>
                  <a:lnTo>
                    <a:pt x="866" y="82"/>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3" name="Google Shape;643;p42"/>
            <p:cNvSpPr/>
            <p:nvPr/>
          </p:nvSpPr>
          <p:spPr>
            <a:xfrm>
              <a:off x="1437250" y="3112625"/>
              <a:ext cx="21650" cy="2375"/>
            </a:xfrm>
            <a:custGeom>
              <a:rect b="b" l="l" r="r" t="t"/>
              <a:pathLst>
                <a:path extrusionOk="0" h="95" w="866">
                  <a:moveTo>
                    <a:pt x="1" y="1"/>
                  </a:moveTo>
                  <a:lnTo>
                    <a:pt x="1" y="95"/>
                  </a:lnTo>
                  <a:lnTo>
                    <a:pt x="866" y="95"/>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4" name="Google Shape;644;p42"/>
            <p:cNvSpPr/>
            <p:nvPr/>
          </p:nvSpPr>
          <p:spPr>
            <a:xfrm>
              <a:off x="1437250" y="3112625"/>
              <a:ext cx="2475" cy="23600"/>
            </a:xfrm>
            <a:custGeom>
              <a:rect b="b" l="l" r="r" t="t"/>
              <a:pathLst>
                <a:path extrusionOk="0" h="944" w="99">
                  <a:moveTo>
                    <a:pt x="1" y="1"/>
                  </a:moveTo>
                  <a:lnTo>
                    <a:pt x="1" y="944"/>
                  </a:lnTo>
                  <a:lnTo>
                    <a:pt x="98" y="944"/>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5" name="Google Shape;645;p42"/>
            <p:cNvSpPr/>
            <p:nvPr/>
          </p:nvSpPr>
          <p:spPr>
            <a:xfrm>
              <a:off x="1456525" y="3112625"/>
              <a:ext cx="2375" cy="23600"/>
            </a:xfrm>
            <a:custGeom>
              <a:rect b="b" l="l" r="r" t="t"/>
              <a:pathLst>
                <a:path extrusionOk="0" h="944" w="95">
                  <a:moveTo>
                    <a:pt x="1" y="1"/>
                  </a:moveTo>
                  <a:lnTo>
                    <a:pt x="1" y="944"/>
                  </a:lnTo>
                  <a:lnTo>
                    <a:pt x="95" y="944"/>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6" name="Google Shape;646;p42"/>
            <p:cNvSpPr/>
            <p:nvPr/>
          </p:nvSpPr>
          <p:spPr>
            <a:xfrm>
              <a:off x="1439700" y="3112625"/>
              <a:ext cx="16850" cy="23600"/>
            </a:xfrm>
            <a:custGeom>
              <a:rect b="b" l="l" r="r" t="t"/>
              <a:pathLst>
                <a:path extrusionOk="0" h="944" w="674">
                  <a:moveTo>
                    <a:pt x="0" y="1"/>
                  </a:moveTo>
                  <a:lnTo>
                    <a:pt x="0" y="95"/>
                  </a:lnTo>
                  <a:lnTo>
                    <a:pt x="674" y="944"/>
                  </a:lnTo>
                  <a:lnTo>
                    <a:pt x="674" y="863"/>
                  </a:lnTo>
                  <a:lnTo>
                    <a:pt x="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7" name="Google Shape;647;p42"/>
            <p:cNvSpPr/>
            <p:nvPr/>
          </p:nvSpPr>
          <p:spPr>
            <a:xfrm>
              <a:off x="1439700" y="3112625"/>
              <a:ext cx="16850" cy="23600"/>
            </a:xfrm>
            <a:custGeom>
              <a:rect b="b" l="l" r="r" t="t"/>
              <a:pathLst>
                <a:path extrusionOk="0" h="944" w="674">
                  <a:moveTo>
                    <a:pt x="674" y="1"/>
                  </a:moveTo>
                  <a:lnTo>
                    <a:pt x="0" y="863"/>
                  </a:lnTo>
                  <a:lnTo>
                    <a:pt x="0" y="944"/>
                  </a:lnTo>
                  <a:lnTo>
                    <a:pt x="674" y="95"/>
                  </a:lnTo>
                  <a:lnTo>
                    <a:pt x="67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8" name="Google Shape;648;p42"/>
            <p:cNvSpPr/>
            <p:nvPr/>
          </p:nvSpPr>
          <p:spPr>
            <a:xfrm>
              <a:off x="1438300" y="3133200"/>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49" name="Google Shape;649;p42"/>
            <p:cNvSpPr/>
            <p:nvPr/>
          </p:nvSpPr>
          <p:spPr>
            <a:xfrm>
              <a:off x="1438300" y="3111575"/>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0" name="Google Shape;650;p42"/>
            <p:cNvSpPr/>
            <p:nvPr/>
          </p:nvSpPr>
          <p:spPr>
            <a:xfrm>
              <a:off x="1438300" y="3111575"/>
              <a:ext cx="2375" cy="24000"/>
            </a:xfrm>
            <a:custGeom>
              <a:rect b="b" l="l" r="r" t="t"/>
              <a:pathLst>
                <a:path extrusionOk="0" h="960" w="95">
                  <a:moveTo>
                    <a:pt x="1" y="1"/>
                  </a:moveTo>
                  <a:lnTo>
                    <a:pt x="1" y="960"/>
                  </a:lnTo>
                  <a:lnTo>
                    <a:pt x="95" y="960"/>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1" name="Google Shape;651;p42"/>
            <p:cNvSpPr/>
            <p:nvPr/>
          </p:nvSpPr>
          <p:spPr>
            <a:xfrm>
              <a:off x="1457500" y="3111575"/>
              <a:ext cx="2475" cy="24000"/>
            </a:xfrm>
            <a:custGeom>
              <a:rect b="b" l="l" r="r" t="t"/>
              <a:pathLst>
                <a:path extrusionOk="0" h="960" w="99">
                  <a:moveTo>
                    <a:pt x="1" y="1"/>
                  </a:moveTo>
                  <a:lnTo>
                    <a:pt x="1" y="960"/>
                  </a:lnTo>
                  <a:lnTo>
                    <a:pt x="98" y="960"/>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2" name="Google Shape;652;p42"/>
            <p:cNvSpPr/>
            <p:nvPr/>
          </p:nvSpPr>
          <p:spPr>
            <a:xfrm>
              <a:off x="1440650" y="3111575"/>
              <a:ext cx="16875" cy="24000"/>
            </a:xfrm>
            <a:custGeom>
              <a:rect b="b" l="l" r="r" t="t"/>
              <a:pathLst>
                <a:path extrusionOk="0" h="960" w="675">
                  <a:moveTo>
                    <a:pt x="1" y="1"/>
                  </a:moveTo>
                  <a:lnTo>
                    <a:pt x="1" y="95"/>
                  </a:lnTo>
                  <a:lnTo>
                    <a:pt x="675" y="960"/>
                  </a:lnTo>
                  <a:lnTo>
                    <a:pt x="675" y="866"/>
                  </a:lnTo>
                  <a:lnTo>
                    <a:pt x="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3" name="Google Shape;653;p42"/>
            <p:cNvSpPr/>
            <p:nvPr/>
          </p:nvSpPr>
          <p:spPr>
            <a:xfrm>
              <a:off x="1440650" y="3111575"/>
              <a:ext cx="16875" cy="24000"/>
            </a:xfrm>
            <a:custGeom>
              <a:rect b="b" l="l" r="r" t="t"/>
              <a:pathLst>
                <a:path extrusionOk="0" h="960" w="675">
                  <a:moveTo>
                    <a:pt x="675" y="1"/>
                  </a:moveTo>
                  <a:lnTo>
                    <a:pt x="1" y="866"/>
                  </a:lnTo>
                  <a:lnTo>
                    <a:pt x="1" y="960"/>
                  </a:lnTo>
                  <a:lnTo>
                    <a:pt x="675" y="95"/>
                  </a:lnTo>
                  <a:lnTo>
                    <a:pt x="67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4" name="Google Shape;654;p42"/>
            <p:cNvSpPr/>
            <p:nvPr/>
          </p:nvSpPr>
          <p:spPr>
            <a:xfrm>
              <a:off x="1347825" y="3161875"/>
              <a:ext cx="14525" cy="15175"/>
            </a:xfrm>
            <a:custGeom>
              <a:rect b="b" l="l" r="r" t="t"/>
              <a:pathLst>
                <a:path extrusionOk="0" h="607" w="581">
                  <a:moveTo>
                    <a:pt x="1" y="1"/>
                  </a:moveTo>
                  <a:lnTo>
                    <a:pt x="1" y="607"/>
                  </a:lnTo>
                  <a:lnTo>
                    <a:pt x="581" y="607"/>
                  </a:lnTo>
                  <a:lnTo>
                    <a:pt x="581"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5" name="Google Shape;655;p42"/>
            <p:cNvSpPr/>
            <p:nvPr/>
          </p:nvSpPr>
          <p:spPr>
            <a:xfrm>
              <a:off x="1347175" y="3176050"/>
              <a:ext cx="14525" cy="1725"/>
            </a:xfrm>
            <a:custGeom>
              <a:rect b="b" l="l" r="r" t="t"/>
              <a:pathLst>
                <a:path extrusionOk="0" h="69" w="581">
                  <a:moveTo>
                    <a:pt x="1" y="1"/>
                  </a:moveTo>
                  <a:lnTo>
                    <a:pt x="1" y="69"/>
                  </a:lnTo>
                  <a:lnTo>
                    <a:pt x="581" y="69"/>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6" name="Google Shape;656;p42"/>
            <p:cNvSpPr/>
            <p:nvPr/>
          </p:nvSpPr>
          <p:spPr>
            <a:xfrm>
              <a:off x="1347175" y="3162525"/>
              <a:ext cx="14525" cy="2050"/>
            </a:xfrm>
            <a:custGeom>
              <a:rect b="b" l="l" r="r" t="t"/>
              <a:pathLst>
                <a:path extrusionOk="0" h="82" w="581">
                  <a:moveTo>
                    <a:pt x="1" y="1"/>
                  </a:moveTo>
                  <a:lnTo>
                    <a:pt x="1" y="82"/>
                  </a:lnTo>
                  <a:lnTo>
                    <a:pt x="581" y="82"/>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7" name="Google Shape;657;p42"/>
            <p:cNvSpPr/>
            <p:nvPr/>
          </p:nvSpPr>
          <p:spPr>
            <a:xfrm>
              <a:off x="1347175" y="3162525"/>
              <a:ext cx="1750" cy="15250"/>
            </a:xfrm>
            <a:custGeom>
              <a:rect b="b" l="l" r="r" t="t"/>
              <a:pathLst>
                <a:path extrusionOk="0" h="610" w="70">
                  <a:moveTo>
                    <a:pt x="1" y="1"/>
                  </a:moveTo>
                  <a:lnTo>
                    <a:pt x="1" y="610"/>
                  </a:lnTo>
                  <a:lnTo>
                    <a:pt x="69" y="610"/>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8" name="Google Shape;658;p42"/>
            <p:cNvSpPr/>
            <p:nvPr/>
          </p:nvSpPr>
          <p:spPr>
            <a:xfrm>
              <a:off x="1359975" y="3163575"/>
              <a:ext cx="1725" cy="14200"/>
            </a:xfrm>
            <a:custGeom>
              <a:rect b="b" l="l" r="r" t="t"/>
              <a:pathLst>
                <a:path extrusionOk="0" h="568" w="69">
                  <a:moveTo>
                    <a:pt x="1" y="1"/>
                  </a:moveTo>
                  <a:lnTo>
                    <a:pt x="1" y="568"/>
                  </a:lnTo>
                  <a:lnTo>
                    <a:pt x="69" y="568"/>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59" name="Google Shape;659;p42"/>
            <p:cNvSpPr/>
            <p:nvPr/>
          </p:nvSpPr>
          <p:spPr>
            <a:xfrm>
              <a:off x="1347825" y="3175400"/>
              <a:ext cx="14525" cy="1650"/>
            </a:xfrm>
            <a:custGeom>
              <a:rect b="b" l="l" r="r" t="t"/>
              <a:pathLst>
                <a:path extrusionOk="0" h="66" w="581">
                  <a:moveTo>
                    <a:pt x="1" y="1"/>
                  </a:moveTo>
                  <a:lnTo>
                    <a:pt x="1" y="66"/>
                  </a:lnTo>
                  <a:lnTo>
                    <a:pt x="581" y="66"/>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0" name="Google Shape;660;p42"/>
            <p:cNvSpPr/>
            <p:nvPr/>
          </p:nvSpPr>
          <p:spPr>
            <a:xfrm>
              <a:off x="1347825" y="3161875"/>
              <a:ext cx="14525" cy="1725"/>
            </a:xfrm>
            <a:custGeom>
              <a:rect b="b" l="l" r="r" t="t"/>
              <a:pathLst>
                <a:path extrusionOk="0" h="69" w="581">
                  <a:moveTo>
                    <a:pt x="1" y="1"/>
                  </a:moveTo>
                  <a:lnTo>
                    <a:pt x="1" y="69"/>
                  </a:lnTo>
                  <a:lnTo>
                    <a:pt x="581" y="69"/>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1" name="Google Shape;661;p42"/>
            <p:cNvSpPr/>
            <p:nvPr/>
          </p:nvSpPr>
          <p:spPr>
            <a:xfrm>
              <a:off x="1347825" y="3161875"/>
              <a:ext cx="1725" cy="15175"/>
            </a:xfrm>
            <a:custGeom>
              <a:rect b="b" l="l" r="r" t="t"/>
              <a:pathLst>
                <a:path extrusionOk="0" h="607" w="69">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2" name="Google Shape;662;p42"/>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3" name="Google Shape;663;p42"/>
            <p:cNvSpPr/>
            <p:nvPr/>
          </p:nvSpPr>
          <p:spPr>
            <a:xfrm>
              <a:off x="1360725" y="3161875"/>
              <a:ext cx="14525" cy="15175"/>
            </a:xfrm>
            <a:custGeom>
              <a:rect b="b" l="l" r="r" t="t"/>
              <a:pathLst>
                <a:path extrusionOk="0" h="607" w="581">
                  <a:moveTo>
                    <a:pt x="0" y="1"/>
                  </a:moveTo>
                  <a:lnTo>
                    <a:pt x="0" y="607"/>
                  </a:lnTo>
                  <a:lnTo>
                    <a:pt x="580" y="607"/>
                  </a:lnTo>
                  <a:lnTo>
                    <a:pt x="580"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4" name="Google Shape;664;p42"/>
            <p:cNvSpPr/>
            <p:nvPr/>
          </p:nvSpPr>
          <p:spPr>
            <a:xfrm>
              <a:off x="1360725" y="3176050"/>
              <a:ext cx="13775" cy="1725"/>
            </a:xfrm>
            <a:custGeom>
              <a:rect b="b" l="l" r="r" t="t"/>
              <a:pathLst>
                <a:path extrusionOk="0" h="69" w="551">
                  <a:moveTo>
                    <a:pt x="0" y="1"/>
                  </a:moveTo>
                  <a:lnTo>
                    <a:pt x="0" y="69"/>
                  </a:lnTo>
                  <a:lnTo>
                    <a:pt x="551" y="69"/>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5" name="Google Shape;665;p42"/>
            <p:cNvSpPr/>
            <p:nvPr/>
          </p:nvSpPr>
          <p:spPr>
            <a:xfrm>
              <a:off x="1360725" y="3162525"/>
              <a:ext cx="13775" cy="2050"/>
            </a:xfrm>
            <a:custGeom>
              <a:rect b="b" l="l" r="r" t="t"/>
              <a:pathLst>
                <a:path extrusionOk="0" h="82" w="551">
                  <a:moveTo>
                    <a:pt x="0" y="1"/>
                  </a:moveTo>
                  <a:lnTo>
                    <a:pt x="0" y="82"/>
                  </a:lnTo>
                  <a:lnTo>
                    <a:pt x="551" y="82"/>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6" name="Google Shape;666;p42"/>
            <p:cNvSpPr/>
            <p:nvPr/>
          </p:nvSpPr>
          <p:spPr>
            <a:xfrm>
              <a:off x="1372875" y="3162525"/>
              <a:ext cx="1625" cy="15250"/>
            </a:xfrm>
            <a:custGeom>
              <a:rect b="b" l="l" r="r" t="t"/>
              <a:pathLst>
                <a:path extrusionOk="0" h="610" w="65">
                  <a:moveTo>
                    <a:pt x="0" y="1"/>
                  </a:moveTo>
                  <a:lnTo>
                    <a:pt x="0" y="610"/>
                  </a:lnTo>
                  <a:lnTo>
                    <a:pt x="65" y="610"/>
                  </a:lnTo>
                  <a:lnTo>
                    <a:pt x="6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7" name="Google Shape;667;p42"/>
            <p:cNvSpPr/>
            <p:nvPr/>
          </p:nvSpPr>
          <p:spPr>
            <a:xfrm>
              <a:off x="1360725" y="3175400"/>
              <a:ext cx="14525" cy="1650"/>
            </a:xfrm>
            <a:custGeom>
              <a:rect b="b" l="l" r="r" t="t"/>
              <a:pathLst>
                <a:path extrusionOk="0" h="66" w="581">
                  <a:moveTo>
                    <a:pt x="0" y="1"/>
                  </a:moveTo>
                  <a:lnTo>
                    <a:pt x="0" y="66"/>
                  </a:lnTo>
                  <a:lnTo>
                    <a:pt x="580" y="66"/>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8" name="Google Shape;668;p42"/>
            <p:cNvSpPr/>
            <p:nvPr/>
          </p:nvSpPr>
          <p:spPr>
            <a:xfrm>
              <a:off x="1360725" y="3161875"/>
              <a:ext cx="14525" cy="1725"/>
            </a:xfrm>
            <a:custGeom>
              <a:rect b="b" l="l" r="r" t="t"/>
              <a:pathLst>
                <a:path extrusionOk="0" h="69" w="581">
                  <a:moveTo>
                    <a:pt x="0" y="1"/>
                  </a:moveTo>
                  <a:lnTo>
                    <a:pt x="0" y="69"/>
                  </a:lnTo>
                  <a:lnTo>
                    <a:pt x="580" y="69"/>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69" name="Google Shape;669;p42"/>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0" name="Google Shape;670;p42"/>
            <p:cNvSpPr/>
            <p:nvPr/>
          </p:nvSpPr>
          <p:spPr>
            <a:xfrm>
              <a:off x="1373500" y="3161875"/>
              <a:ext cx="1750" cy="15175"/>
            </a:xfrm>
            <a:custGeom>
              <a:rect b="b" l="l" r="r" t="t"/>
              <a:pathLst>
                <a:path extrusionOk="0" h="607" w="70">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671" name="Google Shape;671;p42"/>
          <p:cNvGrpSpPr/>
          <p:nvPr/>
        </p:nvGrpSpPr>
        <p:grpSpPr>
          <a:xfrm>
            <a:off x="1877374" y="3335323"/>
            <a:ext cx="227817" cy="1042223"/>
            <a:chOff x="1093750" y="2975250"/>
            <a:chExt cx="48625" cy="222450"/>
          </a:xfrm>
        </p:grpSpPr>
        <p:sp>
          <p:nvSpPr>
            <p:cNvPr id="672" name="Google Shape;672;p42"/>
            <p:cNvSpPr/>
            <p:nvPr/>
          </p:nvSpPr>
          <p:spPr>
            <a:xfrm>
              <a:off x="1098125" y="3024825"/>
              <a:ext cx="40200" cy="172150"/>
            </a:xfrm>
            <a:custGeom>
              <a:rect b="b" l="l" r="r" t="t"/>
              <a:pathLst>
                <a:path extrusionOk="0" h="6886" w="1608">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3" name="Google Shape;673;p42"/>
            <p:cNvSpPr/>
            <p:nvPr/>
          </p:nvSpPr>
          <p:spPr>
            <a:xfrm>
              <a:off x="1097475" y="3024175"/>
              <a:ext cx="41475" cy="173525"/>
            </a:xfrm>
            <a:custGeom>
              <a:rect b="b" l="l" r="r" t="t"/>
              <a:pathLst>
                <a:path extrusionOk="0" h="6941" w="1659">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4" name="Google Shape;674;p42"/>
            <p:cNvSpPr/>
            <p:nvPr/>
          </p:nvSpPr>
          <p:spPr>
            <a:xfrm>
              <a:off x="1107600" y="3024825"/>
              <a:ext cx="20900" cy="52025"/>
            </a:xfrm>
            <a:custGeom>
              <a:rect b="b" l="l" r="r" t="t"/>
              <a:pathLst>
                <a:path extrusionOk="0" h="2081" w="836">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5" name="Google Shape;675;p42"/>
            <p:cNvSpPr/>
            <p:nvPr/>
          </p:nvSpPr>
          <p:spPr>
            <a:xfrm>
              <a:off x="1106850" y="3024150"/>
              <a:ext cx="22625" cy="53350"/>
            </a:xfrm>
            <a:custGeom>
              <a:rect b="b" l="l" r="r" t="t"/>
              <a:pathLst>
                <a:path extrusionOk="0" h="2134" w="905">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6" name="Google Shape;676;p42"/>
            <p:cNvSpPr/>
            <p:nvPr/>
          </p:nvSpPr>
          <p:spPr>
            <a:xfrm>
              <a:off x="1104500" y="3075550"/>
              <a:ext cx="24325" cy="38725"/>
            </a:xfrm>
            <a:custGeom>
              <a:rect b="b" l="l" r="r" t="t"/>
              <a:pathLst>
                <a:path extrusionOk="0" h="1549" w="973">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7" name="Google Shape;677;p42"/>
            <p:cNvSpPr/>
            <p:nvPr/>
          </p:nvSpPr>
          <p:spPr>
            <a:xfrm>
              <a:off x="1103875" y="3074925"/>
              <a:ext cx="25600" cy="40075"/>
            </a:xfrm>
            <a:custGeom>
              <a:rect b="b" l="l" r="r" t="t"/>
              <a:pathLst>
                <a:path extrusionOk="0" h="1603" w="1024">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8" name="Google Shape;678;p42"/>
            <p:cNvSpPr/>
            <p:nvPr/>
          </p:nvSpPr>
          <p:spPr>
            <a:xfrm>
              <a:off x="1101100" y="3075550"/>
              <a:ext cx="34125" cy="82625"/>
            </a:xfrm>
            <a:custGeom>
              <a:rect b="b" l="l" r="r" t="t"/>
              <a:pathLst>
                <a:path extrusionOk="0" h="3305" w="1365">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79" name="Google Shape;679;p42"/>
            <p:cNvSpPr/>
            <p:nvPr/>
          </p:nvSpPr>
          <p:spPr>
            <a:xfrm>
              <a:off x="1100450" y="3074925"/>
              <a:ext cx="35525" cy="83900"/>
            </a:xfrm>
            <a:custGeom>
              <a:rect b="b" l="l" r="r" t="t"/>
              <a:pathLst>
                <a:path extrusionOk="0" h="3356" w="1421">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0" name="Google Shape;680;p42"/>
            <p:cNvSpPr/>
            <p:nvPr/>
          </p:nvSpPr>
          <p:spPr>
            <a:xfrm>
              <a:off x="1101100" y="3156875"/>
              <a:ext cx="36900" cy="35725"/>
            </a:xfrm>
            <a:custGeom>
              <a:rect b="b" l="l" r="r" t="t"/>
              <a:pathLst>
                <a:path extrusionOk="0" h="1429" w="1476">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1" name="Google Shape;681;p42"/>
            <p:cNvSpPr/>
            <p:nvPr/>
          </p:nvSpPr>
          <p:spPr>
            <a:xfrm>
              <a:off x="1098425" y="3156875"/>
              <a:ext cx="36800" cy="35725"/>
            </a:xfrm>
            <a:custGeom>
              <a:rect b="b" l="l" r="r" t="t"/>
              <a:pathLst>
                <a:path extrusionOk="0" h="1429" w="1472">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2" name="Google Shape;682;p42"/>
            <p:cNvSpPr/>
            <p:nvPr/>
          </p:nvSpPr>
          <p:spPr>
            <a:xfrm>
              <a:off x="1104500" y="3046775"/>
              <a:ext cx="27000" cy="3100"/>
            </a:xfrm>
            <a:custGeom>
              <a:rect b="b" l="l" r="r" t="t"/>
              <a:pathLst>
                <a:path extrusionOk="0" h="124" w="108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3" name="Google Shape;683;p42"/>
            <p:cNvSpPr/>
            <p:nvPr/>
          </p:nvSpPr>
          <p:spPr>
            <a:xfrm>
              <a:off x="1103875" y="3046125"/>
              <a:ext cx="28375" cy="4400"/>
            </a:xfrm>
            <a:custGeom>
              <a:rect b="b" l="l" r="r" t="t"/>
              <a:pathLst>
                <a:path extrusionOk="0" h="176" w="1135">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4" name="Google Shape;684;p42"/>
            <p:cNvSpPr/>
            <p:nvPr/>
          </p:nvSpPr>
          <p:spPr>
            <a:xfrm>
              <a:off x="1117300" y="3024825"/>
              <a:ext cx="1400" cy="172150"/>
            </a:xfrm>
            <a:custGeom>
              <a:rect b="b" l="l" r="r" t="t"/>
              <a:pathLst>
                <a:path extrusionOk="0" h="6886" w="56">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5" name="Google Shape;685;p42"/>
            <p:cNvSpPr/>
            <p:nvPr/>
          </p:nvSpPr>
          <p:spPr>
            <a:xfrm>
              <a:off x="1116650" y="3024175"/>
              <a:ext cx="2700" cy="173525"/>
            </a:xfrm>
            <a:custGeom>
              <a:rect b="b" l="l" r="r" t="t"/>
              <a:pathLst>
                <a:path extrusionOk="0" h="6941" w="108">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6" name="Google Shape;686;p42"/>
            <p:cNvSpPr/>
            <p:nvPr/>
          </p:nvSpPr>
          <p:spPr>
            <a:xfrm>
              <a:off x="1115700" y="2996800"/>
              <a:ext cx="5025" cy="5125"/>
            </a:xfrm>
            <a:custGeom>
              <a:rect b="b" l="l" r="r" t="t"/>
              <a:pathLst>
                <a:path extrusionOk="0" h="205" w="201">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7" name="Google Shape;687;p42"/>
            <p:cNvSpPr/>
            <p:nvPr/>
          </p:nvSpPr>
          <p:spPr>
            <a:xfrm>
              <a:off x="1114950" y="2996150"/>
              <a:ext cx="6425" cy="6425"/>
            </a:xfrm>
            <a:custGeom>
              <a:rect b="b" l="l" r="r" t="t"/>
              <a:pathLst>
                <a:path extrusionOk="0" h="257" w="257">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8" name="Google Shape;688;p42"/>
            <p:cNvSpPr/>
            <p:nvPr/>
          </p:nvSpPr>
          <p:spPr>
            <a:xfrm>
              <a:off x="1114000" y="2975925"/>
              <a:ext cx="7050" cy="17250"/>
            </a:xfrm>
            <a:custGeom>
              <a:rect b="b" l="l" r="r" t="t"/>
              <a:pathLst>
                <a:path extrusionOk="0" h="690" w="282">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89" name="Google Shape;689;p42"/>
            <p:cNvSpPr/>
            <p:nvPr/>
          </p:nvSpPr>
          <p:spPr>
            <a:xfrm>
              <a:off x="1113250" y="2975250"/>
              <a:ext cx="8550" cy="19950"/>
            </a:xfrm>
            <a:custGeom>
              <a:rect b="b" l="l" r="r" t="t"/>
              <a:pathLst>
                <a:path extrusionOk="0" h="798" w="342">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0" name="Google Shape;690;p42"/>
            <p:cNvSpPr/>
            <p:nvPr/>
          </p:nvSpPr>
          <p:spPr>
            <a:xfrm>
              <a:off x="1104600" y="2979350"/>
              <a:ext cx="9725" cy="15125"/>
            </a:xfrm>
            <a:custGeom>
              <a:rect b="b" l="l" r="r" t="t"/>
              <a:pathLst>
                <a:path extrusionOk="0" h="605" w="389">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1" name="Google Shape;691;p42"/>
            <p:cNvSpPr/>
            <p:nvPr/>
          </p:nvSpPr>
          <p:spPr>
            <a:xfrm>
              <a:off x="1103875" y="2978575"/>
              <a:ext cx="11850" cy="17275"/>
            </a:xfrm>
            <a:custGeom>
              <a:rect b="b" l="l" r="r" t="t"/>
              <a:pathLst>
                <a:path extrusionOk="0" h="691" w="474">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2" name="Google Shape;692;p42"/>
            <p:cNvSpPr/>
            <p:nvPr/>
          </p:nvSpPr>
          <p:spPr>
            <a:xfrm>
              <a:off x="1095175" y="2990075"/>
              <a:ext cx="16825" cy="7800"/>
            </a:xfrm>
            <a:custGeom>
              <a:rect b="b" l="l" r="r" t="t"/>
              <a:pathLst>
                <a:path extrusionOk="0" h="312" w="673">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3" name="Google Shape;693;p42"/>
            <p:cNvSpPr/>
            <p:nvPr/>
          </p:nvSpPr>
          <p:spPr>
            <a:xfrm>
              <a:off x="1095025" y="2989425"/>
              <a:ext cx="19000" cy="9100"/>
            </a:xfrm>
            <a:custGeom>
              <a:rect b="b" l="l" r="r" t="t"/>
              <a:pathLst>
                <a:path extrusionOk="0" h="364" w="76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4" name="Google Shape;694;p42"/>
            <p:cNvSpPr/>
            <p:nvPr/>
          </p:nvSpPr>
          <p:spPr>
            <a:xfrm>
              <a:off x="1093750" y="3001575"/>
              <a:ext cx="18250" cy="6125"/>
            </a:xfrm>
            <a:custGeom>
              <a:rect b="b" l="l" r="r" t="t"/>
              <a:pathLst>
                <a:path extrusionOk="0" h="245" w="73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5" name="Google Shape;695;p42"/>
            <p:cNvSpPr/>
            <p:nvPr/>
          </p:nvSpPr>
          <p:spPr>
            <a:xfrm>
              <a:off x="1094375" y="3000525"/>
              <a:ext cx="19650" cy="7800"/>
            </a:xfrm>
            <a:custGeom>
              <a:rect b="b" l="l" r="r" t="t"/>
              <a:pathLst>
                <a:path extrusionOk="0" h="312" w="786">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6" name="Google Shape;696;p42"/>
            <p:cNvSpPr/>
            <p:nvPr/>
          </p:nvSpPr>
          <p:spPr>
            <a:xfrm>
              <a:off x="1102225" y="3004575"/>
              <a:ext cx="12100" cy="13100"/>
            </a:xfrm>
            <a:custGeom>
              <a:rect b="b" l="l" r="r" t="t"/>
              <a:pathLst>
                <a:path extrusionOk="0" h="524" w="484">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7" name="Google Shape;697;p42"/>
            <p:cNvSpPr/>
            <p:nvPr/>
          </p:nvSpPr>
          <p:spPr>
            <a:xfrm>
              <a:off x="1101850" y="3002875"/>
              <a:ext cx="13450" cy="15575"/>
            </a:xfrm>
            <a:custGeom>
              <a:rect b="b" l="l" r="r" t="t"/>
              <a:pathLst>
                <a:path extrusionOk="0" h="623" w="538">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8" name="Google Shape;698;p42"/>
            <p:cNvSpPr/>
            <p:nvPr/>
          </p:nvSpPr>
          <p:spPr>
            <a:xfrm>
              <a:off x="1114950" y="3005950"/>
              <a:ext cx="7475" cy="17075"/>
            </a:xfrm>
            <a:custGeom>
              <a:rect b="b" l="l" r="r" t="t"/>
              <a:pathLst>
                <a:path extrusionOk="0" h="683" w="299">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699" name="Google Shape;699;p42"/>
            <p:cNvSpPr/>
            <p:nvPr/>
          </p:nvSpPr>
          <p:spPr>
            <a:xfrm>
              <a:off x="1114325" y="3003925"/>
              <a:ext cx="8750" cy="19625"/>
            </a:xfrm>
            <a:custGeom>
              <a:rect b="b" l="l" r="r" t="t"/>
              <a:pathLst>
                <a:path extrusionOk="0" h="785" w="35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0" name="Google Shape;700;p42"/>
            <p:cNvSpPr/>
            <p:nvPr/>
          </p:nvSpPr>
          <p:spPr>
            <a:xfrm>
              <a:off x="1121775" y="3004575"/>
              <a:ext cx="10000" cy="15175"/>
            </a:xfrm>
            <a:custGeom>
              <a:rect b="b" l="l" r="r" t="t"/>
              <a:pathLst>
                <a:path extrusionOk="0" h="607" w="40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1" name="Google Shape;701;p42"/>
            <p:cNvSpPr/>
            <p:nvPr/>
          </p:nvSpPr>
          <p:spPr>
            <a:xfrm>
              <a:off x="1120375" y="3003275"/>
              <a:ext cx="11875" cy="17200"/>
            </a:xfrm>
            <a:custGeom>
              <a:rect b="b" l="l" r="r" t="t"/>
              <a:pathLst>
                <a:path extrusionOk="0" h="688" w="475">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2" name="Google Shape;702;p42"/>
            <p:cNvSpPr/>
            <p:nvPr/>
          </p:nvSpPr>
          <p:spPr>
            <a:xfrm>
              <a:off x="1124125" y="3001050"/>
              <a:ext cx="16850" cy="7925"/>
            </a:xfrm>
            <a:custGeom>
              <a:rect b="b" l="l" r="r" t="t"/>
              <a:pathLst>
                <a:path extrusionOk="0" h="317" w="674">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3" name="Google Shape;703;p42"/>
            <p:cNvSpPr/>
            <p:nvPr/>
          </p:nvSpPr>
          <p:spPr>
            <a:xfrm>
              <a:off x="1122100" y="3000200"/>
              <a:ext cx="18875" cy="9500"/>
            </a:xfrm>
            <a:custGeom>
              <a:rect b="b" l="l" r="r" t="t"/>
              <a:pathLst>
                <a:path extrusionOk="0" h="380" w="755">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4" name="Google Shape;704;p42"/>
            <p:cNvSpPr/>
            <p:nvPr/>
          </p:nvSpPr>
          <p:spPr>
            <a:xfrm>
              <a:off x="1124125" y="2991450"/>
              <a:ext cx="18250" cy="6100"/>
            </a:xfrm>
            <a:custGeom>
              <a:rect b="b" l="l" r="r" t="t"/>
              <a:pathLst>
                <a:path extrusionOk="0" h="244" w="73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5" name="Google Shape;705;p42"/>
            <p:cNvSpPr/>
            <p:nvPr/>
          </p:nvSpPr>
          <p:spPr>
            <a:xfrm>
              <a:off x="1122400" y="2990725"/>
              <a:ext cx="19650" cy="7800"/>
            </a:xfrm>
            <a:custGeom>
              <a:rect b="b" l="l" r="r" t="t"/>
              <a:pathLst>
                <a:path extrusionOk="0" h="312" w="786">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6" name="Google Shape;706;p42"/>
            <p:cNvSpPr/>
            <p:nvPr/>
          </p:nvSpPr>
          <p:spPr>
            <a:xfrm>
              <a:off x="1121775" y="2981275"/>
              <a:ext cx="12050" cy="13200"/>
            </a:xfrm>
            <a:custGeom>
              <a:rect b="b" l="l" r="r" t="t"/>
              <a:pathLst>
                <a:path extrusionOk="0" h="528" w="482">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07" name="Google Shape;707;p42"/>
            <p:cNvSpPr/>
            <p:nvPr/>
          </p:nvSpPr>
          <p:spPr>
            <a:xfrm>
              <a:off x="1120700" y="2980600"/>
              <a:ext cx="13875" cy="15575"/>
            </a:xfrm>
            <a:custGeom>
              <a:rect b="b" l="l" r="r" t="t"/>
              <a:pathLst>
                <a:path extrusionOk="0" h="623" w="555">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708" name="Google Shape;708;p42"/>
          <p:cNvGrpSpPr/>
          <p:nvPr/>
        </p:nvGrpSpPr>
        <p:grpSpPr>
          <a:xfrm>
            <a:off x="3500931" y="4608749"/>
            <a:ext cx="1856791" cy="372004"/>
            <a:chOff x="547325" y="3326225"/>
            <a:chExt cx="215625" cy="43200"/>
          </a:xfrm>
        </p:grpSpPr>
        <p:sp>
          <p:nvSpPr>
            <p:cNvPr id="709" name="Google Shape;709;p42"/>
            <p:cNvSpPr/>
            <p:nvPr/>
          </p:nvSpPr>
          <p:spPr>
            <a:xfrm>
              <a:off x="644825" y="3347850"/>
              <a:ext cx="28700" cy="18250"/>
            </a:xfrm>
            <a:custGeom>
              <a:rect b="b" l="l" r="r" t="t"/>
              <a:pathLst>
                <a:path extrusionOk="0" h="730" w="1148">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0" name="Google Shape;710;p42"/>
            <p:cNvSpPr/>
            <p:nvPr/>
          </p:nvSpPr>
          <p:spPr>
            <a:xfrm>
              <a:off x="689700" y="3342425"/>
              <a:ext cx="25725" cy="17925"/>
            </a:xfrm>
            <a:custGeom>
              <a:rect b="b" l="l" r="r" t="t"/>
              <a:pathLst>
                <a:path extrusionOk="0" h="717" w="1029">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1" name="Google Shape;711;p42"/>
            <p:cNvSpPr/>
            <p:nvPr/>
          </p:nvSpPr>
          <p:spPr>
            <a:xfrm>
              <a:off x="731900" y="3330925"/>
              <a:ext cx="31050" cy="22300"/>
            </a:xfrm>
            <a:custGeom>
              <a:rect b="b" l="l" r="r" t="t"/>
              <a:pathLst>
                <a:path extrusionOk="0" h="892" w="1242">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2" name="Google Shape;712;p42"/>
            <p:cNvSpPr/>
            <p:nvPr/>
          </p:nvSpPr>
          <p:spPr>
            <a:xfrm>
              <a:off x="547325" y="3326225"/>
              <a:ext cx="31025" cy="22300"/>
            </a:xfrm>
            <a:custGeom>
              <a:rect b="b" l="l" r="r" t="t"/>
              <a:pathLst>
                <a:path extrusionOk="0" h="892" w="1241">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3" name="Google Shape;713;p42"/>
            <p:cNvSpPr/>
            <p:nvPr/>
          </p:nvSpPr>
          <p:spPr>
            <a:xfrm>
              <a:off x="581750" y="3348175"/>
              <a:ext cx="35075" cy="21250"/>
            </a:xfrm>
            <a:custGeom>
              <a:rect b="b" l="l" r="r" t="t"/>
              <a:pathLst>
                <a:path extrusionOk="0" h="850" w="1403">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714" name="Google Shape;714;p42"/>
          <p:cNvGrpSpPr/>
          <p:nvPr/>
        </p:nvGrpSpPr>
        <p:grpSpPr>
          <a:xfrm>
            <a:off x="3327847" y="5251605"/>
            <a:ext cx="6440259" cy="1606399"/>
            <a:chOff x="1578025" y="3447725"/>
            <a:chExt cx="680750" cy="169800"/>
          </a:xfrm>
        </p:grpSpPr>
        <p:sp>
          <p:nvSpPr>
            <p:cNvPr id="715" name="Google Shape;715;p42"/>
            <p:cNvSpPr/>
            <p:nvPr/>
          </p:nvSpPr>
          <p:spPr>
            <a:xfrm>
              <a:off x="1597975" y="3447725"/>
              <a:ext cx="13875" cy="73575"/>
            </a:xfrm>
            <a:custGeom>
              <a:rect b="b" l="l" r="r" t="t"/>
              <a:pathLst>
                <a:path extrusionOk="0" h="2943" w="555">
                  <a:moveTo>
                    <a:pt x="0" y="1"/>
                  </a:moveTo>
                  <a:lnTo>
                    <a:pt x="282" y="2862"/>
                  </a:lnTo>
                  <a:lnTo>
                    <a:pt x="554" y="2943"/>
                  </a:lnTo>
                  <a:lnTo>
                    <a:pt x="47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6" name="Google Shape;716;p42"/>
            <p:cNvSpPr/>
            <p:nvPr/>
          </p:nvSpPr>
          <p:spPr>
            <a:xfrm>
              <a:off x="1597975" y="3447725"/>
              <a:ext cx="8425" cy="30725"/>
            </a:xfrm>
            <a:custGeom>
              <a:rect b="b" l="l" r="r" t="t"/>
              <a:pathLst>
                <a:path extrusionOk="0" h="1229" w="337">
                  <a:moveTo>
                    <a:pt x="0" y="1"/>
                  </a:moveTo>
                  <a:lnTo>
                    <a:pt x="120" y="1229"/>
                  </a:lnTo>
                  <a:lnTo>
                    <a:pt x="81" y="56"/>
                  </a:lnTo>
                  <a:lnTo>
                    <a:pt x="3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7" name="Google Shape;717;p42"/>
            <p:cNvSpPr/>
            <p:nvPr/>
          </p:nvSpPr>
          <p:spPr>
            <a:xfrm>
              <a:off x="1606375" y="3447725"/>
              <a:ext cx="5475" cy="73575"/>
            </a:xfrm>
            <a:custGeom>
              <a:rect b="b" l="l" r="r" t="t"/>
              <a:pathLst>
                <a:path extrusionOk="0" h="2943" w="219">
                  <a:moveTo>
                    <a:pt x="1" y="1"/>
                  </a:moveTo>
                  <a:lnTo>
                    <a:pt x="40" y="2891"/>
                  </a:lnTo>
                  <a:lnTo>
                    <a:pt x="218" y="2943"/>
                  </a:lnTo>
                  <a:lnTo>
                    <a:pt x="1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8" name="Google Shape;718;p42"/>
            <p:cNvSpPr/>
            <p:nvPr/>
          </p:nvSpPr>
          <p:spPr>
            <a:xfrm>
              <a:off x="1714025" y="3459875"/>
              <a:ext cx="12500" cy="92850"/>
            </a:xfrm>
            <a:custGeom>
              <a:rect b="b" l="l" r="r" t="t"/>
              <a:pathLst>
                <a:path extrusionOk="0" h="3714" w="500">
                  <a:moveTo>
                    <a:pt x="1" y="1"/>
                  </a:moveTo>
                  <a:lnTo>
                    <a:pt x="231" y="3646"/>
                  </a:lnTo>
                  <a:lnTo>
                    <a:pt x="500" y="3714"/>
                  </a:lnTo>
                  <a:lnTo>
                    <a:pt x="500"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19" name="Google Shape;719;p42"/>
            <p:cNvSpPr/>
            <p:nvPr/>
          </p:nvSpPr>
          <p:spPr>
            <a:xfrm>
              <a:off x="1714025" y="3459875"/>
              <a:ext cx="8125" cy="57375"/>
            </a:xfrm>
            <a:custGeom>
              <a:rect b="b" l="l" r="r" t="t"/>
              <a:pathLst>
                <a:path extrusionOk="0" h="2295" w="325">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0" name="Google Shape;720;p42"/>
            <p:cNvSpPr/>
            <p:nvPr/>
          </p:nvSpPr>
          <p:spPr>
            <a:xfrm>
              <a:off x="1722125" y="3460925"/>
              <a:ext cx="4400" cy="91800"/>
            </a:xfrm>
            <a:custGeom>
              <a:rect b="b" l="l" r="r" t="t"/>
              <a:pathLst>
                <a:path extrusionOk="0" h="3672" w="176">
                  <a:moveTo>
                    <a:pt x="1" y="1"/>
                  </a:moveTo>
                  <a:lnTo>
                    <a:pt x="56" y="3630"/>
                  </a:lnTo>
                  <a:lnTo>
                    <a:pt x="176" y="3672"/>
                  </a:lnTo>
                  <a:lnTo>
                    <a:pt x="176" y="14"/>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1" name="Google Shape;721;p42"/>
            <p:cNvSpPr/>
            <p:nvPr/>
          </p:nvSpPr>
          <p:spPr>
            <a:xfrm>
              <a:off x="1838625" y="3482800"/>
              <a:ext cx="14200" cy="114475"/>
            </a:xfrm>
            <a:custGeom>
              <a:rect b="b" l="l" r="r" t="t"/>
              <a:pathLst>
                <a:path extrusionOk="0" h="4579" w="568">
                  <a:moveTo>
                    <a:pt x="0" y="1"/>
                  </a:moveTo>
                  <a:lnTo>
                    <a:pt x="282" y="4485"/>
                  </a:lnTo>
                  <a:lnTo>
                    <a:pt x="567" y="4579"/>
                  </a:lnTo>
                  <a:lnTo>
                    <a:pt x="567" y="69"/>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2" name="Google Shape;722;p42"/>
            <p:cNvSpPr/>
            <p:nvPr/>
          </p:nvSpPr>
          <p:spPr>
            <a:xfrm>
              <a:off x="1838625" y="3482800"/>
              <a:ext cx="10150" cy="71300"/>
            </a:xfrm>
            <a:custGeom>
              <a:rect b="b" l="l" r="r" t="t"/>
              <a:pathLst>
                <a:path extrusionOk="0" h="2852" w="406">
                  <a:moveTo>
                    <a:pt x="0" y="1"/>
                  </a:moveTo>
                  <a:lnTo>
                    <a:pt x="175" y="2852"/>
                  </a:lnTo>
                  <a:lnTo>
                    <a:pt x="81" y="82"/>
                  </a:lnTo>
                  <a:lnTo>
                    <a:pt x="405" y="56"/>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3" name="Google Shape;723;p42"/>
            <p:cNvSpPr/>
            <p:nvPr/>
          </p:nvSpPr>
          <p:spPr>
            <a:xfrm>
              <a:off x="1848750" y="3484175"/>
              <a:ext cx="4075" cy="113100"/>
            </a:xfrm>
            <a:custGeom>
              <a:rect b="b" l="l" r="r" t="t"/>
              <a:pathLst>
                <a:path extrusionOk="0" h="4524" w="163">
                  <a:moveTo>
                    <a:pt x="0" y="1"/>
                  </a:moveTo>
                  <a:lnTo>
                    <a:pt x="26" y="4482"/>
                  </a:lnTo>
                  <a:lnTo>
                    <a:pt x="162" y="4524"/>
                  </a:lnTo>
                  <a:lnTo>
                    <a:pt x="162" y="14"/>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4" name="Google Shape;724;p42"/>
            <p:cNvSpPr/>
            <p:nvPr/>
          </p:nvSpPr>
          <p:spPr>
            <a:xfrm>
              <a:off x="1974300" y="3511550"/>
              <a:ext cx="17825" cy="105975"/>
            </a:xfrm>
            <a:custGeom>
              <a:rect b="b" l="l" r="r" t="t"/>
              <a:pathLst>
                <a:path extrusionOk="0" h="4239" w="713">
                  <a:moveTo>
                    <a:pt x="0" y="1"/>
                  </a:moveTo>
                  <a:lnTo>
                    <a:pt x="282" y="4239"/>
                  </a:lnTo>
                  <a:lnTo>
                    <a:pt x="713" y="4239"/>
                  </a:lnTo>
                  <a:lnTo>
                    <a:pt x="713" y="147"/>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5" name="Google Shape;725;p42"/>
            <p:cNvSpPr/>
            <p:nvPr/>
          </p:nvSpPr>
          <p:spPr>
            <a:xfrm>
              <a:off x="1974300" y="3511550"/>
              <a:ext cx="11750" cy="84350"/>
            </a:xfrm>
            <a:custGeom>
              <a:rect b="b" l="l" r="r" t="t"/>
              <a:pathLst>
                <a:path extrusionOk="0" h="3374" w="470">
                  <a:moveTo>
                    <a:pt x="0" y="1"/>
                  </a:moveTo>
                  <a:lnTo>
                    <a:pt x="227" y="3374"/>
                  </a:lnTo>
                  <a:lnTo>
                    <a:pt x="94" y="95"/>
                  </a:lnTo>
                  <a:lnTo>
                    <a:pt x="470" y="95"/>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6" name="Google Shape;726;p42"/>
            <p:cNvSpPr/>
            <p:nvPr/>
          </p:nvSpPr>
          <p:spPr>
            <a:xfrm>
              <a:off x="1986025" y="3513900"/>
              <a:ext cx="6100" cy="103625"/>
            </a:xfrm>
            <a:custGeom>
              <a:rect b="b" l="l" r="r" t="t"/>
              <a:pathLst>
                <a:path extrusionOk="0" h="4145" w="244">
                  <a:moveTo>
                    <a:pt x="1" y="1"/>
                  </a:moveTo>
                  <a:lnTo>
                    <a:pt x="30" y="4145"/>
                  </a:lnTo>
                  <a:lnTo>
                    <a:pt x="244" y="4145"/>
                  </a:lnTo>
                  <a:lnTo>
                    <a:pt x="244" y="53"/>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7" name="Google Shape;727;p42"/>
            <p:cNvSpPr/>
            <p:nvPr/>
          </p:nvSpPr>
          <p:spPr>
            <a:xfrm>
              <a:off x="2118375" y="3544925"/>
              <a:ext cx="17925" cy="72600"/>
            </a:xfrm>
            <a:custGeom>
              <a:rect b="b" l="l" r="r" t="t"/>
              <a:pathLst>
                <a:path extrusionOk="0" h="2904" w="717">
                  <a:moveTo>
                    <a:pt x="1" y="1"/>
                  </a:moveTo>
                  <a:lnTo>
                    <a:pt x="69" y="2904"/>
                  </a:lnTo>
                  <a:lnTo>
                    <a:pt x="581" y="2904"/>
                  </a:lnTo>
                  <a:lnTo>
                    <a:pt x="717" y="137"/>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8" name="Google Shape;728;p42"/>
            <p:cNvSpPr/>
            <p:nvPr/>
          </p:nvSpPr>
          <p:spPr>
            <a:xfrm>
              <a:off x="2118375" y="3544925"/>
              <a:ext cx="10475" cy="70575"/>
            </a:xfrm>
            <a:custGeom>
              <a:rect b="b" l="l" r="r" t="t"/>
              <a:pathLst>
                <a:path extrusionOk="0" h="2823" w="419">
                  <a:moveTo>
                    <a:pt x="1" y="1"/>
                  </a:moveTo>
                  <a:lnTo>
                    <a:pt x="69" y="2823"/>
                  </a:lnTo>
                  <a:lnTo>
                    <a:pt x="95" y="95"/>
                  </a:lnTo>
                  <a:lnTo>
                    <a:pt x="419" y="82"/>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29" name="Google Shape;729;p42"/>
            <p:cNvSpPr/>
            <p:nvPr/>
          </p:nvSpPr>
          <p:spPr>
            <a:xfrm>
              <a:off x="2128825" y="3546950"/>
              <a:ext cx="7475" cy="70575"/>
            </a:xfrm>
            <a:custGeom>
              <a:rect b="b" l="l" r="r" t="t"/>
              <a:pathLst>
                <a:path extrusionOk="0" h="2823" w="299">
                  <a:moveTo>
                    <a:pt x="1" y="1"/>
                  </a:moveTo>
                  <a:lnTo>
                    <a:pt x="1" y="2823"/>
                  </a:lnTo>
                  <a:lnTo>
                    <a:pt x="163" y="2823"/>
                  </a:lnTo>
                  <a:lnTo>
                    <a:pt x="299"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30" name="Google Shape;730;p42"/>
            <p:cNvSpPr/>
            <p:nvPr/>
          </p:nvSpPr>
          <p:spPr>
            <a:xfrm>
              <a:off x="1578025" y="3457850"/>
              <a:ext cx="680750" cy="159675"/>
            </a:xfrm>
            <a:custGeom>
              <a:rect b="b" l="l" r="r" t="t"/>
              <a:pathLst>
                <a:path extrusionOk="0" h="6387" w="2723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31" name="Google Shape;731;p42"/>
            <p:cNvSpPr/>
            <p:nvPr/>
          </p:nvSpPr>
          <p:spPr>
            <a:xfrm>
              <a:off x="1578025" y="3460200"/>
              <a:ext cx="663575" cy="157325"/>
            </a:xfrm>
            <a:custGeom>
              <a:rect b="b" l="l" r="r" t="t"/>
              <a:pathLst>
                <a:path extrusionOk="0" h="6293" w="26543">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32" name="Google Shape;732;p42"/>
            <p:cNvSpPr/>
            <p:nvPr/>
          </p:nvSpPr>
          <p:spPr>
            <a:xfrm>
              <a:off x="1578025" y="3460200"/>
              <a:ext cx="663575" cy="157325"/>
            </a:xfrm>
            <a:custGeom>
              <a:rect b="b" l="l" r="r" t="t"/>
              <a:pathLst>
                <a:path extrusionOk="0" h="6293" w="26543">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33" name="Google Shape;733;p42"/>
            <p:cNvSpPr/>
            <p:nvPr/>
          </p:nvSpPr>
          <p:spPr>
            <a:xfrm>
              <a:off x="1578025" y="3479475"/>
              <a:ext cx="527925" cy="138050"/>
            </a:xfrm>
            <a:custGeom>
              <a:rect b="b" l="l" r="r" t="t"/>
              <a:pathLst>
                <a:path extrusionOk="0" h="5522" w="21117">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34" name="Google Shape;734;p42"/>
            <p:cNvSpPr/>
            <p:nvPr/>
          </p:nvSpPr>
          <p:spPr>
            <a:xfrm>
              <a:off x="1578025" y="3481500"/>
              <a:ext cx="510975" cy="136025"/>
            </a:xfrm>
            <a:custGeom>
              <a:rect b="b" l="l" r="r" t="t"/>
              <a:pathLst>
                <a:path extrusionOk="0" h="5441" w="20439">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35" name="Google Shape;735;p42"/>
            <p:cNvSpPr/>
            <p:nvPr/>
          </p:nvSpPr>
          <p:spPr>
            <a:xfrm>
              <a:off x="1578025" y="3481500"/>
              <a:ext cx="510975" cy="136025"/>
            </a:xfrm>
            <a:custGeom>
              <a:rect b="b" l="l" r="r" t="t"/>
              <a:pathLst>
                <a:path extrusionOk="0" h="5441" w="20439">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736" name="Google Shape;736;p42"/>
          <p:cNvSpPr txBox="1"/>
          <p:nvPr>
            <p:ph type="ctrTitle"/>
          </p:nvPr>
        </p:nvSpPr>
        <p:spPr>
          <a:xfrm>
            <a:off x="1572433" y="955967"/>
            <a:ext cx="9047200" cy="16324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9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9pPr>
          </a:lstStyle>
          <a:p/>
        </p:txBody>
      </p:sp>
      <p:sp>
        <p:nvSpPr>
          <p:cNvPr id="737" name="Google Shape;737;p42"/>
          <p:cNvSpPr txBox="1"/>
          <p:nvPr>
            <p:ph idx="1" type="subTitle"/>
          </p:nvPr>
        </p:nvSpPr>
        <p:spPr>
          <a:xfrm>
            <a:off x="3248600" y="2543368"/>
            <a:ext cx="5694800" cy="72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2133"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3">
    <p:spTree>
      <p:nvGrpSpPr>
        <p:cNvPr id="738" name="Shape 738"/>
        <p:cNvGrpSpPr/>
        <p:nvPr/>
      </p:nvGrpSpPr>
      <p:grpSpPr>
        <a:xfrm>
          <a:off x="0" y="0"/>
          <a:ext cx="0" cy="0"/>
          <a:chOff x="0" y="0"/>
          <a:chExt cx="0" cy="0"/>
        </a:xfrm>
      </p:grpSpPr>
      <p:sp>
        <p:nvSpPr>
          <p:cNvPr id="739" name="Google Shape;739;p43"/>
          <p:cNvSpPr/>
          <p:nvPr/>
        </p:nvSpPr>
        <p:spPr>
          <a:xfrm>
            <a:off x="13" y="1423695"/>
            <a:ext cx="2963304" cy="1901549"/>
          </a:xfrm>
          <a:custGeom>
            <a:rect b="b" l="l" r="r" t="t"/>
            <a:pathLst>
              <a:path extrusionOk="0" h="6254" w="9746">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0" name="Google Shape;740;p43"/>
          <p:cNvSpPr/>
          <p:nvPr/>
        </p:nvSpPr>
        <p:spPr>
          <a:xfrm>
            <a:off x="7285281" y="1963665"/>
            <a:ext cx="7655759" cy="2362495"/>
          </a:xfrm>
          <a:custGeom>
            <a:rect b="b" l="l" r="r" t="t"/>
            <a:pathLst>
              <a:path extrusionOk="0" h="7770" w="25179">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274"/>
            </a:srgbClr>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1" name="Google Shape;741;p43"/>
          <p:cNvSpPr/>
          <p:nvPr/>
        </p:nvSpPr>
        <p:spPr>
          <a:xfrm>
            <a:off x="1880827" y="3335466"/>
            <a:ext cx="10320447" cy="1055091"/>
          </a:xfrm>
          <a:custGeom>
            <a:rect b="b" l="l" r="r" t="t"/>
            <a:pathLst>
              <a:path extrusionOk="0" h="4687" w="37099">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2" name="Google Shape;742;p43"/>
          <p:cNvSpPr/>
          <p:nvPr/>
        </p:nvSpPr>
        <p:spPr>
          <a:xfrm>
            <a:off x="6195517" y="3335467"/>
            <a:ext cx="6227487" cy="548593"/>
          </a:xfrm>
          <a:custGeom>
            <a:rect b="b" l="l" r="r" t="t"/>
            <a:pathLst>
              <a:path extrusionOk="0" h="2437" w="22386">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3" name="Google Shape;743;p43"/>
          <p:cNvSpPr/>
          <p:nvPr/>
        </p:nvSpPr>
        <p:spPr>
          <a:xfrm>
            <a:off x="4393696" y="3408629"/>
            <a:ext cx="8231265" cy="979004"/>
          </a:xfrm>
          <a:custGeom>
            <a:rect b="b" l="l" r="r" t="t"/>
            <a:pathLst>
              <a:path extrusionOk="0" h="4349" w="29589">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4" name="Google Shape;744;p43"/>
          <p:cNvSpPr/>
          <p:nvPr/>
        </p:nvSpPr>
        <p:spPr>
          <a:xfrm>
            <a:off x="0" y="3354602"/>
            <a:ext cx="6339040" cy="1033029"/>
          </a:xfrm>
          <a:custGeom>
            <a:rect b="b" l="l" r="r" t="t"/>
            <a:pathLst>
              <a:path extrusionOk="0" h="4589" w="22787">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5" name="Google Shape;745;p43"/>
          <p:cNvSpPr/>
          <p:nvPr/>
        </p:nvSpPr>
        <p:spPr>
          <a:xfrm>
            <a:off x="0" y="3354602"/>
            <a:ext cx="6339040" cy="1033029"/>
          </a:xfrm>
          <a:custGeom>
            <a:rect b="b" l="l" r="r" t="t"/>
            <a:pathLst>
              <a:path extrusionOk="0" h="4589" w="22787">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6" name="Google Shape;746;p43"/>
          <p:cNvSpPr/>
          <p:nvPr/>
        </p:nvSpPr>
        <p:spPr>
          <a:xfrm>
            <a:off x="0" y="3769029"/>
            <a:ext cx="6339040" cy="618603"/>
          </a:xfrm>
          <a:custGeom>
            <a:rect b="b" l="l" r="r" t="t"/>
            <a:pathLst>
              <a:path extrusionOk="0" h="2748" w="22787">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7" name="Google Shape;747;p43"/>
          <p:cNvSpPr/>
          <p:nvPr/>
        </p:nvSpPr>
        <p:spPr>
          <a:xfrm>
            <a:off x="11514186" y="3635539"/>
            <a:ext cx="687121" cy="643364"/>
          </a:xfrm>
          <a:custGeom>
            <a:rect b="b" l="l" r="r" t="t"/>
            <a:pathLst>
              <a:path extrusionOk="0" h="2858" w="247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8" name="Google Shape;748;p43"/>
          <p:cNvSpPr/>
          <p:nvPr/>
        </p:nvSpPr>
        <p:spPr>
          <a:xfrm>
            <a:off x="11096905" y="3827560"/>
            <a:ext cx="1104401" cy="560073"/>
          </a:xfrm>
          <a:custGeom>
            <a:rect b="b" l="l" r="r" t="t"/>
            <a:pathLst>
              <a:path extrusionOk="0" h="2488" w="397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49" name="Google Shape;749;p43"/>
          <p:cNvSpPr/>
          <p:nvPr/>
        </p:nvSpPr>
        <p:spPr>
          <a:xfrm>
            <a:off x="0" y="4387635"/>
            <a:ext cx="12201267" cy="2470357"/>
          </a:xfrm>
          <a:custGeom>
            <a:rect b="b" l="l" r="r" t="t"/>
            <a:pathLst>
              <a:path extrusionOk="0" h="10974" w="43860">
                <a:moveTo>
                  <a:pt x="0" y="0"/>
                </a:moveTo>
                <a:lnTo>
                  <a:pt x="0" y="10974"/>
                </a:lnTo>
                <a:lnTo>
                  <a:pt x="43860" y="10974"/>
                </a:lnTo>
                <a:lnTo>
                  <a:pt x="43860" y="0"/>
                </a:ln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0" name="Google Shape;750;p43"/>
          <p:cNvSpPr/>
          <p:nvPr/>
        </p:nvSpPr>
        <p:spPr>
          <a:xfrm>
            <a:off x="0" y="4387636"/>
            <a:ext cx="12201267" cy="561649"/>
          </a:xfrm>
          <a:custGeom>
            <a:rect b="b" l="l" r="r" t="t"/>
            <a:pathLst>
              <a:path extrusionOk="0" h="2495" w="43860">
                <a:moveTo>
                  <a:pt x="0" y="0"/>
                </a:moveTo>
                <a:lnTo>
                  <a:pt x="0" y="512"/>
                </a:lnTo>
                <a:cubicBezTo>
                  <a:pt x="18857" y="538"/>
                  <a:pt x="31655" y="810"/>
                  <a:pt x="43860" y="2495"/>
                </a:cubicBezTo>
                <a:lnTo>
                  <a:pt x="43860" y="0"/>
                </a:ln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1" name="Google Shape;751;p43"/>
          <p:cNvSpPr/>
          <p:nvPr/>
        </p:nvSpPr>
        <p:spPr>
          <a:xfrm>
            <a:off x="0" y="5002187"/>
            <a:ext cx="12201267" cy="1855807"/>
          </a:xfrm>
          <a:custGeom>
            <a:rect b="b" l="l" r="r" t="t"/>
            <a:pathLst>
              <a:path extrusionOk="0" h="8244" w="4386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2" name="Google Shape;752;p43"/>
          <p:cNvSpPr/>
          <p:nvPr/>
        </p:nvSpPr>
        <p:spPr>
          <a:xfrm>
            <a:off x="4607343" y="4387635"/>
            <a:ext cx="6651165" cy="2470357"/>
          </a:xfrm>
          <a:custGeom>
            <a:rect b="b" l="l" r="r" t="t"/>
            <a:pathLst>
              <a:path extrusionOk="0" h="10974" w="23909">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3" name="Google Shape;753;p43"/>
          <p:cNvSpPr/>
          <p:nvPr/>
        </p:nvSpPr>
        <p:spPr>
          <a:xfrm>
            <a:off x="7807058" y="4387635"/>
            <a:ext cx="2178757" cy="358151"/>
          </a:xfrm>
          <a:custGeom>
            <a:rect b="b" l="l" r="r" t="t"/>
            <a:pathLst>
              <a:path extrusionOk="0" h="1591" w="7832">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4" name="Google Shape;754;p43"/>
          <p:cNvSpPr/>
          <p:nvPr/>
        </p:nvSpPr>
        <p:spPr>
          <a:xfrm>
            <a:off x="0" y="3635539"/>
            <a:ext cx="634544" cy="643364"/>
          </a:xfrm>
          <a:custGeom>
            <a:rect b="b" l="l" r="r" t="t"/>
            <a:pathLst>
              <a:path extrusionOk="0" h="2858" w="2281">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5" name="Google Shape;755;p43"/>
          <p:cNvSpPr/>
          <p:nvPr/>
        </p:nvSpPr>
        <p:spPr>
          <a:xfrm>
            <a:off x="0" y="3827560"/>
            <a:ext cx="1021223" cy="560073"/>
          </a:xfrm>
          <a:custGeom>
            <a:rect b="b" l="l" r="r" t="t"/>
            <a:pathLst>
              <a:path extrusionOk="0" h="2488" w="3671">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6" name="Google Shape;756;p43"/>
          <p:cNvSpPr/>
          <p:nvPr/>
        </p:nvSpPr>
        <p:spPr>
          <a:xfrm>
            <a:off x="8862502" y="5910734"/>
            <a:ext cx="3338796" cy="947263"/>
          </a:xfrm>
          <a:custGeom>
            <a:rect b="b" l="l" r="r" t="t"/>
            <a:pathLst>
              <a:path extrusionOk="0" h="4208" w="12002">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7" name="Google Shape;757;p43"/>
          <p:cNvSpPr/>
          <p:nvPr/>
        </p:nvSpPr>
        <p:spPr>
          <a:xfrm>
            <a:off x="10176660" y="6383017"/>
            <a:ext cx="2024643" cy="474983"/>
          </a:xfrm>
          <a:custGeom>
            <a:rect b="b" l="l" r="r" t="t"/>
            <a:pathLst>
              <a:path extrusionOk="0" h="2110" w="7278">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8" name="Google Shape;758;p43"/>
          <p:cNvSpPr/>
          <p:nvPr/>
        </p:nvSpPr>
        <p:spPr>
          <a:xfrm>
            <a:off x="0" y="4755015"/>
            <a:ext cx="1298853" cy="844837"/>
          </a:xfrm>
          <a:custGeom>
            <a:rect b="b" l="l" r="r" t="t"/>
            <a:pathLst>
              <a:path extrusionOk="0" h="3753" w="4669">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59" name="Google Shape;759;p43"/>
          <p:cNvSpPr/>
          <p:nvPr/>
        </p:nvSpPr>
        <p:spPr>
          <a:xfrm>
            <a:off x="0" y="5091782"/>
            <a:ext cx="859875" cy="474532"/>
          </a:xfrm>
          <a:custGeom>
            <a:rect b="b" l="l" r="r" t="t"/>
            <a:pathLst>
              <a:path extrusionOk="0" h="2108" w="3091">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0" name="Google Shape;760;p43"/>
          <p:cNvSpPr/>
          <p:nvPr/>
        </p:nvSpPr>
        <p:spPr>
          <a:xfrm>
            <a:off x="0" y="5522868"/>
            <a:ext cx="6489539" cy="1335128"/>
          </a:xfrm>
          <a:custGeom>
            <a:rect b="b" l="l" r="r" t="t"/>
            <a:pathLst>
              <a:path extrusionOk="0" h="5931" w="23328">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1" name="Google Shape;761;p43"/>
          <p:cNvSpPr/>
          <p:nvPr/>
        </p:nvSpPr>
        <p:spPr>
          <a:xfrm>
            <a:off x="0" y="5522868"/>
            <a:ext cx="6489539" cy="1335128"/>
          </a:xfrm>
          <a:custGeom>
            <a:rect b="b" l="l" r="r" t="t"/>
            <a:pathLst>
              <a:path extrusionOk="0" h="5931" w="23328">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2" name="Google Shape;762;p43"/>
          <p:cNvSpPr/>
          <p:nvPr/>
        </p:nvSpPr>
        <p:spPr>
          <a:xfrm>
            <a:off x="0" y="6164885"/>
            <a:ext cx="3473717" cy="693113"/>
          </a:xfrm>
          <a:custGeom>
            <a:rect b="b" l="l" r="r" t="t"/>
            <a:pathLst>
              <a:path extrusionOk="0" h="3079" w="12487">
                <a:moveTo>
                  <a:pt x="0" y="1"/>
                </a:moveTo>
                <a:lnTo>
                  <a:pt x="0" y="3079"/>
                </a:lnTo>
                <a:lnTo>
                  <a:pt x="12487" y="3079"/>
                </a:lnTo>
                <a:cubicBezTo>
                  <a:pt x="9516" y="1796"/>
                  <a:pt x="2644" y="95"/>
                  <a:pt x="0"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3" name="Google Shape;763;p43"/>
          <p:cNvSpPr/>
          <p:nvPr/>
        </p:nvSpPr>
        <p:spPr>
          <a:xfrm>
            <a:off x="1" y="5657260"/>
            <a:ext cx="2801340" cy="1200737"/>
          </a:xfrm>
          <a:custGeom>
            <a:rect b="b" l="l" r="r" t="t"/>
            <a:pathLst>
              <a:path extrusionOk="0" h="5334" w="1007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4" name="Google Shape;764;p43"/>
          <p:cNvSpPr/>
          <p:nvPr/>
        </p:nvSpPr>
        <p:spPr>
          <a:xfrm>
            <a:off x="1644924" y="5657260"/>
            <a:ext cx="1156421" cy="173785"/>
          </a:xfrm>
          <a:custGeom>
            <a:rect b="b" l="l" r="r" t="t"/>
            <a:pathLst>
              <a:path extrusionOk="0" h="772" w="4157">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5" name="Google Shape;765;p43"/>
          <p:cNvSpPr/>
          <p:nvPr/>
        </p:nvSpPr>
        <p:spPr>
          <a:xfrm>
            <a:off x="1" y="6201352"/>
            <a:ext cx="1772049" cy="656645"/>
          </a:xfrm>
          <a:custGeom>
            <a:rect b="b" l="l" r="r" t="t"/>
            <a:pathLst>
              <a:path extrusionOk="0" h="2917" w="637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6" name="Google Shape;766;p43"/>
          <p:cNvSpPr/>
          <p:nvPr/>
        </p:nvSpPr>
        <p:spPr>
          <a:xfrm>
            <a:off x="4836292" y="6559503"/>
            <a:ext cx="116560" cy="85541"/>
          </a:xfrm>
          <a:custGeom>
            <a:rect b="b" l="l" r="r" t="t"/>
            <a:pathLst>
              <a:path extrusionOk="0" h="380" w="419">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7" name="Google Shape;767;p43"/>
          <p:cNvSpPr/>
          <p:nvPr/>
        </p:nvSpPr>
        <p:spPr>
          <a:xfrm>
            <a:off x="4881359" y="6576162"/>
            <a:ext cx="139093" cy="72485"/>
          </a:xfrm>
          <a:custGeom>
            <a:rect b="b" l="l" r="r" t="t"/>
            <a:pathLst>
              <a:path extrusionOk="0" h="322" w="50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8" name="Google Shape;768;p43"/>
          <p:cNvSpPr/>
          <p:nvPr/>
        </p:nvSpPr>
        <p:spPr>
          <a:xfrm>
            <a:off x="4915575" y="6623436"/>
            <a:ext cx="112944" cy="31065"/>
          </a:xfrm>
          <a:custGeom>
            <a:rect b="b" l="l" r="r" t="t"/>
            <a:pathLst>
              <a:path extrusionOk="0" h="138" w="406">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69" name="Google Shape;769;p43"/>
          <p:cNvSpPr/>
          <p:nvPr/>
        </p:nvSpPr>
        <p:spPr>
          <a:xfrm>
            <a:off x="3612267" y="6446497"/>
            <a:ext cx="139093" cy="56728"/>
          </a:xfrm>
          <a:custGeom>
            <a:rect b="b" l="l" r="r" t="t"/>
            <a:pathLst>
              <a:path extrusionOk="0" h="252" w="50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0" name="Google Shape;770;p43"/>
          <p:cNvSpPr/>
          <p:nvPr/>
        </p:nvSpPr>
        <p:spPr>
          <a:xfrm>
            <a:off x="3567200" y="6403727"/>
            <a:ext cx="158011" cy="99048"/>
          </a:xfrm>
          <a:custGeom>
            <a:rect b="b" l="l" r="r" t="t"/>
            <a:pathLst>
              <a:path extrusionOk="0" h="440" w="568">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1" name="Google Shape;771;p43"/>
          <p:cNvSpPr/>
          <p:nvPr/>
        </p:nvSpPr>
        <p:spPr>
          <a:xfrm>
            <a:off x="319360" y="5890474"/>
            <a:ext cx="100704" cy="65281"/>
          </a:xfrm>
          <a:custGeom>
            <a:rect b="b" l="l" r="r" t="t"/>
            <a:pathLst>
              <a:path extrusionOk="0" h="290" w="362">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2" name="Google Shape;772;p43"/>
          <p:cNvSpPr/>
          <p:nvPr/>
        </p:nvSpPr>
        <p:spPr>
          <a:xfrm>
            <a:off x="367486" y="5872465"/>
            <a:ext cx="176927" cy="83291"/>
          </a:xfrm>
          <a:custGeom>
            <a:rect b="b" l="l" r="r" t="t"/>
            <a:pathLst>
              <a:path extrusionOk="0" h="370" w="636">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3" name="Google Shape;773;p43"/>
          <p:cNvSpPr/>
          <p:nvPr/>
        </p:nvSpPr>
        <p:spPr>
          <a:xfrm>
            <a:off x="408937" y="5930994"/>
            <a:ext cx="127409" cy="33541"/>
          </a:xfrm>
          <a:custGeom>
            <a:rect b="b" l="l" r="r" t="t"/>
            <a:pathLst>
              <a:path extrusionOk="0" h="149" w="458">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4" name="Google Shape;774;p43"/>
          <p:cNvSpPr/>
          <p:nvPr/>
        </p:nvSpPr>
        <p:spPr>
          <a:xfrm>
            <a:off x="3473451" y="6338444"/>
            <a:ext cx="131860" cy="164331"/>
          </a:xfrm>
          <a:custGeom>
            <a:rect b="b" l="l" r="r" t="t"/>
            <a:pathLst>
              <a:path extrusionOk="0" h="730" w="474">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5" name="Google Shape;775;p43"/>
          <p:cNvSpPr/>
          <p:nvPr/>
        </p:nvSpPr>
        <p:spPr>
          <a:xfrm>
            <a:off x="3596965" y="6383692"/>
            <a:ext cx="86795" cy="119083"/>
          </a:xfrm>
          <a:custGeom>
            <a:rect b="b" l="l" r="r" t="t"/>
            <a:pathLst>
              <a:path extrusionOk="0" h="529" w="312">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6" name="Google Shape;776;p43"/>
          <p:cNvSpPr/>
          <p:nvPr/>
        </p:nvSpPr>
        <p:spPr>
          <a:xfrm>
            <a:off x="3435618" y="6458879"/>
            <a:ext cx="102095" cy="40295"/>
          </a:xfrm>
          <a:custGeom>
            <a:rect b="b" l="l" r="r" t="t"/>
            <a:pathLst>
              <a:path extrusionOk="0" h="179" w="367">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7" name="Google Shape;777;p43"/>
          <p:cNvSpPr/>
          <p:nvPr/>
        </p:nvSpPr>
        <p:spPr>
          <a:xfrm>
            <a:off x="3645649" y="5821365"/>
            <a:ext cx="109328" cy="170859"/>
          </a:xfrm>
          <a:custGeom>
            <a:rect b="b" l="l" r="r" t="t"/>
            <a:pathLst>
              <a:path extrusionOk="0" h="759" w="393">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8" name="Google Shape;778;p43"/>
          <p:cNvSpPr/>
          <p:nvPr/>
        </p:nvSpPr>
        <p:spPr>
          <a:xfrm>
            <a:off x="3717977" y="5924015"/>
            <a:ext cx="127131" cy="79915"/>
          </a:xfrm>
          <a:custGeom>
            <a:rect b="b" l="l" r="r" t="t"/>
            <a:pathLst>
              <a:path extrusionOk="0" h="355" w="457">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79" name="Google Shape;779;p43"/>
          <p:cNvSpPr/>
          <p:nvPr/>
        </p:nvSpPr>
        <p:spPr>
          <a:xfrm>
            <a:off x="3590290" y="5902405"/>
            <a:ext cx="67321" cy="67983"/>
          </a:xfrm>
          <a:custGeom>
            <a:rect b="b" l="l" r="r" t="t"/>
            <a:pathLst>
              <a:path extrusionOk="0" h="302" w="242">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0" name="Google Shape;780;p43"/>
          <p:cNvSpPr/>
          <p:nvPr/>
        </p:nvSpPr>
        <p:spPr>
          <a:xfrm>
            <a:off x="4847977" y="6511330"/>
            <a:ext cx="97644" cy="137317"/>
          </a:xfrm>
          <a:custGeom>
            <a:rect b="b" l="l" r="r" t="t"/>
            <a:pathLst>
              <a:path extrusionOk="0" h="610" w="351">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1" name="Google Shape;781;p43"/>
          <p:cNvSpPr/>
          <p:nvPr/>
        </p:nvSpPr>
        <p:spPr>
          <a:xfrm>
            <a:off x="4794842" y="6535417"/>
            <a:ext cx="60645" cy="113231"/>
          </a:xfrm>
          <a:custGeom>
            <a:rect b="b" l="l" r="r" t="t"/>
            <a:pathLst>
              <a:path extrusionOk="0" h="503" w="218">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2" name="Google Shape;782;p43"/>
          <p:cNvSpPr/>
          <p:nvPr/>
        </p:nvSpPr>
        <p:spPr>
          <a:xfrm>
            <a:off x="4915575" y="6607452"/>
            <a:ext cx="86795" cy="41195"/>
          </a:xfrm>
          <a:custGeom>
            <a:rect b="b" l="l" r="r" t="t"/>
            <a:pathLst>
              <a:path extrusionOk="0" h="183" w="312">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3" name="Google Shape;783;p43"/>
          <p:cNvSpPr/>
          <p:nvPr/>
        </p:nvSpPr>
        <p:spPr>
          <a:xfrm>
            <a:off x="344952" y="5794353"/>
            <a:ext cx="128523" cy="161404"/>
          </a:xfrm>
          <a:custGeom>
            <a:rect b="b" l="l" r="r" t="t"/>
            <a:pathLst>
              <a:path extrusionOk="0" h="717" w="462">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4" name="Google Shape;784;p43"/>
          <p:cNvSpPr/>
          <p:nvPr/>
        </p:nvSpPr>
        <p:spPr>
          <a:xfrm>
            <a:off x="251204" y="5824291"/>
            <a:ext cx="87072" cy="113231"/>
          </a:xfrm>
          <a:custGeom>
            <a:rect b="b" l="l" r="r" t="t"/>
            <a:pathLst>
              <a:path extrusionOk="0" h="503" w="313">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5" name="Google Shape;785;p43"/>
          <p:cNvSpPr/>
          <p:nvPr/>
        </p:nvSpPr>
        <p:spPr>
          <a:xfrm>
            <a:off x="408937" y="5911859"/>
            <a:ext cx="101260" cy="40295"/>
          </a:xfrm>
          <a:custGeom>
            <a:rect b="b" l="l" r="r" t="t"/>
            <a:pathLst>
              <a:path extrusionOk="0" h="179" w="364">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6" name="Google Shape;786;p43"/>
          <p:cNvSpPr/>
          <p:nvPr/>
        </p:nvSpPr>
        <p:spPr>
          <a:xfrm>
            <a:off x="216987" y="5906682"/>
            <a:ext cx="105711" cy="49975"/>
          </a:xfrm>
          <a:custGeom>
            <a:rect b="b" l="l" r="r" t="t"/>
            <a:pathLst>
              <a:path extrusionOk="0" h="222" w="38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7" name="Google Shape;787;p43"/>
          <p:cNvSpPr/>
          <p:nvPr/>
        </p:nvSpPr>
        <p:spPr>
          <a:xfrm>
            <a:off x="1336413" y="5404910"/>
            <a:ext cx="120176" cy="186165"/>
          </a:xfrm>
          <a:custGeom>
            <a:rect b="b" l="l" r="r" t="t"/>
            <a:pathLst>
              <a:path extrusionOk="0" h="827" w="432">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8" name="Google Shape;788;p43"/>
          <p:cNvSpPr/>
          <p:nvPr/>
        </p:nvSpPr>
        <p:spPr>
          <a:xfrm>
            <a:off x="1284392" y="5496080"/>
            <a:ext cx="74832" cy="82616"/>
          </a:xfrm>
          <a:custGeom>
            <a:rect b="b" l="l" r="r" t="t"/>
            <a:pathLst>
              <a:path extrusionOk="0" h="367" w="269">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89" name="Google Shape;789;p43"/>
          <p:cNvSpPr/>
          <p:nvPr/>
        </p:nvSpPr>
        <p:spPr>
          <a:xfrm>
            <a:off x="11311387" y="4769872"/>
            <a:ext cx="112944" cy="40520"/>
          </a:xfrm>
          <a:custGeom>
            <a:rect b="b" l="l" r="r" t="t"/>
            <a:pathLst>
              <a:path extrusionOk="0" h="180" w="406">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0" name="Google Shape;790;p43"/>
          <p:cNvSpPr/>
          <p:nvPr/>
        </p:nvSpPr>
        <p:spPr>
          <a:xfrm>
            <a:off x="11277170" y="4736331"/>
            <a:ext cx="124628" cy="73611"/>
          </a:xfrm>
          <a:custGeom>
            <a:rect b="b" l="l" r="r" t="t"/>
            <a:pathLst>
              <a:path extrusionOk="0" h="327" w="448">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1" name="Google Shape;791;p43"/>
          <p:cNvSpPr/>
          <p:nvPr/>
        </p:nvSpPr>
        <p:spPr>
          <a:xfrm>
            <a:off x="11202338" y="4687933"/>
            <a:ext cx="101260" cy="122009"/>
          </a:xfrm>
          <a:custGeom>
            <a:rect b="b" l="l" r="r" t="t"/>
            <a:pathLst>
              <a:path extrusionOk="0" h="542" w="364">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2" name="Google Shape;792;p43"/>
          <p:cNvSpPr/>
          <p:nvPr/>
        </p:nvSpPr>
        <p:spPr>
          <a:xfrm>
            <a:off x="11299703" y="4721474"/>
            <a:ext cx="71493" cy="88468"/>
          </a:xfrm>
          <a:custGeom>
            <a:rect b="b" l="l" r="r" t="t"/>
            <a:pathLst>
              <a:path extrusionOk="0" h="393" w="257">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3" name="Google Shape;793;p43"/>
          <p:cNvSpPr/>
          <p:nvPr/>
        </p:nvSpPr>
        <p:spPr>
          <a:xfrm>
            <a:off x="11168121" y="4775951"/>
            <a:ext cx="83177" cy="33992"/>
          </a:xfrm>
          <a:custGeom>
            <a:rect b="b" l="l" r="r" t="t"/>
            <a:pathLst>
              <a:path extrusionOk="0" h="151" w="299">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4" name="Google Shape;794;p43"/>
          <p:cNvSpPr/>
          <p:nvPr/>
        </p:nvSpPr>
        <p:spPr>
          <a:xfrm>
            <a:off x="11299703" y="5754057"/>
            <a:ext cx="97644" cy="64607"/>
          </a:xfrm>
          <a:custGeom>
            <a:rect b="b" l="l" r="r" t="t"/>
            <a:pathLst>
              <a:path extrusionOk="0" h="287" w="351">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5" name="Google Shape;795;p43"/>
          <p:cNvSpPr/>
          <p:nvPr/>
        </p:nvSpPr>
        <p:spPr>
          <a:xfrm>
            <a:off x="11337536" y="5767114"/>
            <a:ext cx="112944" cy="51551"/>
          </a:xfrm>
          <a:custGeom>
            <a:rect b="b" l="l" r="r" t="t"/>
            <a:pathLst>
              <a:path extrusionOk="0" h="229" w="406">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6" name="Google Shape;796;p43"/>
          <p:cNvSpPr/>
          <p:nvPr/>
        </p:nvSpPr>
        <p:spPr>
          <a:xfrm>
            <a:off x="11363685" y="5800204"/>
            <a:ext cx="94027" cy="24312"/>
          </a:xfrm>
          <a:custGeom>
            <a:rect b="b" l="l" r="r" t="t"/>
            <a:pathLst>
              <a:path extrusionOk="0" h="108" w="338">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7" name="Google Shape;797;p43"/>
          <p:cNvSpPr/>
          <p:nvPr/>
        </p:nvSpPr>
        <p:spPr>
          <a:xfrm>
            <a:off x="11306937" y="5718490"/>
            <a:ext cx="79561" cy="100173"/>
          </a:xfrm>
          <a:custGeom>
            <a:rect b="b" l="l" r="r" t="t"/>
            <a:pathLst>
              <a:path extrusionOk="0" h="445" w="286">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8" name="Google Shape;798;p43"/>
          <p:cNvSpPr/>
          <p:nvPr/>
        </p:nvSpPr>
        <p:spPr>
          <a:xfrm>
            <a:off x="11266321" y="5736723"/>
            <a:ext cx="48961" cy="81940"/>
          </a:xfrm>
          <a:custGeom>
            <a:rect b="b" l="l" r="r" t="t"/>
            <a:pathLst>
              <a:path extrusionOk="0" h="364" w="176">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799" name="Google Shape;799;p43"/>
          <p:cNvSpPr/>
          <p:nvPr/>
        </p:nvSpPr>
        <p:spPr>
          <a:xfrm>
            <a:off x="11363686" y="5790749"/>
            <a:ext cx="70937" cy="28139"/>
          </a:xfrm>
          <a:custGeom>
            <a:rect b="b" l="l" r="r" t="t"/>
            <a:pathLst>
              <a:path extrusionOk="0" h="125" w="255">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0" name="Google Shape;800;p43"/>
          <p:cNvSpPr/>
          <p:nvPr/>
        </p:nvSpPr>
        <p:spPr>
          <a:xfrm>
            <a:off x="2591318" y="4878827"/>
            <a:ext cx="93749" cy="64607"/>
          </a:xfrm>
          <a:custGeom>
            <a:rect b="b" l="l" r="r" t="t"/>
            <a:pathLst>
              <a:path extrusionOk="0" h="287" w="337">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1" name="Google Shape;801;p43"/>
          <p:cNvSpPr/>
          <p:nvPr/>
        </p:nvSpPr>
        <p:spPr>
          <a:xfrm>
            <a:off x="2628039" y="4893009"/>
            <a:ext cx="112944" cy="53351"/>
          </a:xfrm>
          <a:custGeom>
            <a:rect b="b" l="l" r="r" t="t"/>
            <a:pathLst>
              <a:path extrusionOk="0" h="237" w="406">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2" name="Google Shape;802;p43"/>
          <p:cNvSpPr/>
          <p:nvPr/>
        </p:nvSpPr>
        <p:spPr>
          <a:xfrm>
            <a:off x="2654188" y="4927675"/>
            <a:ext cx="94861" cy="21611"/>
          </a:xfrm>
          <a:custGeom>
            <a:rect b="b" l="l" r="r" t="t"/>
            <a:pathLst>
              <a:path extrusionOk="0" h="96" w="341">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3" name="Google Shape;803;p43"/>
          <p:cNvSpPr/>
          <p:nvPr/>
        </p:nvSpPr>
        <p:spPr>
          <a:xfrm>
            <a:off x="2598273" y="4843259"/>
            <a:ext cx="78727" cy="103100"/>
          </a:xfrm>
          <a:custGeom>
            <a:rect b="b" l="l" r="r" t="t"/>
            <a:pathLst>
              <a:path extrusionOk="0" h="458" w="283">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4" name="Google Shape;804;p43"/>
          <p:cNvSpPr/>
          <p:nvPr/>
        </p:nvSpPr>
        <p:spPr>
          <a:xfrm>
            <a:off x="2556824" y="4861492"/>
            <a:ext cx="48961" cy="84867"/>
          </a:xfrm>
          <a:custGeom>
            <a:rect b="b" l="l" r="r" t="t"/>
            <a:pathLst>
              <a:path extrusionOk="0" h="377" w="176">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5" name="Google Shape;805;p43"/>
          <p:cNvSpPr/>
          <p:nvPr/>
        </p:nvSpPr>
        <p:spPr>
          <a:xfrm>
            <a:off x="2654188" y="4915519"/>
            <a:ext cx="72328" cy="30840"/>
          </a:xfrm>
          <a:custGeom>
            <a:rect b="b" l="l" r="r" t="t"/>
            <a:pathLst>
              <a:path extrusionOk="0" h="137" w="26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6" name="Google Shape;806;p43"/>
          <p:cNvSpPr/>
          <p:nvPr/>
        </p:nvSpPr>
        <p:spPr>
          <a:xfrm>
            <a:off x="5779348" y="5098310"/>
            <a:ext cx="67600" cy="39844"/>
          </a:xfrm>
          <a:custGeom>
            <a:rect b="b" l="l" r="r" t="t"/>
            <a:pathLst>
              <a:path extrusionOk="0" h="177" w="243">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7" name="Google Shape;807;p43"/>
          <p:cNvSpPr/>
          <p:nvPr/>
        </p:nvSpPr>
        <p:spPr>
          <a:xfrm>
            <a:off x="5813287" y="5088179"/>
            <a:ext cx="112944" cy="49975"/>
          </a:xfrm>
          <a:custGeom>
            <a:rect b="b" l="l" r="r" t="t"/>
            <a:pathLst>
              <a:path extrusionOk="0" h="222" w="406">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8" name="Google Shape;808;p43"/>
          <p:cNvSpPr/>
          <p:nvPr/>
        </p:nvSpPr>
        <p:spPr>
          <a:xfrm>
            <a:off x="5839437" y="5123072"/>
            <a:ext cx="82343" cy="18009"/>
          </a:xfrm>
          <a:custGeom>
            <a:rect b="b" l="l" r="r" t="t"/>
            <a:pathLst>
              <a:path extrusionOk="0" h="80" w="296">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09" name="Google Shape;809;p43"/>
          <p:cNvSpPr/>
          <p:nvPr/>
        </p:nvSpPr>
        <p:spPr>
          <a:xfrm>
            <a:off x="5797988" y="5040231"/>
            <a:ext cx="83177" cy="97923"/>
          </a:xfrm>
          <a:custGeom>
            <a:rect b="b" l="l" r="r" t="t"/>
            <a:pathLst>
              <a:path extrusionOk="0" h="435" w="299">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0" name="Google Shape;810;p43"/>
          <p:cNvSpPr/>
          <p:nvPr/>
        </p:nvSpPr>
        <p:spPr>
          <a:xfrm>
            <a:off x="5737621" y="5058465"/>
            <a:ext cx="57028" cy="67308"/>
          </a:xfrm>
          <a:custGeom>
            <a:rect b="b" l="l" r="r" t="t"/>
            <a:pathLst>
              <a:path extrusionOk="0" h="299" w="205">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1" name="Google Shape;811;p43"/>
          <p:cNvSpPr/>
          <p:nvPr/>
        </p:nvSpPr>
        <p:spPr>
          <a:xfrm>
            <a:off x="5839436" y="5110015"/>
            <a:ext cx="67877" cy="25212"/>
          </a:xfrm>
          <a:custGeom>
            <a:rect b="b" l="l" r="r" t="t"/>
            <a:pathLst>
              <a:path extrusionOk="0" h="112" w="244">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2" name="Google Shape;812;p43"/>
          <p:cNvSpPr/>
          <p:nvPr/>
        </p:nvSpPr>
        <p:spPr>
          <a:xfrm>
            <a:off x="5715087" y="5107313"/>
            <a:ext cx="67877" cy="31291"/>
          </a:xfrm>
          <a:custGeom>
            <a:rect b="b" l="l" r="r" t="t"/>
            <a:pathLst>
              <a:path extrusionOk="0" h="139" w="244">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3" name="Google Shape;813;p43"/>
          <p:cNvSpPr/>
          <p:nvPr/>
        </p:nvSpPr>
        <p:spPr>
          <a:xfrm>
            <a:off x="667929" y="4642010"/>
            <a:ext cx="86516" cy="49073"/>
          </a:xfrm>
          <a:custGeom>
            <a:rect b="b" l="l" r="r" t="t"/>
            <a:pathLst>
              <a:path extrusionOk="0" h="218" w="311">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4" name="Google Shape;814;p43"/>
          <p:cNvSpPr/>
          <p:nvPr/>
        </p:nvSpPr>
        <p:spPr>
          <a:xfrm>
            <a:off x="709100" y="4627828"/>
            <a:ext cx="142709" cy="63256"/>
          </a:xfrm>
          <a:custGeom>
            <a:rect b="b" l="l" r="r" t="t"/>
            <a:pathLst>
              <a:path extrusionOk="0" h="281" w="513">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5" name="Google Shape;815;p43"/>
          <p:cNvSpPr/>
          <p:nvPr/>
        </p:nvSpPr>
        <p:spPr>
          <a:xfrm>
            <a:off x="743597" y="4672401"/>
            <a:ext cx="104599" cy="25212"/>
          </a:xfrm>
          <a:custGeom>
            <a:rect b="b" l="l" r="r" t="t"/>
            <a:pathLst>
              <a:path extrusionOk="0" h="112" w="376">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6" name="Google Shape;816;p43"/>
          <p:cNvSpPr/>
          <p:nvPr/>
        </p:nvSpPr>
        <p:spPr>
          <a:xfrm>
            <a:off x="690185" y="4569750"/>
            <a:ext cx="105711" cy="121335"/>
          </a:xfrm>
          <a:custGeom>
            <a:rect b="b" l="l" r="r" t="t"/>
            <a:pathLst>
              <a:path extrusionOk="0" h="539" w="38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7" name="Google Shape;817;p43"/>
          <p:cNvSpPr/>
          <p:nvPr/>
        </p:nvSpPr>
        <p:spPr>
          <a:xfrm>
            <a:off x="615351" y="4593837"/>
            <a:ext cx="71493" cy="81940"/>
          </a:xfrm>
          <a:custGeom>
            <a:rect b="b" l="l" r="r" t="t"/>
            <a:pathLst>
              <a:path extrusionOk="0" h="364" w="257">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8" name="Google Shape;818;p43"/>
          <p:cNvSpPr/>
          <p:nvPr/>
        </p:nvSpPr>
        <p:spPr>
          <a:xfrm>
            <a:off x="743597" y="4657093"/>
            <a:ext cx="82065" cy="31065"/>
          </a:xfrm>
          <a:custGeom>
            <a:rect b="b" l="l" r="r" t="t"/>
            <a:pathLst>
              <a:path extrusionOk="0" h="138" w="295">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19" name="Google Shape;819;p43"/>
          <p:cNvSpPr/>
          <p:nvPr/>
        </p:nvSpPr>
        <p:spPr>
          <a:xfrm>
            <a:off x="585864" y="4654391"/>
            <a:ext cx="85681" cy="36919"/>
          </a:xfrm>
          <a:custGeom>
            <a:rect b="b" l="l" r="r" t="t"/>
            <a:pathLst>
              <a:path extrusionOk="0" h="164" w="308">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0" name="Google Shape;820;p43"/>
          <p:cNvSpPr/>
          <p:nvPr/>
        </p:nvSpPr>
        <p:spPr>
          <a:xfrm>
            <a:off x="5846670" y="4520901"/>
            <a:ext cx="322975" cy="498393"/>
          </a:xfrm>
          <a:custGeom>
            <a:rect b="b" l="l" r="r" t="t"/>
            <a:pathLst>
              <a:path extrusionOk="0" h="2214" w="1161">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1" name="Google Shape;821;p43"/>
          <p:cNvSpPr/>
          <p:nvPr/>
        </p:nvSpPr>
        <p:spPr>
          <a:xfrm>
            <a:off x="5997168" y="4794409"/>
            <a:ext cx="41728" cy="340816"/>
          </a:xfrm>
          <a:custGeom>
            <a:rect b="b" l="l" r="r" t="t"/>
            <a:pathLst>
              <a:path extrusionOk="0" h="1514" w="150">
                <a:moveTo>
                  <a:pt x="53" y="1"/>
                </a:moveTo>
                <a:lnTo>
                  <a:pt x="1" y="1514"/>
                </a:lnTo>
                <a:lnTo>
                  <a:pt x="150" y="1514"/>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2" name="Google Shape;822;p43"/>
          <p:cNvSpPr/>
          <p:nvPr/>
        </p:nvSpPr>
        <p:spPr>
          <a:xfrm>
            <a:off x="10034229" y="3952720"/>
            <a:ext cx="225609" cy="352523"/>
          </a:xfrm>
          <a:custGeom>
            <a:rect b="b" l="l" r="r" t="t"/>
            <a:pathLst>
              <a:path extrusionOk="0" h="1566" w="811">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3" name="Google Shape;823;p43"/>
          <p:cNvSpPr/>
          <p:nvPr/>
        </p:nvSpPr>
        <p:spPr>
          <a:xfrm>
            <a:off x="10135210" y="4146766"/>
            <a:ext cx="30879" cy="240868"/>
          </a:xfrm>
          <a:custGeom>
            <a:rect b="b" l="l" r="r" t="t"/>
            <a:pathLst>
              <a:path extrusionOk="0" h="1070" w="111">
                <a:moveTo>
                  <a:pt x="56" y="1"/>
                </a:moveTo>
                <a:lnTo>
                  <a:pt x="1" y="1070"/>
                </a:lnTo>
                <a:lnTo>
                  <a:pt x="111" y="1070"/>
                </a:lnTo>
                <a:lnTo>
                  <a:pt x="56"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4" name="Google Shape;824;p43"/>
          <p:cNvSpPr/>
          <p:nvPr/>
        </p:nvSpPr>
        <p:spPr>
          <a:xfrm>
            <a:off x="10180277" y="3773308"/>
            <a:ext cx="320193" cy="498393"/>
          </a:xfrm>
          <a:custGeom>
            <a:rect b="b" l="l" r="r" t="t"/>
            <a:pathLst>
              <a:path extrusionOk="0" h="2214" w="1151">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5" name="Google Shape;825;p43"/>
          <p:cNvSpPr/>
          <p:nvPr/>
        </p:nvSpPr>
        <p:spPr>
          <a:xfrm>
            <a:off x="10327159" y="4046816"/>
            <a:ext cx="41728" cy="340816"/>
          </a:xfrm>
          <a:custGeom>
            <a:rect b="b" l="l" r="r" t="t"/>
            <a:pathLst>
              <a:path extrusionOk="0" h="1514" w="150">
                <a:moveTo>
                  <a:pt x="69" y="1"/>
                </a:moveTo>
                <a:lnTo>
                  <a:pt x="1" y="1514"/>
                </a:lnTo>
                <a:lnTo>
                  <a:pt x="150"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6" name="Google Shape;826;p43"/>
          <p:cNvSpPr/>
          <p:nvPr/>
        </p:nvSpPr>
        <p:spPr>
          <a:xfrm>
            <a:off x="2343452" y="4326179"/>
            <a:ext cx="322696" cy="501995"/>
          </a:xfrm>
          <a:custGeom>
            <a:rect b="b" l="l" r="r" t="t"/>
            <a:pathLst>
              <a:path extrusionOk="0" h="2230" w="116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7" name="Google Shape;827;p43"/>
          <p:cNvSpPr/>
          <p:nvPr/>
        </p:nvSpPr>
        <p:spPr>
          <a:xfrm>
            <a:off x="2489223" y="4602615"/>
            <a:ext cx="45344" cy="340816"/>
          </a:xfrm>
          <a:custGeom>
            <a:rect b="b" l="l" r="r" t="t"/>
            <a:pathLst>
              <a:path extrusionOk="0" h="1514" w="163">
                <a:moveTo>
                  <a:pt x="69" y="1"/>
                </a:moveTo>
                <a:lnTo>
                  <a:pt x="1" y="1514"/>
                </a:lnTo>
                <a:lnTo>
                  <a:pt x="163" y="1514"/>
                </a:lnTo>
                <a:lnTo>
                  <a:pt x="69"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8" name="Google Shape;828;p43"/>
          <p:cNvSpPr/>
          <p:nvPr/>
        </p:nvSpPr>
        <p:spPr>
          <a:xfrm>
            <a:off x="2128693" y="4259997"/>
            <a:ext cx="322975" cy="501095"/>
          </a:xfrm>
          <a:custGeom>
            <a:rect b="b" l="l" r="r" t="t"/>
            <a:pathLst>
              <a:path extrusionOk="0" h="2226" w="1161">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29" name="Google Shape;829;p43"/>
          <p:cNvSpPr/>
          <p:nvPr/>
        </p:nvSpPr>
        <p:spPr>
          <a:xfrm>
            <a:off x="2279191" y="4536208"/>
            <a:ext cx="42007" cy="340141"/>
          </a:xfrm>
          <a:custGeom>
            <a:rect b="b" l="l" r="r" t="t"/>
            <a:pathLst>
              <a:path extrusionOk="0" h="1511" w="151">
                <a:moveTo>
                  <a:pt x="53" y="1"/>
                </a:moveTo>
                <a:lnTo>
                  <a:pt x="1" y="1511"/>
                </a:lnTo>
                <a:lnTo>
                  <a:pt x="150" y="1511"/>
                </a:lnTo>
                <a:lnTo>
                  <a:pt x="53" y="1"/>
                </a:lnTo>
                <a:close/>
              </a:path>
            </a:pathLst>
          </a:custGeom>
          <a:solidFill>
            <a:srgbClr val="5250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0" name="Google Shape;830;p43"/>
          <p:cNvSpPr/>
          <p:nvPr/>
        </p:nvSpPr>
        <p:spPr>
          <a:xfrm>
            <a:off x="9696229" y="4867346"/>
            <a:ext cx="86795" cy="127863"/>
          </a:xfrm>
          <a:custGeom>
            <a:rect b="b" l="l" r="r" t="t"/>
            <a:pathLst>
              <a:path extrusionOk="0" h="568" w="312">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1" name="Google Shape;831;p43"/>
          <p:cNvSpPr/>
          <p:nvPr/>
        </p:nvSpPr>
        <p:spPr>
          <a:xfrm>
            <a:off x="9752146" y="4945909"/>
            <a:ext cx="102095" cy="61680"/>
          </a:xfrm>
          <a:custGeom>
            <a:rect b="b" l="l" r="r" t="t"/>
            <a:pathLst>
              <a:path extrusionOk="0" h="274" w="367">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2" name="Google Shape;832;p43"/>
          <p:cNvSpPr/>
          <p:nvPr/>
        </p:nvSpPr>
        <p:spPr>
          <a:xfrm>
            <a:off x="9647826" y="4930376"/>
            <a:ext cx="55916" cy="52451"/>
          </a:xfrm>
          <a:custGeom>
            <a:rect b="b" l="l" r="r" t="t"/>
            <a:pathLst>
              <a:path extrusionOk="0" h="233" w="201">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3" name="Google Shape;833;p43"/>
          <p:cNvSpPr/>
          <p:nvPr/>
        </p:nvSpPr>
        <p:spPr>
          <a:xfrm>
            <a:off x="9316782" y="5876067"/>
            <a:ext cx="102095" cy="140244"/>
          </a:xfrm>
          <a:custGeom>
            <a:rect b="b" l="l" r="r" t="t"/>
            <a:pathLst>
              <a:path extrusionOk="0" h="623" w="367">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4" name="Google Shape;834;p43"/>
          <p:cNvSpPr/>
          <p:nvPr/>
        </p:nvSpPr>
        <p:spPr>
          <a:xfrm>
            <a:off x="9399681" y="5946077"/>
            <a:ext cx="59811" cy="60780"/>
          </a:xfrm>
          <a:custGeom>
            <a:rect b="b" l="l" r="r" t="t"/>
            <a:pathLst>
              <a:path extrusionOk="0" h="270" w="215">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5" name="Google Shape;835;p43"/>
          <p:cNvSpPr/>
          <p:nvPr/>
        </p:nvSpPr>
        <p:spPr>
          <a:xfrm>
            <a:off x="-2163520" y="574167"/>
            <a:ext cx="4506983" cy="1671989"/>
          </a:xfrm>
          <a:custGeom>
            <a:rect b="b" l="l" r="r" t="t"/>
            <a:pathLst>
              <a:path extrusionOk="0" h="5499" w="14823">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6" name="Google Shape;836;p43"/>
          <p:cNvSpPr/>
          <p:nvPr/>
        </p:nvSpPr>
        <p:spPr>
          <a:xfrm>
            <a:off x="10176661" y="-108885"/>
            <a:ext cx="4060024" cy="1862631"/>
          </a:xfrm>
          <a:custGeom>
            <a:rect b="b" l="l" r="r" t="t"/>
            <a:pathLst>
              <a:path extrusionOk="0" h="6126" w="13353">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nvGrpSpPr>
          <p:cNvPr id="837" name="Google Shape;837;p43"/>
          <p:cNvGrpSpPr/>
          <p:nvPr/>
        </p:nvGrpSpPr>
        <p:grpSpPr>
          <a:xfrm>
            <a:off x="2160791" y="3794117"/>
            <a:ext cx="1769835" cy="583424"/>
            <a:chOff x="1226000" y="3066700"/>
            <a:chExt cx="377750" cy="124525"/>
          </a:xfrm>
        </p:grpSpPr>
        <p:sp>
          <p:nvSpPr>
            <p:cNvPr id="838" name="Google Shape;838;p43"/>
            <p:cNvSpPr/>
            <p:nvPr/>
          </p:nvSpPr>
          <p:spPr>
            <a:xfrm>
              <a:off x="1487550" y="3152425"/>
              <a:ext cx="116200" cy="38800"/>
            </a:xfrm>
            <a:custGeom>
              <a:rect b="b" l="l" r="r" t="t"/>
              <a:pathLst>
                <a:path extrusionOk="0" h="1552" w="4648">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39" name="Google Shape;839;p43"/>
            <p:cNvSpPr/>
            <p:nvPr/>
          </p:nvSpPr>
          <p:spPr>
            <a:xfrm>
              <a:off x="1226000" y="3154050"/>
              <a:ext cx="114825" cy="37175"/>
            </a:xfrm>
            <a:custGeom>
              <a:rect b="b" l="l" r="r" t="t"/>
              <a:pathLst>
                <a:path extrusionOk="0" h="1487" w="4593">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0" name="Google Shape;840;p43"/>
            <p:cNvSpPr/>
            <p:nvPr/>
          </p:nvSpPr>
          <p:spPr>
            <a:xfrm>
              <a:off x="1445775" y="3080225"/>
              <a:ext cx="60350" cy="67500"/>
            </a:xfrm>
            <a:custGeom>
              <a:rect b="b" l="l" r="r" t="t"/>
              <a:pathLst>
                <a:path extrusionOk="0" h="2700" w="2414">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1" name="Google Shape;841;p43"/>
            <p:cNvSpPr/>
            <p:nvPr/>
          </p:nvSpPr>
          <p:spPr>
            <a:xfrm>
              <a:off x="1490325" y="3138950"/>
              <a:ext cx="15800" cy="8775"/>
            </a:xfrm>
            <a:custGeom>
              <a:rect b="b" l="l" r="r" t="t"/>
              <a:pathLst>
                <a:path extrusionOk="0" h="351" w="632">
                  <a:moveTo>
                    <a:pt x="0" y="1"/>
                  </a:moveTo>
                  <a:lnTo>
                    <a:pt x="0" y="351"/>
                  </a:lnTo>
                  <a:lnTo>
                    <a:pt x="632" y="351"/>
                  </a:lnTo>
                  <a:lnTo>
                    <a:pt x="308"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2" name="Google Shape;842;p43"/>
            <p:cNvSpPr/>
            <p:nvPr/>
          </p:nvSpPr>
          <p:spPr>
            <a:xfrm>
              <a:off x="1401225" y="3080875"/>
              <a:ext cx="93800" cy="110350"/>
            </a:xfrm>
            <a:custGeom>
              <a:rect b="b" l="l" r="r" t="t"/>
              <a:pathLst>
                <a:path extrusionOk="0" h="4414" w="3752">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3" name="Google Shape;843;p43"/>
            <p:cNvSpPr/>
            <p:nvPr/>
          </p:nvSpPr>
          <p:spPr>
            <a:xfrm>
              <a:off x="1328950" y="3137900"/>
              <a:ext cx="74950" cy="53325"/>
            </a:xfrm>
            <a:custGeom>
              <a:rect b="b" l="l" r="r" t="t"/>
              <a:pathLst>
                <a:path extrusionOk="0" h="2133" w="2998">
                  <a:moveTo>
                    <a:pt x="1" y="1"/>
                  </a:moveTo>
                  <a:lnTo>
                    <a:pt x="1" y="2133"/>
                  </a:lnTo>
                  <a:lnTo>
                    <a:pt x="2998" y="2133"/>
                  </a:lnTo>
                  <a:lnTo>
                    <a:pt x="299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4" name="Google Shape;844;p43"/>
            <p:cNvSpPr/>
            <p:nvPr/>
          </p:nvSpPr>
          <p:spPr>
            <a:xfrm>
              <a:off x="1327900" y="3106875"/>
              <a:ext cx="83800" cy="31050"/>
            </a:xfrm>
            <a:custGeom>
              <a:rect b="b" l="l" r="r" t="t"/>
              <a:pathLst>
                <a:path extrusionOk="0" h="1242" w="3352">
                  <a:moveTo>
                    <a:pt x="299" y="1"/>
                  </a:moveTo>
                  <a:lnTo>
                    <a:pt x="1" y="1242"/>
                  </a:lnTo>
                  <a:lnTo>
                    <a:pt x="3040" y="1242"/>
                  </a:lnTo>
                  <a:lnTo>
                    <a:pt x="3351"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5" name="Google Shape;845;p43"/>
            <p:cNvSpPr/>
            <p:nvPr/>
          </p:nvSpPr>
          <p:spPr>
            <a:xfrm>
              <a:off x="1335350" y="3080225"/>
              <a:ext cx="115125" cy="26675"/>
            </a:xfrm>
            <a:custGeom>
              <a:rect b="b" l="l" r="r" t="t"/>
              <a:pathLst>
                <a:path extrusionOk="0" h="1067" w="4605">
                  <a:moveTo>
                    <a:pt x="1566" y="1"/>
                  </a:moveTo>
                  <a:lnTo>
                    <a:pt x="1" y="1067"/>
                  </a:lnTo>
                  <a:lnTo>
                    <a:pt x="3053" y="1067"/>
                  </a:lnTo>
                  <a:lnTo>
                    <a:pt x="460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6" name="Google Shape;846;p43"/>
            <p:cNvSpPr/>
            <p:nvPr/>
          </p:nvSpPr>
          <p:spPr>
            <a:xfrm>
              <a:off x="1318525" y="3137900"/>
              <a:ext cx="85375" cy="9825"/>
            </a:xfrm>
            <a:custGeom>
              <a:rect b="b" l="l" r="r" t="t"/>
              <a:pathLst>
                <a:path extrusionOk="0" h="393" w="3415">
                  <a:moveTo>
                    <a:pt x="376" y="1"/>
                  </a:moveTo>
                  <a:lnTo>
                    <a:pt x="0" y="393"/>
                  </a:lnTo>
                  <a:lnTo>
                    <a:pt x="3036" y="393"/>
                  </a:lnTo>
                  <a:lnTo>
                    <a:pt x="341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7" name="Google Shape;847;p43"/>
            <p:cNvSpPr/>
            <p:nvPr/>
          </p:nvSpPr>
          <p:spPr>
            <a:xfrm>
              <a:off x="1394400" y="3080225"/>
              <a:ext cx="60775" cy="67500"/>
            </a:xfrm>
            <a:custGeom>
              <a:rect b="b" l="l" r="r" t="t"/>
              <a:pathLst>
                <a:path extrusionOk="0" h="2700" w="2431">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8" name="Google Shape;848;p43"/>
            <p:cNvSpPr/>
            <p:nvPr/>
          </p:nvSpPr>
          <p:spPr>
            <a:xfrm>
              <a:off x="1450450" y="3080225"/>
              <a:ext cx="60475" cy="67500"/>
            </a:xfrm>
            <a:custGeom>
              <a:rect b="b" l="l" r="r" t="t"/>
              <a:pathLst>
                <a:path extrusionOk="0" h="2700" w="2419">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49" name="Google Shape;849;p43"/>
            <p:cNvSpPr/>
            <p:nvPr/>
          </p:nvSpPr>
          <p:spPr>
            <a:xfrm>
              <a:off x="1450450" y="3081850"/>
              <a:ext cx="40225" cy="28050"/>
            </a:xfrm>
            <a:custGeom>
              <a:rect b="b" l="l" r="r" t="t"/>
              <a:pathLst>
                <a:path extrusionOk="0" h="1122" w="1609">
                  <a:moveTo>
                    <a:pt x="95" y="1"/>
                  </a:moveTo>
                  <a:lnTo>
                    <a:pt x="1" y="69"/>
                  </a:lnTo>
                  <a:lnTo>
                    <a:pt x="1514" y="1122"/>
                  </a:lnTo>
                  <a:lnTo>
                    <a:pt x="1608" y="1041"/>
                  </a:lnTo>
                  <a:lnTo>
                    <a:pt x="95"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0" name="Google Shape;850;p43"/>
            <p:cNvSpPr/>
            <p:nvPr/>
          </p:nvSpPr>
          <p:spPr>
            <a:xfrm>
              <a:off x="1412950" y="3073425"/>
              <a:ext cx="2050" cy="1725"/>
            </a:xfrm>
            <a:custGeom>
              <a:rect b="b" l="l" r="r" t="t"/>
              <a:pathLst>
                <a:path extrusionOk="0" h="69" w="82">
                  <a:moveTo>
                    <a:pt x="1" y="1"/>
                  </a:moveTo>
                  <a:lnTo>
                    <a:pt x="1" y="69"/>
                  </a:lnTo>
                  <a:lnTo>
                    <a:pt x="82" y="69"/>
                  </a:lnTo>
                  <a:lnTo>
                    <a:pt x="1" y="1"/>
                  </a:lnTo>
                  <a:close/>
                </a:path>
              </a:pathLst>
            </a:custGeom>
            <a:solidFill>
              <a:srgbClr val="87875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1" name="Google Shape;851;p43"/>
            <p:cNvSpPr/>
            <p:nvPr/>
          </p:nvSpPr>
          <p:spPr>
            <a:xfrm>
              <a:off x="1384275" y="3072450"/>
              <a:ext cx="15900" cy="13150"/>
            </a:xfrm>
            <a:custGeom>
              <a:rect b="b" l="l" r="r" t="t"/>
              <a:pathLst>
                <a:path extrusionOk="0" h="526" w="636">
                  <a:moveTo>
                    <a:pt x="1" y="1"/>
                  </a:moveTo>
                  <a:lnTo>
                    <a:pt x="1" y="526"/>
                  </a:lnTo>
                  <a:lnTo>
                    <a:pt x="636" y="526"/>
                  </a:lnTo>
                  <a:lnTo>
                    <a:pt x="6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2" name="Google Shape;852;p43"/>
            <p:cNvSpPr/>
            <p:nvPr/>
          </p:nvSpPr>
          <p:spPr>
            <a:xfrm>
              <a:off x="1400150" y="3066700"/>
              <a:ext cx="12825" cy="18900"/>
            </a:xfrm>
            <a:custGeom>
              <a:rect b="b" l="l" r="r" t="t"/>
              <a:pathLst>
                <a:path extrusionOk="0" h="756" w="513">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3" name="Google Shape;853;p43"/>
            <p:cNvSpPr/>
            <p:nvPr/>
          </p:nvSpPr>
          <p:spPr>
            <a:xfrm>
              <a:off x="1380225" y="3066700"/>
              <a:ext cx="26350" cy="7475"/>
            </a:xfrm>
            <a:custGeom>
              <a:rect b="b" l="l" r="r" t="t"/>
              <a:pathLst>
                <a:path extrusionOk="0" h="299" w="1054">
                  <a:moveTo>
                    <a:pt x="338" y="1"/>
                  </a:moveTo>
                  <a:lnTo>
                    <a:pt x="1" y="299"/>
                  </a:lnTo>
                  <a:lnTo>
                    <a:pt x="717" y="299"/>
                  </a:lnTo>
                  <a:lnTo>
                    <a:pt x="1054"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4" name="Google Shape;854;p43"/>
            <p:cNvSpPr/>
            <p:nvPr/>
          </p:nvSpPr>
          <p:spPr>
            <a:xfrm>
              <a:off x="1380225" y="3074150"/>
              <a:ext cx="17925" cy="1000"/>
            </a:xfrm>
            <a:custGeom>
              <a:rect b="b" l="l" r="r" t="t"/>
              <a:pathLst>
                <a:path extrusionOk="0" h="40" w="717">
                  <a:moveTo>
                    <a:pt x="1" y="1"/>
                  </a:moveTo>
                  <a:lnTo>
                    <a:pt x="1" y="40"/>
                  </a:lnTo>
                  <a:lnTo>
                    <a:pt x="717" y="40"/>
                  </a:lnTo>
                  <a:lnTo>
                    <a:pt x="717" y="1"/>
                  </a:lnTo>
                  <a:close/>
                </a:path>
              </a:pathLst>
            </a:custGeom>
            <a:solidFill>
              <a:srgbClr val="EDE8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5" name="Google Shape;855;p43"/>
            <p:cNvSpPr/>
            <p:nvPr/>
          </p:nvSpPr>
          <p:spPr>
            <a:xfrm>
              <a:off x="1398125" y="3066700"/>
              <a:ext cx="8450" cy="8450"/>
            </a:xfrm>
            <a:custGeom>
              <a:rect b="b" l="l" r="r" t="t"/>
              <a:pathLst>
                <a:path extrusionOk="0" h="338" w="338">
                  <a:moveTo>
                    <a:pt x="338" y="1"/>
                  </a:moveTo>
                  <a:lnTo>
                    <a:pt x="1" y="299"/>
                  </a:lnTo>
                  <a:lnTo>
                    <a:pt x="1" y="338"/>
                  </a:lnTo>
                  <a:lnTo>
                    <a:pt x="338" y="40"/>
                  </a:lnTo>
                  <a:lnTo>
                    <a:pt x="338"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6" name="Google Shape;856;p43"/>
            <p:cNvSpPr/>
            <p:nvPr/>
          </p:nvSpPr>
          <p:spPr>
            <a:xfrm>
              <a:off x="1406550" y="3066700"/>
              <a:ext cx="8450" cy="8450"/>
            </a:xfrm>
            <a:custGeom>
              <a:rect b="b" l="l" r="r" t="t"/>
              <a:pathLst>
                <a:path extrusionOk="0" h="338" w="338">
                  <a:moveTo>
                    <a:pt x="1" y="1"/>
                  </a:moveTo>
                  <a:lnTo>
                    <a:pt x="1" y="40"/>
                  </a:lnTo>
                  <a:lnTo>
                    <a:pt x="338" y="338"/>
                  </a:lnTo>
                  <a:lnTo>
                    <a:pt x="338" y="299"/>
                  </a:lnTo>
                  <a:lnTo>
                    <a:pt x="1" y="1"/>
                  </a:lnTo>
                  <a:close/>
                </a:path>
              </a:pathLst>
            </a:custGeom>
            <a:solidFill>
              <a:srgbClr val="A8A27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7" name="Google Shape;857;p43"/>
            <p:cNvSpPr/>
            <p:nvPr/>
          </p:nvSpPr>
          <p:spPr>
            <a:xfrm>
              <a:off x="1431175" y="3150700"/>
              <a:ext cx="35825" cy="40525"/>
            </a:xfrm>
            <a:custGeom>
              <a:rect b="b" l="l" r="r" t="t"/>
              <a:pathLst>
                <a:path extrusionOk="0" h="1621" w="1433">
                  <a:moveTo>
                    <a:pt x="1" y="1"/>
                  </a:moveTo>
                  <a:lnTo>
                    <a:pt x="1" y="1621"/>
                  </a:lnTo>
                  <a:lnTo>
                    <a:pt x="1433" y="1621"/>
                  </a:lnTo>
                  <a:lnTo>
                    <a:pt x="143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8" name="Google Shape;858;p43"/>
            <p:cNvSpPr/>
            <p:nvPr/>
          </p:nvSpPr>
          <p:spPr>
            <a:xfrm>
              <a:off x="1429900" y="3151750"/>
              <a:ext cx="2350" cy="39475"/>
            </a:xfrm>
            <a:custGeom>
              <a:rect b="b" l="l" r="r" t="t"/>
              <a:pathLst>
                <a:path extrusionOk="0" h="1579" w="94">
                  <a:moveTo>
                    <a:pt x="0" y="1"/>
                  </a:moveTo>
                  <a:lnTo>
                    <a:pt x="0" y="1579"/>
                  </a:lnTo>
                  <a:lnTo>
                    <a:pt x="94" y="1579"/>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59" name="Google Shape;859;p43"/>
            <p:cNvSpPr/>
            <p:nvPr/>
          </p:nvSpPr>
          <p:spPr>
            <a:xfrm>
              <a:off x="1463575" y="3151750"/>
              <a:ext cx="2475" cy="39475"/>
            </a:xfrm>
            <a:custGeom>
              <a:rect b="b" l="l" r="r" t="t"/>
              <a:pathLst>
                <a:path extrusionOk="0" h="1579" w="99">
                  <a:moveTo>
                    <a:pt x="1" y="1"/>
                  </a:moveTo>
                  <a:lnTo>
                    <a:pt x="1" y="1579"/>
                  </a:lnTo>
                  <a:lnTo>
                    <a:pt x="98" y="1579"/>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0" name="Google Shape;860;p43"/>
            <p:cNvSpPr/>
            <p:nvPr/>
          </p:nvSpPr>
          <p:spPr>
            <a:xfrm>
              <a:off x="1446725" y="3151750"/>
              <a:ext cx="2375" cy="39475"/>
            </a:xfrm>
            <a:custGeom>
              <a:rect b="b" l="l" r="r" t="t"/>
              <a:pathLst>
                <a:path extrusionOk="0" h="1579" w="95">
                  <a:moveTo>
                    <a:pt x="1" y="1"/>
                  </a:moveTo>
                  <a:lnTo>
                    <a:pt x="1" y="1579"/>
                  </a:lnTo>
                  <a:lnTo>
                    <a:pt x="95" y="1579"/>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1" name="Google Shape;861;p43"/>
            <p:cNvSpPr/>
            <p:nvPr/>
          </p:nvSpPr>
          <p:spPr>
            <a:xfrm>
              <a:off x="1429900" y="3151750"/>
              <a:ext cx="36150" cy="2375"/>
            </a:xfrm>
            <a:custGeom>
              <a:rect b="b" l="l" r="r" t="t"/>
              <a:pathLst>
                <a:path extrusionOk="0" h="95" w="1446">
                  <a:moveTo>
                    <a:pt x="0" y="1"/>
                  </a:moveTo>
                  <a:lnTo>
                    <a:pt x="0" y="95"/>
                  </a:lnTo>
                  <a:lnTo>
                    <a:pt x="1445" y="95"/>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2" name="Google Shape;862;p43"/>
            <p:cNvSpPr/>
            <p:nvPr/>
          </p:nvSpPr>
          <p:spPr>
            <a:xfrm>
              <a:off x="1429900" y="3170950"/>
              <a:ext cx="36150" cy="2450"/>
            </a:xfrm>
            <a:custGeom>
              <a:rect b="b" l="l" r="r" t="t"/>
              <a:pathLst>
                <a:path extrusionOk="0" h="98" w="1446">
                  <a:moveTo>
                    <a:pt x="0" y="1"/>
                  </a:moveTo>
                  <a:lnTo>
                    <a:pt x="0" y="98"/>
                  </a:lnTo>
                  <a:lnTo>
                    <a:pt x="1445" y="98"/>
                  </a:lnTo>
                  <a:lnTo>
                    <a:pt x="144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3" name="Google Shape;863;p43"/>
            <p:cNvSpPr/>
            <p:nvPr/>
          </p:nvSpPr>
          <p:spPr>
            <a:xfrm>
              <a:off x="1446725" y="3151750"/>
              <a:ext cx="19325" cy="20600"/>
            </a:xfrm>
            <a:custGeom>
              <a:rect b="b" l="l" r="r" t="t"/>
              <a:pathLst>
                <a:path extrusionOk="0" h="824" w="773">
                  <a:moveTo>
                    <a:pt x="675" y="1"/>
                  </a:moveTo>
                  <a:lnTo>
                    <a:pt x="1" y="824"/>
                  </a:lnTo>
                  <a:lnTo>
                    <a:pt x="95" y="824"/>
                  </a:lnTo>
                  <a:lnTo>
                    <a:pt x="772"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4" name="Google Shape;864;p43"/>
            <p:cNvSpPr/>
            <p:nvPr/>
          </p:nvSpPr>
          <p:spPr>
            <a:xfrm>
              <a:off x="1429900" y="3151750"/>
              <a:ext cx="19200" cy="20600"/>
            </a:xfrm>
            <a:custGeom>
              <a:rect b="b" l="l" r="r" t="t"/>
              <a:pathLst>
                <a:path extrusionOk="0" h="824" w="768">
                  <a:moveTo>
                    <a:pt x="0" y="1"/>
                  </a:moveTo>
                  <a:lnTo>
                    <a:pt x="674" y="824"/>
                  </a:lnTo>
                  <a:lnTo>
                    <a:pt x="768" y="824"/>
                  </a:lnTo>
                  <a:lnTo>
                    <a:pt x="9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5" name="Google Shape;865;p43"/>
            <p:cNvSpPr/>
            <p:nvPr/>
          </p:nvSpPr>
          <p:spPr>
            <a:xfrm>
              <a:off x="1446725" y="3172325"/>
              <a:ext cx="18250" cy="18900"/>
            </a:xfrm>
            <a:custGeom>
              <a:rect b="b" l="l" r="r" t="t"/>
              <a:pathLst>
                <a:path extrusionOk="0" h="756" w="730">
                  <a:moveTo>
                    <a:pt x="1" y="1"/>
                  </a:moveTo>
                  <a:lnTo>
                    <a:pt x="636" y="756"/>
                  </a:lnTo>
                  <a:lnTo>
                    <a:pt x="730" y="756"/>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6" name="Google Shape;866;p43"/>
            <p:cNvSpPr/>
            <p:nvPr/>
          </p:nvSpPr>
          <p:spPr>
            <a:xfrm>
              <a:off x="1430850" y="3172325"/>
              <a:ext cx="18250" cy="18900"/>
            </a:xfrm>
            <a:custGeom>
              <a:rect b="b" l="l" r="r" t="t"/>
              <a:pathLst>
                <a:path extrusionOk="0" h="756" w="730">
                  <a:moveTo>
                    <a:pt x="636" y="1"/>
                  </a:moveTo>
                  <a:lnTo>
                    <a:pt x="1" y="756"/>
                  </a:lnTo>
                  <a:lnTo>
                    <a:pt x="95" y="756"/>
                  </a:lnTo>
                  <a:lnTo>
                    <a:pt x="73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7" name="Google Shape;867;p43"/>
            <p:cNvSpPr/>
            <p:nvPr/>
          </p:nvSpPr>
          <p:spPr>
            <a:xfrm>
              <a:off x="1431175" y="3150700"/>
              <a:ext cx="2475" cy="40525"/>
            </a:xfrm>
            <a:custGeom>
              <a:rect b="b" l="l" r="r" t="t"/>
              <a:pathLst>
                <a:path extrusionOk="0" h="1621" w="99">
                  <a:moveTo>
                    <a:pt x="1" y="1"/>
                  </a:moveTo>
                  <a:lnTo>
                    <a:pt x="1" y="1621"/>
                  </a:lnTo>
                  <a:lnTo>
                    <a:pt x="98" y="162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8" name="Google Shape;868;p43"/>
            <p:cNvSpPr/>
            <p:nvPr/>
          </p:nvSpPr>
          <p:spPr>
            <a:xfrm>
              <a:off x="1464625" y="3150700"/>
              <a:ext cx="2375" cy="40525"/>
            </a:xfrm>
            <a:custGeom>
              <a:rect b="b" l="l" r="r" t="t"/>
              <a:pathLst>
                <a:path extrusionOk="0" h="1621" w="95">
                  <a:moveTo>
                    <a:pt x="1" y="1"/>
                  </a:moveTo>
                  <a:lnTo>
                    <a:pt x="1" y="1621"/>
                  </a:lnTo>
                  <a:lnTo>
                    <a:pt x="95" y="1621"/>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69" name="Google Shape;869;p43"/>
            <p:cNvSpPr/>
            <p:nvPr/>
          </p:nvSpPr>
          <p:spPr>
            <a:xfrm>
              <a:off x="1448125" y="3150700"/>
              <a:ext cx="2050" cy="40525"/>
            </a:xfrm>
            <a:custGeom>
              <a:rect b="b" l="l" r="r" t="t"/>
              <a:pathLst>
                <a:path extrusionOk="0" h="1621" w="82">
                  <a:moveTo>
                    <a:pt x="0" y="1"/>
                  </a:moveTo>
                  <a:lnTo>
                    <a:pt x="0" y="1621"/>
                  </a:lnTo>
                  <a:lnTo>
                    <a:pt x="81" y="162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0" name="Google Shape;870;p43"/>
            <p:cNvSpPr/>
            <p:nvPr/>
          </p:nvSpPr>
          <p:spPr>
            <a:xfrm>
              <a:off x="1431175" y="3150700"/>
              <a:ext cx="35825" cy="2450"/>
            </a:xfrm>
            <a:custGeom>
              <a:rect b="b" l="l" r="r" t="t"/>
              <a:pathLst>
                <a:path extrusionOk="0" h="98" w="1433">
                  <a:moveTo>
                    <a:pt x="1" y="1"/>
                  </a:moveTo>
                  <a:lnTo>
                    <a:pt x="1" y="98"/>
                  </a:lnTo>
                  <a:lnTo>
                    <a:pt x="1433" y="98"/>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1" name="Google Shape;871;p43"/>
            <p:cNvSpPr/>
            <p:nvPr/>
          </p:nvSpPr>
          <p:spPr>
            <a:xfrm>
              <a:off x="1431175" y="3169975"/>
              <a:ext cx="35825" cy="2375"/>
            </a:xfrm>
            <a:custGeom>
              <a:rect b="b" l="l" r="r" t="t"/>
              <a:pathLst>
                <a:path extrusionOk="0" h="95" w="1433">
                  <a:moveTo>
                    <a:pt x="1" y="1"/>
                  </a:moveTo>
                  <a:lnTo>
                    <a:pt x="1" y="95"/>
                  </a:lnTo>
                  <a:lnTo>
                    <a:pt x="1433" y="95"/>
                  </a:lnTo>
                  <a:lnTo>
                    <a:pt x="1433"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2" name="Google Shape;872;p43"/>
            <p:cNvSpPr/>
            <p:nvPr/>
          </p:nvSpPr>
          <p:spPr>
            <a:xfrm>
              <a:off x="1448125" y="3150700"/>
              <a:ext cx="18875" cy="20275"/>
            </a:xfrm>
            <a:custGeom>
              <a:rect b="b" l="l" r="r" t="t"/>
              <a:pathLst>
                <a:path extrusionOk="0" h="811" w="755">
                  <a:moveTo>
                    <a:pt x="661" y="1"/>
                  </a:moveTo>
                  <a:lnTo>
                    <a:pt x="0" y="811"/>
                  </a:lnTo>
                  <a:lnTo>
                    <a:pt x="81" y="811"/>
                  </a:lnTo>
                  <a:lnTo>
                    <a:pt x="75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3" name="Google Shape;873;p43"/>
            <p:cNvSpPr/>
            <p:nvPr/>
          </p:nvSpPr>
          <p:spPr>
            <a:xfrm>
              <a:off x="1431175" y="3150700"/>
              <a:ext cx="19000" cy="20275"/>
            </a:xfrm>
            <a:custGeom>
              <a:rect b="b" l="l" r="r" t="t"/>
              <a:pathLst>
                <a:path extrusionOk="0" h="811" w="760">
                  <a:moveTo>
                    <a:pt x="1" y="1"/>
                  </a:moveTo>
                  <a:lnTo>
                    <a:pt x="678" y="811"/>
                  </a:lnTo>
                  <a:lnTo>
                    <a:pt x="759" y="811"/>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4" name="Google Shape;874;p43"/>
            <p:cNvSpPr/>
            <p:nvPr/>
          </p:nvSpPr>
          <p:spPr>
            <a:xfrm>
              <a:off x="1448125" y="3170950"/>
              <a:ext cx="18875" cy="20275"/>
            </a:xfrm>
            <a:custGeom>
              <a:rect b="b" l="l" r="r" t="t"/>
              <a:pathLst>
                <a:path extrusionOk="0" h="811" w="755">
                  <a:moveTo>
                    <a:pt x="0" y="1"/>
                  </a:moveTo>
                  <a:lnTo>
                    <a:pt x="661" y="811"/>
                  </a:lnTo>
                  <a:lnTo>
                    <a:pt x="755" y="811"/>
                  </a:lnTo>
                  <a:lnTo>
                    <a:pt x="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5" name="Google Shape;875;p43"/>
            <p:cNvSpPr/>
            <p:nvPr/>
          </p:nvSpPr>
          <p:spPr>
            <a:xfrm>
              <a:off x="1431175" y="3170950"/>
              <a:ext cx="19000" cy="20275"/>
            </a:xfrm>
            <a:custGeom>
              <a:rect b="b" l="l" r="r" t="t"/>
              <a:pathLst>
                <a:path extrusionOk="0" h="811" w="760">
                  <a:moveTo>
                    <a:pt x="678" y="1"/>
                  </a:moveTo>
                  <a:lnTo>
                    <a:pt x="1" y="811"/>
                  </a:lnTo>
                  <a:lnTo>
                    <a:pt x="98" y="811"/>
                  </a:lnTo>
                  <a:lnTo>
                    <a:pt x="75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6" name="Google Shape;876;p43"/>
            <p:cNvSpPr/>
            <p:nvPr/>
          </p:nvSpPr>
          <p:spPr>
            <a:xfrm>
              <a:off x="1438300" y="3111575"/>
              <a:ext cx="21675" cy="24000"/>
            </a:xfrm>
            <a:custGeom>
              <a:rect b="b" l="l" r="r" t="t"/>
              <a:pathLst>
                <a:path extrusionOk="0" h="960" w="867">
                  <a:moveTo>
                    <a:pt x="1" y="1"/>
                  </a:moveTo>
                  <a:lnTo>
                    <a:pt x="1" y="960"/>
                  </a:lnTo>
                  <a:lnTo>
                    <a:pt x="866" y="960"/>
                  </a:lnTo>
                  <a:lnTo>
                    <a:pt x="86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7" name="Google Shape;877;p43"/>
            <p:cNvSpPr/>
            <p:nvPr/>
          </p:nvSpPr>
          <p:spPr>
            <a:xfrm>
              <a:off x="1437250" y="3134175"/>
              <a:ext cx="21650" cy="2050"/>
            </a:xfrm>
            <a:custGeom>
              <a:rect b="b" l="l" r="r" t="t"/>
              <a:pathLst>
                <a:path extrusionOk="0" h="82" w="866">
                  <a:moveTo>
                    <a:pt x="1" y="1"/>
                  </a:moveTo>
                  <a:lnTo>
                    <a:pt x="1" y="82"/>
                  </a:lnTo>
                  <a:lnTo>
                    <a:pt x="866" y="82"/>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8" name="Google Shape;878;p43"/>
            <p:cNvSpPr/>
            <p:nvPr/>
          </p:nvSpPr>
          <p:spPr>
            <a:xfrm>
              <a:off x="1437250" y="3112625"/>
              <a:ext cx="21650" cy="2375"/>
            </a:xfrm>
            <a:custGeom>
              <a:rect b="b" l="l" r="r" t="t"/>
              <a:pathLst>
                <a:path extrusionOk="0" h="95" w="866">
                  <a:moveTo>
                    <a:pt x="1" y="1"/>
                  </a:moveTo>
                  <a:lnTo>
                    <a:pt x="1" y="95"/>
                  </a:lnTo>
                  <a:lnTo>
                    <a:pt x="866" y="95"/>
                  </a:lnTo>
                  <a:lnTo>
                    <a:pt x="866"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79" name="Google Shape;879;p43"/>
            <p:cNvSpPr/>
            <p:nvPr/>
          </p:nvSpPr>
          <p:spPr>
            <a:xfrm>
              <a:off x="1437250" y="3112625"/>
              <a:ext cx="2475" cy="23600"/>
            </a:xfrm>
            <a:custGeom>
              <a:rect b="b" l="l" r="r" t="t"/>
              <a:pathLst>
                <a:path extrusionOk="0" h="944" w="99">
                  <a:moveTo>
                    <a:pt x="1" y="1"/>
                  </a:moveTo>
                  <a:lnTo>
                    <a:pt x="1" y="944"/>
                  </a:lnTo>
                  <a:lnTo>
                    <a:pt x="98" y="944"/>
                  </a:lnTo>
                  <a:lnTo>
                    <a:pt x="98"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0" name="Google Shape;880;p43"/>
            <p:cNvSpPr/>
            <p:nvPr/>
          </p:nvSpPr>
          <p:spPr>
            <a:xfrm>
              <a:off x="1456525" y="3112625"/>
              <a:ext cx="2375" cy="23600"/>
            </a:xfrm>
            <a:custGeom>
              <a:rect b="b" l="l" r="r" t="t"/>
              <a:pathLst>
                <a:path extrusionOk="0" h="944" w="95">
                  <a:moveTo>
                    <a:pt x="1" y="1"/>
                  </a:moveTo>
                  <a:lnTo>
                    <a:pt x="1" y="944"/>
                  </a:lnTo>
                  <a:lnTo>
                    <a:pt x="95" y="944"/>
                  </a:lnTo>
                  <a:lnTo>
                    <a:pt x="9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1" name="Google Shape;881;p43"/>
            <p:cNvSpPr/>
            <p:nvPr/>
          </p:nvSpPr>
          <p:spPr>
            <a:xfrm>
              <a:off x="1439700" y="3112625"/>
              <a:ext cx="16850" cy="23600"/>
            </a:xfrm>
            <a:custGeom>
              <a:rect b="b" l="l" r="r" t="t"/>
              <a:pathLst>
                <a:path extrusionOk="0" h="944" w="674">
                  <a:moveTo>
                    <a:pt x="0" y="1"/>
                  </a:moveTo>
                  <a:lnTo>
                    <a:pt x="0" y="95"/>
                  </a:lnTo>
                  <a:lnTo>
                    <a:pt x="674" y="944"/>
                  </a:lnTo>
                  <a:lnTo>
                    <a:pt x="674" y="863"/>
                  </a:lnTo>
                  <a:lnTo>
                    <a:pt x="0"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2" name="Google Shape;882;p43"/>
            <p:cNvSpPr/>
            <p:nvPr/>
          </p:nvSpPr>
          <p:spPr>
            <a:xfrm>
              <a:off x="1439700" y="3112625"/>
              <a:ext cx="16850" cy="23600"/>
            </a:xfrm>
            <a:custGeom>
              <a:rect b="b" l="l" r="r" t="t"/>
              <a:pathLst>
                <a:path extrusionOk="0" h="944" w="674">
                  <a:moveTo>
                    <a:pt x="674" y="1"/>
                  </a:moveTo>
                  <a:lnTo>
                    <a:pt x="0" y="863"/>
                  </a:lnTo>
                  <a:lnTo>
                    <a:pt x="0" y="944"/>
                  </a:lnTo>
                  <a:lnTo>
                    <a:pt x="674" y="95"/>
                  </a:lnTo>
                  <a:lnTo>
                    <a:pt x="674"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3" name="Google Shape;883;p43"/>
            <p:cNvSpPr/>
            <p:nvPr/>
          </p:nvSpPr>
          <p:spPr>
            <a:xfrm>
              <a:off x="1438300" y="3133200"/>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4" name="Google Shape;884;p43"/>
            <p:cNvSpPr/>
            <p:nvPr/>
          </p:nvSpPr>
          <p:spPr>
            <a:xfrm>
              <a:off x="1438300" y="3111575"/>
              <a:ext cx="21675" cy="2375"/>
            </a:xfrm>
            <a:custGeom>
              <a:rect b="b" l="l" r="r" t="t"/>
              <a:pathLst>
                <a:path extrusionOk="0" h="95" w="867">
                  <a:moveTo>
                    <a:pt x="1" y="1"/>
                  </a:moveTo>
                  <a:lnTo>
                    <a:pt x="1" y="95"/>
                  </a:lnTo>
                  <a:lnTo>
                    <a:pt x="866" y="95"/>
                  </a:lnTo>
                  <a:lnTo>
                    <a:pt x="866"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5" name="Google Shape;885;p43"/>
            <p:cNvSpPr/>
            <p:nvPr/>
          </p:nvSpPr>
          <p:spPr>
            <a:xfrm>
              <a:off x="1438300" y="3111575"/>
              <a:ext cx="2375" cy="24000"/>
            </a:xfrm>
            <a:custGeom>
              <a:rect b="b" l="l" r="r" t="t"/>
              <a:pathLst>
                <a:path extrusionOk="0" h="960" w="95">
                  <a:moveTo>
                    <a:pt x="1" y="1"/>
                  </a:moveTo>
                  <a:lnTo>
                    <a:pt x="1" y="960"/>
                  </a:lnTo>
                  <a:lnTo>
                    <a:pt x="95" y="960"/>
                  </a:lnTo>
                  <a:lnTo>
                    <a:pt x="9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6" name="Google Shape;886;p43"/>
            <p:cNvSpPr/>
            <p:nvPr/>
          </p:nvSpPr>
          <p:spPr>
            <a:xfrm>
              <a:off x="1457500" y="3111575"/>
              <a:ext cx="2475" cy="24000"/>
            </a:xfrm>
            <a:custGeom>
              <a:rect b="b" l="l" r="r" t="t"/>
              <a:pathLst>
                <a:path extrusionOk="0" h="960" w="99">
                  <a:moveTo>
                    <a:pt x="1" y="1"/>
                  </a:moveTo>
                  <a:lnTo>
                    <a:pt x="1" y="960"/>
                  </a:lnTo>
                  <a:lnTo>
                    <a:pt x="98" y="960"/>
                  </a:lnTo>
                  <a:lnTo>
                    <a:pt x="98"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7" name="Google Shape;887;p43"/>
            <p:cNvSpPr/>
            <p:nvPr/>
          </p:nvSpPr>
          <p:spPr>
            <a:xfrm>
              <a:off x="1440650" y="3111575"/>
              <a:ext cx="16875" cy="24000"/>
            </a:xfrm>
            <a:custGeom>
              <a:rect b="b" l="l" r="r" t="t"/>
              <a:pathLst>
                <a:path extrusionOk="0" h="960" w="675">
                  <a:moveTo>
                    <a:pt x="1" y="1"/>
                  </a:moveTo>
                  <a:lnTo>
                    <a:pt x="1" y="95"/>
                  </a:lnTo>
                  <a:lnTo>
                    <a:pt x="675" y="960"/>
                  </a:lnTo>
                  <a:lnTo>
                    <a:pt x="675" y="866"/>
                  </a:lnTo>
                  <a:lnTo>
                    <a:pt x="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8" name="Google Shape;888;p43"/>
            <p:cNvSpPr/>
            <p:nvPr/>
          </p:nvSpPr>
          <p:spPr>
            <a:xfrm>
              <a:off x="1440650" y="3111575"/>
              <a:ext cx="16875" cy="24000"/>
            </a:xfrm>
            <a:custGeom>
              <a:rect b="b" l="l" r="r" t="t"/>
              <a:pathLst>
                <a:path extrusionOk="0" h="960" w="675">
                  <a:moveTo>
                    <a:pt x="675" y="1"/>
                  </a:moveTo>
                  <a:lnTo>
                    <a:pt x="1" y="866"/>
                  </a:lnTo>
                  <a:lnTo>
                    <a:pt x="1" y="960"/>
                  </a:lnTo>
                  <a:lnTo>
                    <a:pt x="675" y="95"/>
                  </a:lnTo>
                  <a:lnTo>
                    <a:pt x="67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89" name="Google Shape;889;p43"/>
            <p:cNvSpPr/>
            <p:nvPr/>
          </p:nvSpPr>
          <p:spPr>
            <a:xfrm>
              <a:off x="1347825" y="3161875"/>
              <a:ext cx="14525" cy="15175"/>
            </a:xfrm>
            <a:custGeom>
              <a:rect b="b" l="l" r="r" t="t"/>
              <a:pathLst>
                <a:path extrusionOk="0" h="607" w="581">
                  <a:moveTo>
                    <a:pt x="1" y="1"/>
                  </a:moveTo>
                  <a:lnTo>
                    <a:pt x="1" y="607"/>
                  </a:lnTo>
                  <a:lnTo>
                    <a:pt x="581" y="607"/>
                  </a:lnTo>
                  <a:lnTo>
                    <a:pt x="581"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0" name="Google Shape;890;p43"/>
            <p:cNvSpPr/>
            <p:nvPr/>
          </p:nvSpPr>
          <p:spPr>
            <a:xfrm>
              <a:off x="1347175" y="3176050"/>
              <a:ext cx="14525" cy="1725"/>
            </a:xfrm>
            <a:custGeom>
              <a:rect b="b" l="l" r="r" t="t"/>
              <a:pathLst>
                <a:path extrusionOk="0" h="69" w="581">
                  <a:moveTo>
                    <a:pt x="1" y="1"/>
                  </a:moveTo>
                  <a:lnTo>
                    <a:pt x="1" y="69"/>
                  </a:lnTo>
                  <a:lnTo>
                    <a:pt x="581" y="69"/>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1" name="Google Shape;891;p43"/>
            <p:cNvSpPr/>
            <p:nvPr/>
          </p:nvSpPr>
          <p:spPr>
            <a:xfrm>
              <a:off x="1347175" y="3162525"/>
              <a:ext cx="14525" cy="2050"/>
            </a:xfrm>
            <a:custGeom>
              <a:rect b="b" l="l" r="r" t="t"/>
              <a:pathLst>
                <a:path extrusionOk="0" h="82" w="581">
                  <a:moveTo>
                    <a:pt x="1" y="1"/>
                  </a:moveTo>
                  <a:lnTo>
                    <a:pt x="1" y="82"/>
                  </a:lnTo>
                  <a:lnTo>
                    <a:pt x="581" y="82"/>
                  </a:lnTo>
                  <a:lnTo>
                    <a:pt x="58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2" name="Google Shape;892;p43"/>
            <p:cNvSpPr/>
            <p:nvPr/>
          </p:nvSpPr>
          <p:spPr>
            <a:xfrm>
              <a:off x="1347175" y="3162525"/>
              <a:ext cx="1750" cy="15250"/>
            </a:xfrm>
            <a:custGeom>
              <a:rect b="b" l="l" r="r" t="t"/>
              <a:pathLst>
                <a:path extrusionOk="0" h="610" w="70">
                  <a:moveTo>
                    <a:pt x="1" y="1"/>
                  </a:moveTo>
                  <a:lnTo>
                    <a:pt x="1" y="610"/>
                  </a:lnTo>
                  <a:lnTo>
                    <a:pt x="69" y="610"/>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3" name="Google Shape;893;p43"/>
            <p:cNvSpPr/>
            <p:nvPr/>
          </p:nvSpPr>
          <p:spPr>
            <a:xfrm>
              <a:off x="1359975" y="3163575"/>
              <a:ext cx="1725" cy="14200"/>
            </a:xfrm>
            <a:custGeom>
              <a:rect b="b" l="l" r="r" t="t"/>
              <a:pathLst>
                <a:path extrusionOk="0" h="568" w="69">
                  <a:moveTo>
                    <a:pt x="1" y="1"/>
                  </a:moveTo>
                  <a:lnTo>
                    <a:pt x="1" y="568"/>
                  </a:lnTo>
                  <a:lnTo>
                    <a:pt x="69" y="568"/>
                  </a:lnTo>
                  <a:lnTo>
                    <a:pt x="69"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4" name="Google Shape;894;p43"/>
            <p:cNvSpPr/>
            <p:nvPr/>
          </p:nvSpPr>
          <p:spPr>
            <a:xfrm>
              <a:off x="1347825" y="3175400"/>
              <a:ext cx="14525" cy="1650"/>
            </a:xfrm>
            <a:custGeom>
              <a:rect b="b" l="l" r="r" t="t"/>
              <a:pathLst>
                <a:path extrusionOk="0" h="66" w="581">
                  <a:moveTo>
                    <a:pt x="1" y="1"/>
                  </a:moveTo>
                  <a:lnTo>
                    <a:pt x="1" y="66"/>
                  </a:lnTo>
                  <a:lnTo>
                    <a:pt x="581" y="66"/>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5" name="Google Shape;895;p43"/>
            <p:cNvSpPr/>
            <p:nvPr/>
          </p:nvSpPr>
          <p:spPr>
            <a:xfrm>
              <a:off x="1347825" y="3161875"/>
              <a:ext cx="14525" cy="1725"/>
            </a:xfrm>
            <a:custGeom>
              <a:rect b="b" l="l" r="r" t="t"/>
              <a:pathLst>
                <a:path extrusionOk="0" h="69" w="581">
                  <a:moveTo>
                    <a:pt x="1" y="1"/>
                  </a:moveTo>
                  <a:lnTo>
                    <a:pt x="1" y="69"/>
                  </a:lnTo>
                  <a:lnTo>
                    <a:pt x="581" y="69"/>
                  </a:lnTo>
                  <a:lnTo>
                    <a:pt x="581"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6" name="Google Shape;896;p43"/>
            <p:cNvSpPr/>
            <p:nvPr/>
          </p:nvSpPr>
          <p:spPr>
            <a:xfrm>
              <a:off x="1347825" y="3161875"/>
              <a:ext cx="1725" cy="15175"/>
            </a:xfrm>
            <a:custGeom>
              <a:rect b="b" l="l" r="r" t="t"/>
              <a:pathLst>
                <a:path extrusionOk="0" h="607" w="69">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7" name="Google Shape;897;p43"/>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8" name="Google Shape;898;p43"/>
            <p:cNvSpPr/>
            <p:nvPr/>
          </p:nvSpPr>
          <p:spPr>
            <a:xfrm>
              <a:off x="1360725" y="3161875"/>
              <a:ext cx="14525" cy="15175"/>
            </a:xfrm>
            <a:custGeom>
              <a:rect b="b" l="l" r="r" t="t"/>
              <a:pathLst>
                <a:path extrusionOk="0" h="607" w="581">
                  <a:moveTo>
                    <a:pt x="0" y="1"/>
                  </a:moveTo>
                  <a:lnTo>
                    <a:pt x="0" y="607"/>
                  </a:lnTo>
                  <a:lnTo>
                    <a:pt x="580" y="607"/>
                  </a:lnTo>
                  <a:lnTo>
                    <a:pt x="580" y="1"/>
                  </a:lnTo>
                  <a:close/>
                </a:path>
              </a:pathLst>
            </a:custGeom>
            <a:solidFill>
              <a:srgbClr val="9C453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899" name="Google Shape;899;p43"/>
            <p:cNvSpPr/>
            <p:nvPr/>
          </p:nvSpPr>
          <p:spPr>
            <a:xfrm>
              <a:off x="1360725" y="3176050"/>
              <a:ext cx="13775" cy="1725"/>
            </a:xfrm>
            <a:custGeom>
              <a:rect b="b" l="l" r="r" t="t"/>
              <a:pathLst>
                <a:path extrusionOk="0" h="69" w="551">
                  <a:moveTo>
                    <a:pt x="0" y="1"/>
                  </a:moveTo>
                  <a:lnTo>
                    <a:pt x="0" y="69"/>
                  </a:lnTo>
                  <a:lnTo>
                    <a:pt x="551" y="69"/>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0" name="Google Shape;900;p43"/>
            <p:cNvSpPr/>
            <p:nvPr/>
          </p:nvSpPr>
          <p:spPr>
            <a:xfrm>
              <a:off x="1360725" y="3162525"/>
              <a:ext cx="13775" cy="2050"/>
            </a:xfrm>
            <a:custGeom>
              <a:rect b="b" l="l" r="r" t="t"/>
              <a:pathLst>
                <a:path extrusionOk="0" h="82" w="551">
                  <a:moveTo>
                    <a:pt x="0" y="1"/>
                  </a:moveTo>
                  <a:lnTo>
                    <a:pt x="0" y="82"/>
                  </a:lnTo>
                  <a:lnTo>
                    <a:pt x="551" y="82"/>
                  </a:lnTo>
                  <a:lnTo>
                    <a:pt x="551"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1" name="Google Shape;901;p43"/>
            <p:cNvSpPr/>
            <p:nvPr/>
          </p:nvSpPr>
          <p:spPr>
            <a:xfrm>
              <a:off x="1372875" y="3162525"/>
              <a:ext cx="1625" cy="15250"/>
            </a:xfrm>
            <a:custGeom>
              <a:rect b="b" l="l" r="r" t="t"/>
              <a:pathLst>
                <a:path extrusionOk="0" h="610" w="65">
                  <a:moveTo>
                    <a:pt x="0" y="1"/>
                  </a:moveTo>
                  <a:lnTo>
                    <a:pt x="0" y="610"/>
                  </a:lnTo>
                  <a:lnTo>
                    <a:pt x="65" y="610"/>
                  </a:lnTo>
                  <a:lnTo>
                    <a:pt x="65" y="1"/>
                  </a:lnTo>
                  <a:close/>
                </a:path>
              </a:pathLst>
            </a:custGeom>
            <a:solidFill>
              <a:srgbClr val="722828"/>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2" name="Google Shape;902;p43"/>
            <p:cNvSpPr/>
            <p:nvPr/>
          </p:nvSpPr>
          <p:spPr>
            <a:xfrm>
              <a:off x="1360725" y="3175400"/>
              <a:ext cx="14525" cy="1650"/>
            </a:xfrm>
            <a:custGeom>
              <a:rect b="b" l="l" r="r" t="t"/>
              <a:pathLst>
                <a:path extrusionOk="0" h="66" w="581">
                  <a:moveTo>
                    <a:pt x="0" y="1"/>
                  </a:moveTo>
                  <a:lnTo>
                    <a:pt x="0" y="66"/>
                  </a:lnTo>
                  <a:lnTo>
                    <a:pt x="580" y="66"/>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3" name="Google Shape;903;p43"/>
            <p:cNvSpPr/>
            <p:nvPr/>
          </p:nvSpPr>
          <p:spPr>
            <a:xfrm>
              <a:off x="1360725" y="3161875"/>
              <a:ext cx="14525" cy="1725"/>
            </a:xfrm>
            <a:custGeom>
              <a:rect b="b" l="l" r="r" t="t"/>
              <a:pathLst>
                <a:path extrusionOk="0" h="69" w="581">
                  <a:moveTo>
                    <a:pt x="0" y="1"/>
                  </a:moveTo>
                  <a:lnTo>
                    <a:pt x="0" y="69"/>
                  </a:lnTo>
                  <a:lnTo>
                    <a:pt x="580" y="69"/>
                  </a:lnTo>
                  <a:lnTo>
                    <a:pt x="580"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4" name="Google Shape;904;p43"/>
            <p:cNvSpPr/>
            <p:nvPr/>
          </p:nvSpPr>
          <p:spPr>
            <a:xfrm>
              <a:off x="1360725" y="3161875"/>
              <a:ext cx="1625" cy="15175"/>
            </a:xfrm>
            <a:custGeom>
              <a:rect b="b" l="l" r="r" t="t"/>
              <a:pathLst>
                <a:path extrusionOk="0" h="607" w="65">
                  <a:moveTo>
                    <a:pt x="0" y="1"/>
                  </a:moveTo>
                  <a:lnTo>
                    <a:pt x="0" y="607"/>
                  </a:lnTo>
                  <a:lnTo>
                    <a:pt x="65" y="607"/>
                  </a:lnTo>
                  <a:lnTo>
                    <a:pt x="65"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5" name="Google Shape;905;p43"/>
            <p:cNvSpPr/>
            <p:nvPr/>
          </p:nvSpPr>
          <p:spPr>
            <a:xfrm>
              <a:off x="1373500" y="3161875"/>
              <a:ext cx="1750" cy="15175"/>
            </a:xfrm>
            <a:custGeom>
              <a:rect b="b" l="l" r="r" t="t"/>
              <a:pathLst>
                <a:path extrusionOk="0" h="607" w="70">
                  <a:moveTo>
                    <a:pt x="1" y="1"/>
                  </a:moveTo>
                  <a:lnTo>
                    <a:pt x="1" y="607"/>
                  </a:lnTo>
                  <a:lnTo>
                    <a:pt x="69" y="607"/>
                  </a:lnTo>
                  <a:lnTo>
                    <a:pt x="69" y="1"/>
                  </a:lnTo>
                  <a:close/>
                </a:path>
              </a:pathLst>
            </a:custGeom>
            <a:solidFill>
              <a:srgbClr val="FCF9DE"/>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906" name="Google Shape;906;p43"/>
          <p:cNvGrpSpPr/>
          <p:nvPr/>
        </p:nvGrpSpPr>
        <p:grpSpPr>
          <a:xfrm>
            <a:off x="1877374" y="3335323"/>
            <a:ext cx="227817" cy="1042223"/>
            <a:chOff x="1093750" y="2975250"/>
            <a:chExt cx="48625" cy="222450"/>
          </a:xfrm>
        </p:grpSpPr>
        <p:sp>
          <p:nvSpPr>
            <p:cNvPr id="907" name="Google Shape;907;p43"/>
            <p:cNvSpPr/>
            <p:nvPr/>
          </p:nvSpPr>
          <p:spPr>
            <a:xfrm>
              <a:off x="1098125" y="3024825"/>
              <a:ext cx="40200" cy="172150"/>
            </a:xfrm>
            <a:custGeom>
              <a:rect b="b" l="l" r="r" t="t"/>
              <a:pathLst>
                <a:path extrusionOk="0" h="6886" w="1608">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8" name="Google Shape;908;p43"/>
            <p:cNvSpPr/>
            <p:nvPr/>
          </p:nvSpPr>
          <p:spPr>
            <a:xfrm>
              <a:off x="1097475" y="3024175"/>
              <a:ext cx="41475" cy="173525"/>
            </a:xfrm>
            <a:custGeom>
              <a:rect b="b" l="l" r="r" t="t"/>
              <a:pathLst>
                <a:path extrusionOk="0" h="6941" w="1659">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09" name="Google Shape;909;p43"/>
            <p:cNvSpPr/>
            <p:nvPr/>
          </p:nvSpPr>
          <p:spPr>
            <a:xfrm>
              <a:off x="1107600" y="3024825"/>
              <a:ext cx="20900" cy="52025"/>
            </a:xfrm>
            <a:custGeom>
              <a:rect b="b" l="l" r="r" t="t"/>
              <a:pathLst>
                <a:path extrusionOk="0" h="2081" w="836">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0" name="Google Shape;910;p43"/>
            <p:cNvSpPr/>
            <p:nvPr/>
          </p:nvSpPr>
          <p:spPr>
            <a:xfrm>
              <a:off x="1106850" y="3024150"/>
              <a:ext cx="22625" cy="53350"/>
            </a:xfrm>
            <a:custGeom>
              <a:rect b="b" l="l" r="r" t="t"/>
              <a:pathLst>
                <a:path extrusionOk="0" h="2134" w="905">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1" name="Google Shape;911;p43"/>
            <p:cNvSpPr/>
            <p:nvPr/>
          </p:nvSpPr>
          <p:spPr>
            <a:xfrm>
              <a:off x="1104500" y="3075550"/>
              <a:ext cx="24325" cy="38725"/>
            </a:xfrm>
            <a:custGeom>
              <a:rect b="b" l="l" r="r" t="t"/>
              <a:pathLst>
                <a:path extrusionOk="0" h="1549" w="973">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2" name="Google Shape;912;p43"/>
            <p:cNvSpPr/>
            <p:nvPr/>
          </p:nvSpPr>
          <p:spPr>
            <a:xfrm>
              <a:off x="1103875" y="3074925"/>
              <a:ext cx="25600" cy="40075"/>
            </a:xfrm>
            <a:custGeom>
              <a:rect b="b" l="l" r="r" t="t"/>
              <a:pathLst>
                <a:path extrusionOk="0" h="1603" w="1024">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3" name="Google Shape;913;p43"/>
            <p:cNvSpPr/>
            <p:nvPr/>
          </p:nvSpPr>
          <p:spPr>
            <a:xfrm>
              <a:off x="1101100" y="3075550"/>
              <a:ext cx="34125" cy="82625"/>
            </a:xfrm>
            <a:custGeom>
              <a:rect b="b" l="l" r="r" t="t"/>
              <a:pathLst>
                <a:path extrusionOk="0" h="3305" w="1365">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4" name="Google Shape;914;p43"/>
            <p:cNvSpPr/>
            <p:nvPr/>
          </p:nvSpPr>
          <p:spPr>
            <a:xfrm>
              <a:off x="1100450" y="3074925"/>
              <a:ext cx="35525" cy="83900"/>
            </a:xfrm>
            <a:custGeom>
              <a:rect b="b" l="l" r="r" t="t"/>
              <a:pathLst>
                <a:path extrusionOk="0" h="3356" w="1421">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5" name="Google Shape;915;p43"/>
            <p:cNvSpPr/>
            <p:nvPr/>
          </p:nvSpPr>
          <p:spPr>
            <a:xfrm>
              <a:off x="1101100" y="3156875"/>
              <a:ext cx="36900" cy="35725"/>
            </a:xfrm>
            <a:custGeom>
              <a:rect b="b" l="l" r="r" t="t"/>
              <a:pathLst>
                <a:path extrusionOk="0" h="1429" w="1476">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6" name="Google Shape;916;p43"/>
            <p:cNvSpPr/>
            <p:nvPr/>
          </p:nvSpPr>
          <p:spPr>
            <a:xfrm>
              <a:off x="1098425" y="3156875"/>
              <a:ext cx="36800" cy="35725"/>
            </a:xfrm>
            <a:custGeom>
              <a:rect b="b" l="l" r="r" t="t"/>
              <a:pathLst>
                <a:path extrusionOk="0" h="1429" w="1472">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7" name="Google Shape;917;p43"/>
            <p:cNvSpPr/>
            <p:nvPr/>
          </p:nvSpPr>
          <p:spPr>
            <a:xfrm>
              <a:off x="1104500" y="3046775"/>
              <a:ext cx="27000" cy="3100"/>
            </a:xfrm>
            <a:custGeom>
              <a:rect b="b" l="l" r="r" t="t"/>
              <a:pathLst>
                <a:path extrusionOk="0" h="124" w="108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8" name="Google Shape;918;p43"/>
            <p:cNvSpPr/>
            <p:nvPr/>
          </p:nvSpPr>
          <p:spPr>
            <a:xfrm>
              <a:off x="1103875" y="3046125"/>
              <a:ext cx="28375" cy="4400"/>
            </a:xfrm>
            <a:custGeom>
              <a:rect b="b" l="l" r="r" t="t"/>
              <a:pathLst>
                <a:path extrusionOk="0" h="176" w="1135">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19" name="Google Shape;919;p43"/>
            <p:cNvSpPr/>
            <p:nvPr/>
          </p:nvSpPr>
          <p:spPr>
            <a:xfrm>
              <a:off x="1117300" y="3024825"/>
              <a:ext cx="1400" cy="172150"/>
            </a:xfrm>
            <a:custGeom>
              <a:rect b="b" l="l" r="r" t="t"/>
              <a:pathLst>
                <a:path extrusionOk="0" h="6886" w="56">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0" name="Google Shape;920;p43"/>
            <p:cNvSpPr/>
            <p:nvPr/>
          </p:nvSpPr>
          <p:spPr>
            <a:xfrm>
              <a:off x="1116650" y="3024175"/>
              <a:ext cx="2700" cy="173525"/>
            </a:xfrm>
            <a:custGeom>
              <a:rect b="b" l="l" r="r" t="t"/>
              <a:pathLst>
                <a:path extrusionOk="0" h="6941" w="108">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1" name="Google Shape;921;p43"/>
            <p:cNvSpPr/>
            <p:nvPr/>
          </p:nvSpPr>
          <p:spPr>
            <a:xfrm>
              <a:off x="1115700" y="2996800"/>
              <a:ext cx="5025" cy="5125"/>
            </a:xfrm>
            <a:custGeom>
              <a:rect b="b" l="l" r="r" t="t"/>
              <a:pathLst>
                <a:path extrusionOk="0" h="205" w="201">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2" name="Google Shape;922;p43"/>
            <p:cNvSpPr/>
            <p:nvPr/>
          </p:nvSpPr>
          <p:spPr>
            <a:xfrm>
              <a:off x="1114950" y="2996150"/>
              <a:ext cx="6425" cy="6425"/>
            </a:xfrm>
            <a:custGeom>
              <a:rect b="b" l="l" r="r" t="t"/>
              <a:pathLst>
                <a:path extrusionOk="0" h="257" w="257">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3" name="Google Shape;923;p43"/>
            <p:cNvSpPr/>
            <p:nvPr/>
          </p:nvSpPr>
          <p:spPr>
            <a:xfrm>
              <a:off x="1114000" y="2975925"/>
              <a:ext cx="7050" cy="17250"/>
            </a:xfrm>
            <a:custGeom>
              <a:rect b="b" l="l" r="r" t="t"/>
              <a:pathLst>
                <a:path extrusionOk="0" h="690" w="282">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4" name="Google Shape;924;p43"/>
            <p:cNvSpPr/>
            <p:nvPr/>
          </p:nvSpPr>
          <p:spPr>
            <a:xfrm>
              <a:off x="1113250" y="2975250"/>
              <a:ext cx="8550" cy="19950"/>
            </a:xfrm>
            <a:custGeom>
              <a:rect b="b" l="l" r="r" t="t"/>
              <a:pathLst>
                <a:path extrusionOk="0" h="798" w="342">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5" name="Google Shape;925;p43"/>
            <p:cNvSpPr/>
            <p:nvPr/>
          </p:nvSpPr>
          <p:spPr>
            <a:xfrm>
              <a:off x="1104600" y="2979350"/>
              <a:ext cx="9725" cy="15125"/>
            </a:xfrm>
            <a:custGeom>
              <a:rect b="b" l="l" r="r" t="t"/>
              <a:pathLst>
                <a:path extrusionOk="0" h="605" w="389">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6" name="Google Shape;926;p43"/>
            <p:cNvSpPr/>
            <p:nvPr/>
          </p:nvSpPr>
          <p:spPr>
            <a:xfrm>
              <a:off x="1103875" y="2978575"/>
              <a:ext cx="11850" cy="17275"/>
            </a:xfrm>
            <a:custGeom>
              <a:rect b="b" l="l" r="r" t="t"/>
              <a:pathLst>
                <a:path extrusionOk="0" h="691" w="474">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7" name="Google Shape;927;p43"/>
            <p:cNvSpPr/>
            <p:nvPr/>
          </p:nvSpPr>
          <p:spPr>
            <a:xfrm>
              <a:off x="1095175" y="2990075"/>
              <a:ext cx="16825" cy="7800"/>
            </a:xfrm>
            <a:custGeom>
              <a:rect b="b" l="l" r="r" t="t"/>
              <a:pathLst>
                <a:path extrusionOk="0" h="312" w="673">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8" name="Google Shape;928;p43"/>
            <p:cNvSpPr/>
            <p:nvPr/>
          </p:nvSpPr>
          <p:spPr>
            <a:xfrm>
              <a:off x="1095025" y="2989425"/>
              <a:ext cx="19000" cy="9100"/>
            </a:xfrm>
            <a:custGeom>
              <a:rect b="b" l="l" r="r" t="t"/>
              <a:pathLst>
                <a:path extrusionOk="0" h="364" w="76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29" name="Google Shape;929;p43"/>
            <p:cNvSpPr/>
            <p:nvPr/>
          </p:nvSpPr>
          <p:spPr>
            <a:xfrm>
              <a:off x="1093750" y="3001575"/>
              <a:ext cx="18250" cy="6125"/>
            </a:xfrm>
            <a:custGeom>
              <a:rect b="b" l="l" r="r" t="t"/>
              <a:pathLst>
                <a:path extrusionOk="0" h="245" w="73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0" name="Google Shape;930;p43"/>
            <p:cNvSpPr/>
            <p:nvPr/>
          </p:nvSpPr>
          <p:spPr>
            <a:xfrm>
              <a:off x="1094375" y="3000525"/>
              <a:ext cx="19650" cy="7800"/>
            </a:xfrm>
            <a:custGeom>
              <a:rect b="b" l="l" r="r" t="t"/>
              <a:pathLst>
                <a:path extrusionOk="0" h="312" w="786">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1" name="Google Shape;931;p43"/>
            <p:cNvSpPr/>
            <p:nvPr/>
          </p:nvSpPr>
          <p:spPr>
            <a:xfrm>
              <a:off x="1102225" y="3004575"/>
              <a:ext cx="12100" cy="13100"/>
            </a:xfrm>
            <a:custGeom>
              <a:rect b="b" l="l" r="r" t="t"/>
              <a:pathLst>
                <a:path extrusionOk="0" h="524" w="484">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2" name="Google Shape;932;p43"/>
            <p:cNvSpPr/>
            <p:nvPr/>
          </p:nvSpPr>
          <p:spPr>
            <a:xfrm>
              <a:off x="1101850" y="3002875"/>
              <a:ext cx="13450" cy="15575"/>
            </a:xfrm>
            <a:custGeom>
              <a:rect b="b" l="l" r="r" t="t"/>
              <a:pathLst>
                <a:path extrusionOk="0" h="623" w="538">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3" name="Google Shape;933;p43"/>
            <p:cNvSpPr/>
            <p:nvPr/>
          </p:nvSpPr>
          <p:spPr>
            <a:xfrm>
              <a:off x="1114950" y="3005950"/>
              <a:ext cx="7475" cy="17075"/>
            </a:xfrm>
            <a:custGeom>
              <a:rect b="b" l="l" r="r" t="t"/>
              <a:pathLst>
                <a:path extrusionOk="0" h="683" w="299">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4" name="Google Shape;934;p43"/>
            <p:cNvSpPr/>
            <p:nvPr/>
          </p:nvSpPr>
          <p:spPr>
            <a:xfrm>
              <a:off x="1114325" y="3003925"/>
              <a:ext cx="8750" cy="19625"/>
            </a:xfrm>
            <a:custGeom>
              <a:rect b="b" l="l" r="r" t="t"/>
              <a:pathLst>
                <a:path extrusionOk="0" h="785" w="35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5" name="Google Shape;935;p43"/>
            <p:cNvSpPr/>
            <p:nvPr/>
          </p:nvSpPr>
          <p:spPr>
            <a:xfrm>
              <a:off x="1121775" y="3004575"/>
              <a:ext cx="10000" cy="15175"/>
            </a:xfrm>
            <a:custGeom>
              <a:rect b="b" l="l" r="r" t="t"/>
              <a:pathLst>
                <a:path extrusionOk="0" h="607" w="40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6" name="Google Shape;936;p43"/>
            <p:cNvSpPr/>
            <p:nvPr/>
          </p:nvSpPr>
          <p:spPr>
            <a:xfrm>
              <a:off x="1120375" y="3003275"/>
              <a:ext cx="11875" cy="17200"/>
            </a:xfrm>
            <a:custGeom>
              <a:rect b="b" l="l" r="r" t="t"/>
              <a:pathLst>
                <a:path extrusionOk="0" h="688" w="475">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7" name="Google Shape;937;p43"/>
            <p:cNvSpPr/>
            <p:nvPr/>
          </p:nvSpPr>
          <p:spPr>
            <a:xfrm>
              <a:off x="1124125" y="3001050"/>
              <a:ext cx="16850" cy="7925"/>
            </a:xfrm>
            <a:custGeom>
              <a:rect b="b" l="l" r="r" t="t"/>
              <a:pathLst>
                <a:path extrusionOk="0" h="317" w="674">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8" name="Google Shape;938;p43"/>
            <p:cNvSpPr/>
            <p:nvPr/>
          </p:nvSpPr>
          <p:spPr>
            <a:xfrm>
              <a:off x="1122100" y="3000200"/>
              <a:ext cx="18875" cy="9500"/>
            </a:xfrm>
            <a:custGeom>
              <a:rect b="b" l="l" r="r" t="t"/>
              <a:pathLst>
                <a:path extrusionOk="0" h="380" w="755">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39" name="Google Shape;939;p43"/>
            <p:cNvSpPr/>
            <p:nvPr/>
          </p:nvSpPr>
          <p:spPr>
            <a:xfrm>
              <a:off x="1124125" y="2991450"/>
              <a:ext cx="18250" cy="6100"/>
            </a:xfrm>
            <a:custGeom>
              <a:rect b="b" l="l" r="r" t="t"/>
              <a:pathLst>
                <a:path extrusionOk="0" h="244" w="73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0" name="Google Shape;940;p43"/>
            <p:cNvSpPr/>
            <p:nvPr/>
          </p:nvSpPr>
          <p:spPr>
            <a:xfrm>
              <a:off x="1122400" y="2990725"/>
              <a:ext cx="19650" cy="7800"/>
            </a:xfrm>
            <a:custGeom>
              <a:rect b="b" l="l" r="r" t="t"/>
              <a:pathLst>
                <a:path extrusionOk="0" h="312" w="786">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1" name="Google Shape;941;p43"/>
            <p:cNvSpPr/>
            <p:nvPr/>
          </p:nvSpPr>
          <p:spPr>
            <a:xfrm>
              <a:off x="1121775" y="2981275"/>
              <a:ext cx="12050" cy="13200"/>
            </a:xfrm>
            <a:custGeom>
              <a:rect b="b" l="l" r="r" t="t"/>
              <a:pathLst>
                <a:path extrusionOk="0" h="528" w="482">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2" name="Google Shape;942;p43"/>
            <p:cNvSpPr/>
            <p:nvPr/>
          </p:nvSpPr>
          <p:spPr>
            <a:xfrm>
              <a:off x="1120700" y="2980600"/>
              <a:ext cx="13875" cy="15575"/>
            </a:xfrm>
            <a:custGeom>
              <a:rect b="b" l="l" r="r" t="t"/>
              <a:pathLst>
                <a:path extrusionOk="0" h="623" w="555">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943" name="Google Shape;943;p43"/>
          <p:cNvGrpSpPr/>
          <p:nvPr/>
        </p:nvGrpSpPr>
        <p:grpSpPr>
          <a:xfrm>
            <a:off x="3500931" y="4608749"/>
            <a:ext cx="1856791" cy="372004"/>
            <a:chOff x="547325" y="3326225"/>
            <a:chExt cx="215625" cy="43200"/>
          </a:xfrm>
        </p:grpSpPr>
        <p:sp>
          <p:nvSpPr>
            <p:cNvPr id="944" name="Google Shape;944;p43"/>
            <p:cNvSpPr/>
            <p:nvPr/>
          </p:nvSpPr>
          <p:spPr>
            <a:xfrm>
              <a:off x="644825" y="3347850"/>
              <a:ext cx="28700" cy="18250"/>
            </a:xfrm>
            <a:custGeom>
              <a:rect b="b" l="l" r="r" t="t"/>
              <a:pathLst>
                <a:path extrusionOk="0" h="730" w="1148">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5" name="Google Shape;945;p43"/>
            <p:cNvSpPr/>
            <p:nvPr/>
          </p:nvSpPr>
          <p:spPr>
            <a:xfrm>
              <a:off x="689700" y="3342425"/>
              <a:ext cx="25725" cy="17925"/>
            </a:xfrm>
            <a:custGeom>
              <a:rect b="b" l="l" r="r" t="t"/>
              <a:pathLst>
                <a:path extrusionOk="0" h="717" w="1029">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6" name="Google Shape;946;p43"/>
            <p:cNvSpPr/>
            <p:nvPr/>
          </p:nvSpPr>
          <p:spPr>
            <a:xfrm>
              <a:off x="731900" y="3330925"/>
              <a:ext cx="31050" cy="22300"/>
            </a:xfrm>
            <a:custGeom>
              <a:rect b="b" l="l" r="r" t="t"/>
              <a:pathLst>
                <a:path extrusionOk="0" h="892" w="1242">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7" name="Google Shape;947;p43"/>
            <p:cNvSpPr/>
            <p:nvPr/>
          </p:nvSpPr>
          <p:spPr>
            <a:xfrm>
              <a:off x="547325" y="3326225"/>
              <a:ext cx="31025" cy="22300"/>
            </a:xfrm>
            <a:custGeom>
              <a:rect b="b" l="l" r="r" t="t"/>
              <a:pathLst>
                <a:path extrusionOk="0" h="892" w="1241">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48" name="Google Shape;948;p43"/>
            <p:cNvSpPr/>
            <p:nvPr/>
          </p:nvSpPr>
          <p:spPr>
            <a:xfrm>
              <a:off x="581750" y="3348175"/>
              <a:ext cx="35075" cy="21250"/>
            </a:xfrm>
            <a:custGeom>
              <a:rect b="b" l="l" r="r" t="t"/>
              <a:pathLst>
                <a:path extrusionOk="0" h="850" w="1403">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grpSp>
        <p:nvGrpSpPr>
          <p:cNvPr id="949" name="Google Shape;949;p43"/>
          <p:cNvGrpSpPr/>
          <p:nvPr/>
        </p:nvGrpSpPr>
        <p:grpSpPr>
          <a:xfrm>
            <a:off x="3327847" y="5251605"/>
            <a:ext cx="6440259" cy="1606399"/>
            <a:chOff x="1578025" y="3447725"/>
            <a:chExt cx="680750" cy="169800"/>
          </a:xfrm>
        </p:grpSpPr>
        <p:sp>
          <p:nvSpPr>
            <p:cNvPr id="950" name="Google Shape;950;p43"/>
            <p:cNvSpPr/>
            <p:nvPr/>
          </p:nvSpPr>
          <p:spPr>
            <a:xfrm>
              <a:off x="1597975" y="3447725"/>
              <a:ext cx="13875" cy="73575"/>
            </a:xfrm>
            <a:custGeom>
              <a:rect b="b" l="l" r="r" t="t"/>
              <a:pathLst>
                <a:path extrusionOk="0" h="2943" w="555">
                  <a:moveTo>
                    <a:pt x="0" y="1"/>
                  </a:moveTo>
                  <a:lnTo>
                    <a:pt x="282" y="2862"/>
                  </a:lnTo>
                  <a:lnTo>
                    <a:pt x="554" y="2943"/>
                  </a:lnTo>
                  <a:lnTo>
                    <a:pt x="473"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1" name="Google Shape;951;p43"/>
            <p:cNvSpPr/>
            <p:nvPr/>
          </p:nvSpPr>
          <p:spPr>
            <a:xfrm>
              <a:off x="1597975" y="3447725"/>
              <a:ext cx="8425" cy="30725"/>
            </a:xfrm>
            <a:custGeom>
              <a:rect b="b" l="l" r="r" t="t"/>
              <a:pathLst>
                <a:path extrusionOk="0" h="1229" w="337">
                  <a:moveTo>
                    <a:pt x="0" y="1"/>
                  </a:moveTo>
                  <a:lnTo>
                    <a:pt x="120" y="1229"/>
                  </a:lnTo>
                  <a:lnTo>
                    <a:pt x="81" y="56"/>
                  </a:lnTo>
                  <a:lnTo>
                    <a:pt x="3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2" name="Google Shape;952;p43"/>
            <p:cNvSpPr/>
            <p:nvPr/>
          </p:nvSpPr>
          <p:spPr>
            <a:xfrm>
              <a:off x="1606375" y="3447725"/>
              <a:ext cx="5475" cy="73575"/>
            </a:xfrm>
            <a:custGeom>
              <a:rect b="b" l="l" r="r" t="t"/>
              <a:pathLst>
                <a:path extrusionOk="0" h="2943" w="219">
                  <a:moveTo>
                    <a:pt x="1" y="1"/>
                  </a:moveTo>
                  <a:lnTo>
                    <a:pt x="40" y="2891"/>
                  </a:lnTo>
                  <a:lnTo>
                    <a:pt x="218" y="2943"/>
                  </a:lnTo>
                  <a:lnTo>
                    <a:pt x="137"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3" name="Google Shape;953;p43"/>
            <p:cNvSpPr/>
            <p:nvPr/>
          </p:nvSpPr>
          <p:spPr>
            <a:xfrm>
              <a:off x="1714025" y="3459875"/>
              <a:ext cx="12500" cy="92850"/>
            </a:xfrm>
            <a:custGeom>
              <a:rect b="b" l="l" r="r" t="t"/>
              <a:pathLst>
                <a:path extrusionOk="0" h="3714" w="500">
                  <a:moveTo>
                    <a:pt x="1" y="1"/>
                  </a:moveTo>
                  <a:lnTo>
                    <a:pt x="231" y="3646"/>
                  </a:lnTo>
                  <a:lnTo>
                    <a:pt x="500" y="3714"/>
                  </a:lnTo>
                  <a:lnTo>
                    <a:pt x="500"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4" name="Google Shape;954;p43"/>
            <p:cNvSpPr/>
            <p:nvPr/>
          </p:nvSpPr>
          <p:spPr>
            <a:xfrm>
              <a:off x="1714025" y="3459875"/>
              <a:ext cx="8125" cy="57375"/>
            </a:xfrm>
            <a:custGeom>
              <a:rect b="b" l="l" r="r" t="t"/>
              <a:pathLst>
                <a:path extrusionOk="0" h="2295" w="325">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5" name="Google Shape;955;p43"/>
            <p:cNvSpPr/>
            <p:nvPr/>
          </p:nvSpPr>
          <p:spPr>
            <a:xfrm>
              <a:off x="1722125" y="3460925"/>
              <a:ext cx="4400" cy="91800"/>
            </a:xfrm>
            <a:custGeom>
              <a:rect b="b" l="l" r="r" t="t"/>
              <a:pathLst>
                <a:path extrusionOk="0" h="3672" w="176">
                  <a:moveTo>
                    <a:pt x="1" y="1"/>
                  </a:moveTo>
                  <a:lnTo>
                    <a:pt x="56" y="3630"/>
                  </a:lnTo>
                  <a:lnTo>
                    <a:pt x="176" y="3672"/>
                  </a:lnTo>
                  <a:lnTo>
                    <a:pt x="176" y="14"/>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6" name="Google Shape;956;p43"/>
            <p:cNvSpPr/>
            <p:nvPr/>
          </p:nvSpPr>
          <p:spPr>
            <a:xfrm>
              <a:off x="1838625" y="3482800"/>
              <a:ext cx="14200" cy="114475"/>
            </a:xfrm>
            <a:custGeom>
              <a:rect b="b" l="l" r="r" t="t"/>
              <a:pathLst>
                <a:path extrusionOk="0" h="4579" w="568">
                  <a:moveTo>
                    <a:pt x="0" y="1"/>
                  </a:moveTo>
                  <a:lnTo>
                    <a:pt x="282" y="4485"/>
                  </a:lnTo>
                  <a:lnTo>
                    <a:pt x="567" y="4579"/>
                  </a:lnTo>
                  <a:lnTo>
                    <a:pt x="567" y="69"/>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7" name="Google Shape;957;p43"/>
            <p:cNvSpPr/>
            <p:nvPr/>
          </p:nvSpPr>
          <p:spPr>
            <a:xfrm>
              <a:off x="1838625" y="3482800"/>
              <a:ext cx="10150" cy="71300"/>
            </a:xfrm>
            <a:custGeom>
              <a:rect b="b" l="l" r="r" t="t"/>
              <a:pathLst>
                <a:path extrusionOk="0" h="2852" w="406">
                  <a:moveTo>
                    <a:pt x="0" y="1"/>
                  </a:moveTo>
                  <a:lnTo>
                    <a:pt x="175" y="2852"/>
                  </a:lnTo>
                  <a:lnTo>
                    <a:pt x="81" y="82"/>
                  </a:lnTo>
                  <a:lnTo>
                    <a:pt x="405" y="56"/>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8" name="Google Shape;958;p43"/>
            <p:cNvSpPr/>
            <p:nvPr/>
          </p:nvSpPr>
          <p:spPr>
            <a:xfrm>
              <a:off x="1848750" y="3484175"/>
              <a:ext cx="4075" cy="113100"/>
            </a:xfrm>
            <a:custGeom>
              <a:rect b="b" l="l" r="r" t="t"/>
              <a:pathLst>
                <a:path extrusionOk="0" h="4524" w="163">
                  <a:moveTo>
                    <a:pt x="0" y="1"/>
                  </a:moveTo>
                  <a:lnTo>
                    <a:pt x="26" y="4482"/>
                  </a:lnTo>
                  <a:lnTo>
                    <a:pt x="162" y="4524"/>
                  </a:lnTo>
                  <a:lnTo>
                    <a:pt x="162" y="14"/>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59" name="Google Shape;959;p43"/>
            <p:cNvSpPr/>
            <p:nvPr/>
          </p:nvSpPr>
          <p:spPr>
            <a:xfrm>
              <a:off x="1974300" y="3511550"/>
              <a:ext cx="17825" cy="105975"/>
            </a:xfrm>
            <a:custGeom>
              <a:rect b="b" l="l" r="r" t="t"/>
              <a:pathLst>
                <a:path extrusionOk="0" h="4239" w="713">
                  <a:moveTo>
                    <a:pt x="0" y="1"/>
                  </a:moveTo>
                  <a:lnTo>
                    <a:pt x="282" y="4239"/>
                  </a:lnTo>
                  <a:lnTo>
                    <a:pt x="713" y="4239"/>
                  </a:lnTo>
                  <a:lnTo>
                    <a:pt x="713" y="147"/>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0" name="Google Shape;960;p43"/>
            <p:cNvSpPr/>
            <p:nvPr/>
          </p:nvSpPr>
          <p:spPr>
            <a:xfrm>
              <a:off x="1974300" y="3511550"/>
              <a:ext cx="11750" cy="84350"/>
            </a:xfrm>
            <a:custGeom>
              <a:rect b="b" l="l" r="r" t="t"/>
              <a:pathLst>
                <a:path extrusionOk="0" h="3374" w="470">
                  <a:moveTo>
                    <a:pt x="0" y="1"/>
                  </a:moveTo>
                  <a:lnTo>
                    <a:pt x="227" y="3374"/>
                  </a:lnTo>
                  <a:lnTo>
                    <a:pt x="94" y="95"/>
                  </a:lnTo>
                  <a:lnTo>
                    <a:pt x="470" y="95"/>
                  </a:lnTo>
                  <a:lnTo>
                    <a:pt x="0"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1" name="Google Shape;961;p43"/>
            <p:cNvSpPr/>
            <p:nvPr/>
          </p:nvSpPr>
          <p:spPr>
            <a:xfrm>
              <a:off x="1986025" y="3513900"/>
              <a:ext cx="6100" cy="103625"/>
            </a:xfrm>
            <a:custGeom>
              <a:rect b="b" l="l" r="r" t="t"/>
              <a:pathLst>
                <a:path extrusionOk="0" h="4145" w="244">
                  <a:moveTo>
                    <a:pt x="1" y="1"/>
                  </a:moveTo>
                  <a:lnTo>
                    <a:pt x="30" y="4145"/>
                  </a:lnTo>
                  <a:lnTo>
                    <a:pt x="244" y="4145"/>
                  </a:lnTo>
                  <a:lnTo>
                    <a:pt x="244" y="53"/>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2" name="Google Shape;962;p43"/>
            <p:cNvSpPr/>
            <p:nvPr/>
          </p:nvSpPr>
          <p:spPr>
            <a:xfrm>
              <a:off x="2118375" y="3544925"/>
              <a:ext cx="17925" cy="72600"/>
            </a:xfrm>
            <a:custGeom>
              <a:rect b="b" l="l" r="r" t="t"/>
              <a:pathLst>
                <a:path extrusionOk="0" h="2904" w="717">
                  <a:moveTo>
                    <a:pt x="1" y="1"/>
                  </a:moveTo>
                  <a:lnTo>
                    <a:pt x="69" y="2904"/>
                  </a:lnTo>
                  <a:lnTo>
                    <a:pt x="581" y="2904"/>
                  </a:lnTo>
                  <a:lnTo>
                    <a:pt x="717" y="137"/>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3" name="Google Shape;963;p43"/>
            <p:cNvSpPr/>
            <p:nvPr/>
          </p:nvSpPr>
          <p:spPr>
            <a:xfrm>
              <a:off x="2118375" y="3544925"/>
              <a:ext cx="10475" cy="70575"/>
            </a:xfrm>
            <a:custGeom>
              <a:rect b="b" l="l" r="r" t="t"/>
              <a:pathLst>
                <a:path extrusionOk="0" h="2823" w="419">
                  <a:moveTo>
                    <a:pt x="1" y="1"/>
                  </a:moveTo>
                  <a:lnTo>
                    <a:pt x="69" y="2823"/>
                  </a:lnTo>
                  <a:lnTo>
                    <a:pt x="95" y="95"/>
                  </a:lnTo>
                  <a:lnTo>
                    <a:pt x="419" y="82"/>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4" name="Google Shape;964;p43"/>
            <p:cNvSpPr/>
            <p:nvPr/>
          </p:nvSpPr>
          <p:spPr>
            <a:xfrm>
              <a:off x="2128825" y="3546950"/>
              <a:ext cx="7475" cy="70575"/>
            </a:xfrm>
            <a:custGeom>
              <a:rect b="b" l="l" r="r" t="t"/>
              <a:pathLst>
                <a:path extrusionOk="0" h="2823" w="299">
                  <a:moveTo>
                    <a:pt x="1" y="1"/>
                  </a:moveTo>
                  <a:lnTo>
                    <a:pt x="1" y="2823"/>
                  </a:lnTo>
                  <a:lnTo>
                    <a:pt x="163" y="2823"/>
                  </a:lnTo>
                  <a:lnTo>
                    <a:pt x="299" y="56"/>
                  </a:lnTo>
                  <a:lnTo>
                    <a:pt x="1" y="1"/>
                  </a:ln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5" name="Google Shape;965;p43"/>
            <p:cNvSpPr/>
            <p:nvPr/>
          </p:nvSpPr>
          <p:spPr>
            <a:xfrm>
              <a:off x="1578025" y="3457850"/>
              <a:ext cx="680750" cy="159675"/>
            </a:xfrm>
            <a:custGeom>
              <a:rect b="b" l="l" r="r" t="t"/>
              <a:pathLst>
                <a:path extrusionOk="0" h="6387" w="2723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6" name="Google Shape;966;p43"/>
            <p:cNvSpPr/>
            <p:nvPr/>
          </p:nvSpPr>
          <p:spPr>
            <a:xfrm>
              <a:off x="1578025" y="3460200"/>
              <a:ext cx="663575" cy="157325"/>
            </a:xfrm>
            <a:custGeom>
              <a:rect b="b" l="l" r="r" t="t"/>
              <a:pathLst>
                <a:path extrusionOk="0" h="6293" w="26543">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7" name="Google Shape;967;p43"/>
            <p:cNvSpPr/>
            <p:nvPr/>
          </p:nvSpPr>
          <p:spPr>
            <a:xfrm>
              <a:off x="1578025" y="3460200"/>
              <a:ext cx="663575" cy="157325"/>
            </a:xfrm>
            <a:custGeom>
              <a:rect b="b" l="l" r="r" t="t"/>
              <a:pathLst>
                <a:path extrusionOk="0" h="6293" w="26543">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8" name="Google Shape;968;p43"/>
            <p:cNvSpPr/>
            <p:nvPr/>
          </p:nvSpPr>
          <p:spPr>
            <a:xfrm>
              <a:off x="1578025" y="3479475"/>
              <a:ext cx="527925" cy="138050"/>
            </a:xfrm>
            <a:custGeom>
              <a:rect b="b" l="l" r="r" t="t"/>
              <a:pathLst>
                <a:path extrusionOk="0" h="5522" w="21117">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69" name="Google Shape;969;p43"/>
            <p:cNvSpPr/>
            <p:nvPr/>
          </p:nvSpPr>
          <p:spPr>
            <a:xfrm>
              <a:off x="1578025" y="3481500"/>
              <a:ext cx="510975" cy="136025"/>
            </a:xfrm>
            <a:custGeom>
              <a:rect b="b" l="l" r="r" t="t"/>
              <a:pathLst>
                <a:path extrusionOk="0" h="5441" w="20439">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sp>
          <p:nvSpPr>
            <p:cNvPr id="970" name="Google Shape;970;p43"/>
            <p:cNvSpPr/>
            <p:nvPr/>
          </p:nvSpPr>
          <p:spPr>
            <a:xfrm>
              <a:off x="1578025" y="3481500"/>
              <a:ext cx="510975" cy="136025"/>
            </a:xfrm>
            <a:custGeom>
              <a:rect b="b" l="l" r="r" t="t"/>
              <a:pathLst>
                <a:path extrusionOk="0" h="5441" w="20439">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p:txBody>
        </p:sp>
      </p:grpSp>
      <p:sp>
        <p:nvSpPr>
          <p:cNvPr id="971" name="Google Shape;971;p43"/>
          <p:cNvSpPr txBox="1"/>
          <p:nvPr>
            <p:ph type="ctrTitle"/>
          </p:nvPr>
        </p:nvSpPr>
        <p:spPr>
          <a:xfrm>
            <a:off x="1572433" y="955967"/>
            <a:ext cx="9047200" cy="16324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4800"/>
              <a:buFont typeface="Arial"/>
              <a:buNone/>
              <a:defRPr b="0" i="0" sz="96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6933" u="none" cap="none" strike="noStrike">
                <a:solidFill>
                  <a:srgbClr val="000000"/>
                </a:solidFill>
                <a:latin typeface="Arial"/>
                <a:ea typeface="Arial"/>
                <a:cs typeface="Arial"/>
                <a:sym typeface="Arial"/>
              </a:defRPr>
            </a:lvl9pPr>
          </a:lstStyle>
          <a:p/>
        </p:txBody>
      </p:sp>
      <p:sp>
        <p:nvSpPr>
          <p:cNvPr id="972" name="Google Shape;972;p43"/>
          <p:cNvSpPr txBox="1"/>
          <p:nvPr>
            <p:ph idx="1" type="subTitle"/>
          </p:nvPr>
        </p:nvSpPr>
        <p:spPr>
          <a:xfrm>
            <a:off x="3248600" y="2543368"/>
            <a:ext cx="5694800" cy="723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000000"/>
              </a:buClr>
              <a:buSzPts val="1800"/>
              <a:buFont typeface="Arial"/>
              <a:buNone/>
              <a:defRPr b="0" i="0" sz="2133"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1800"/>
              <a:buFont typeface="Arial"/>
              <a:buNone/>
              <a:defRPr b="0" i="0" sz="2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44.xml"/><Relationship Id="rId42" Type="http://schemas.openxmlformats.org/officeDocument/2006/relationships/slideLayout" Target="../slideLayouts/slideLayout46.xml"/><Relationship Id="rId41" Type="http://schemas.openxmlformats.org/officeDocument/2006/relationships/slideLayout" Target="../slideLayouts/slideLayout45.xml"/><Relationship Id="rId44" Type="http://schemas.openxmlformats.org/officeDocument/2006/relationships/slideLayout" Target="../slideLayouts/slideLayout48.xml"/><Relationship Id="rId43" Type="http://schemas.openxmlformats.org/officeDocument/2006/relationships/slideLayout" Target="../slideLayouts/slideLayout47.xml"/><Relationship Id="rId46" Type="http://schemas.openxmlformats.org/officeDocument/2006/relationships/slideLayout" Target="../slideLayouts/slideLayout50.xml"/><Relationship Id="rId45" Type="http://schemas.openxmlformats.org/officeDocument/2006/relationships/slideLayout" Target="../slideLayouts/slideLayout49.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48" Type="http://schemas.openxmlformats.org/officeDocument/2006/relationships/slideLayout" Target="../slideLayouts/slideLayout52.xml"/><Relationship Id="rId47" Type="http://schemas.openxmlformats.org/officeDocument/2006/relationships/slideLayout" Target="../slideLayouts/slideLayout51.xml"/><Relationship Id="rId49" Type="http://schemas.openxmlformats.org/officeDocument/2006/relationships/slideLayout" Target="../slideLayouts/slideLayout5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31" Type="http://schemas.openxmlformats.org/officeDocument/2006/relationships/slideLayout" Target="../slideLayouts/slideLayout35.xml"/><Relationship Id="rId30" Type="http://schemas.openxmlformats.org/officeDocument/2006/relationships/slideLayout" Target="../slideLayouts/slideLayout34.xml"/><Relationship Id="rId33" Type="http://schemas.openxmlformats.org/officeDocument/2006/relationships/slideLayout" Target="../slideLayouts/slideLayout37.xml"/><Relationship Id="rId32" Type="http://schemas.openxmlformats.org/officeDocument/2006/relationships/slideLayout" Target="../slideLayouts/slideLayout36.xml"/><Relationship Id="rId35" Type="http://schemas.openxmlformats.org/officeDocument/2006/relationships/slideLayout" Target="../slideLayouts/slideLayout39.xml"/><Relationship Id="rId34" Type="http://schemas.openxmlformats.org/officeDocument/2006/relationships/slideLayout" Target="../slideLayouts/slideLayout38.xml"/><Relationship Id="rId37" Type="http://schemas.openxmlformats.org/officeDocument/2006/relationships/slideLayout" Target="../slideLayouts/slideLayout41.xml"/><Relationship Id="rId36" Type="http://schemas.openxmlformats.org/officeDocument/2006/relationships/slideLayout" Target="../slideLayouts/slideLayout40.xml"/><Relationship Id="rId39" Type="http://schemas.openxmlformats.org/officeDocument/2006/relationships/slideLayout" Target="../slideLayouts/slideLayout43.xml"/><Relationship Id="rId38" Type="http://schemas.openxmlformats.org/officeDocument/2006/relationships/slideLayout" Target="../slideLayouts/slideLayout42.xml"/><Relationship Id="rId20" Type="http://schemas.openxmlformats.org/officeDocument/2006/relationships/slideLayout" Target="../slideLayouts/slideLayout24.xml"/><Relationship Id="rId22" Type="http://schemas.openxmlformats.org/officeDocument/2006/relationships/slideLayout" Target="../slideLayouts/slideLayout26.xml"/><Relationship Id="rId21" Type="http://schemas.openxmlformats.org/officeDocument/2006/relationships/slideLayout" Target="../slideLayouts/slideLayout25.xml"/><Relationship Id="rId24" Type="http://schemas.openxmlformats.org/officeDocument/2006/relationships/slideLayout" Target="../slideLayouts/slideLayout28.xml"/><Relationship Id="rId23" Type="http://schemas.openxmlformats.org/officeDocument/2006/relationships/slideLayout" Target="../slideLayouts/slideLayout27.xml"/><Relationship Id="rId26" Type="http://schemas.openxmlformats.org/officeDocument/2006/relationships/slideLayout" Target="../slideLayouts/slideLayout30.xml"/><Relationship Id="rId25" Type="http://schemas.openxmlformats.org/officeDocument/2006/relationships/slideLayout" Target="../slideLayouts/slideLayout29.xml"/><Relationship Id="rId28" Type="http://schemas.openxmlformats.org/officeDocument/2006/relationships/slideLayout" Target="../slideLayouts/slideLayout32.xml"/><Relationship Id="rId27" Type="http://schemas.openxmlformats.org/officeDocument/2006/relationships/slideLayout" Target="../slideLayouts/slideLayout31.xml"/><Relationship Id="rId29" Type="http://schemas.openxmlformats.org/officeDocument/2006/relationships/slideLayout" Target="../slideLayouts/slideLayout33.xml"/><Relationship Id="rId51" Type="http://schemas.openxmlformats.org/officeDocument/2006/relationships/slideLayout" Target="../slideLayouts/slideLayout55.xml"/><Relationship Id="rId50" Type="http://schemas.openxmlformats.org/officeDocument/2006/relationships/slideLayout" Target="../slideLayouts/slideLayout54.xml"/><Relationship Id="rId53" Type="http://schemas.openxmlformats.org/officeDocument/2006/relationships/slideLayout" Target="../slideLayouts/slideLayout57.xml"/><Relationship Id="rId52" Type="http://schemas.openxmlformats.org/officeDocument/2006/relationships/slideLayout" Target="../slideLayouts/slideLayout56.xml"/><Relationship Id="rId11" Type="http://schemas.openxmlformats.org/officeDocument/2006/relationships/slideLayout" Target="../slideLayouts/slideLayout15.xml"/><Relationship Id="rId55" Type="http://schemas.openxmlformats.org/officeDocument/2006/relationships/slideLayout" Target="../slideLayouts/slideLayout59.xml"/><Relationship Id="rId10" Type="http://schemas.openxmlformats.org/officeDocument/2006/relationships/slideLayout" Target="../slideLayouts/slideLayout14.xml"/><Relationship Id="rId54" Type="http://schemas.openxmlformats.org/officeDocument/2006/relationships/slideLayout" Target="../slideLayouts/slideLayout58.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56" Type="http://schemas.openxmlformats.org/officeDocument/2006/relationships/theme" Target="../theme/theme4.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19" Type="http://schemas.openxmlformats.org/officeDocument/2006/relationships/slideLayout" Target="../slideLayouts/slideLayout23.xml"/><Relationship Id="rId1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8FF"/>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31" name="Shape 3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 id="2147483703" r:id="rId50"/>
    <p:sldLayoutId id="2147483704" r:id="rId51"/>
    <p:sldLayoutId id="2147483705" r:id="rId52"/>
    <p:sldLayoutId id="2147483706" r:id="rId53"/>
    <p:sldLayoutId id="2147483707" r:id="rId54"/>
    <p:sldLayoutId id="2147483708" r:id="rId5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3" name="Shape 3773"/>
        <p:cNvGrpSpPr/>
        <p:nvPr/>
      </p:nvGrpSpPr>
      <p:grpSpPr>
        <a:xfrm>
          <a:off x="0" y="0"/>
          <a:ext cx="0" cy="0"/>
          <a:chOff x="0" y="0"/>
          <a:chExt cx="0" cy="0"/>
        </a:xfrm>
      </p:grpSpPr>
      <p:grpSp>
        <p:nvGrpSpPr>
          <p:cNvPr id="3774" name="Google Shape;3774;p31"/>
          <p:cNvGrpSpPr/>
          <p:nvPr/>
        </p:nvGrpSpPr>
        <p:grpSpPr>
          <a:xfrm>
            <a:off x="-2202100" y="-2224223"/>
            <a:ext cx="16596200" cy="11284323"/>
            <a:chOff x="-2202100" y="-2224223"/>
            <a:chExt cx="16596200" cy="11284323"/>
          </a:xfrm>
        </p:grpSpPr>
        <p:sp>
          <p:nvSpPr>
            <p:cNvPr id="3775" name="Google Shape;3775;p31"/>
            <p:cNvSpPr/>
            <p:nvPr/>
          </p:nvSpPr>
          <p:spPr>
            <a:xfrm>
              <a:off x="4851540" y="8494776"/>
              <a:ext cx="2488920" cy="565324"/>
            </a:xfrm>
            <a:prstGeom prst="rect">
              <a:avLst/>
            </a:prstGeom>
            <a:noFill/>
            <a:ln cap="flat" cmpd="sng" w="21575">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Oi"/>
                <a:ea typeface="Oi"/>
                <a:cs typeface="Oi"/>
                <a:sym typeface="Oi"/>
              </a:endParaRPr>
            </a:p>
          </p:txBody>
        </p:sp>
        <p:sp>
          <p:nvSpPr>
            <p:cNvPr id="3776" name="Google Shape;3776;p31"/>
            <p:cNvSpPr/>
            <p:nvPr/>
          </p:nvSpPr>
          <p:spPr>
            <a:xfrm>
              <a:off x="5006988" y="8647176"/>
              <a:ext cx="2178025" cy="260524"/>
            </a:xfrm>
            <a:custGeom>
              <a:rect b="b" l="l" r="r" t="t"/>
              <a:pathLst>
                <a:path extrusionOk="0" h="260524" w="2178025">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rgbClr val="BFBFB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700" u="none" cap="none" strike="noStrike">
                <a:solidFill>
                  <a:srgbClr val="BFBFBF"/>
                </a:solidFill>
                <a:latin typeface="Oi"/>
                <a:ea typeface="Oi"/>
                <a:cs typeface="Oi"/>
                <a:sym typeface="Oi"/>
              </a:endParaRPr>
            </a:p>
          </p:txBody>
        </p:sp>
        <p:sp>
          <p:nvSpPr>
            <p:cNvPr id="3777" name="Google Shape;3777;p31"/>
            <p:cNvSpPr/>
            <p:nvPr/>
          </p:nvSpPr>
          <p:spPr>
            <a:xfrm>
              <a:off x="-2202100" y="-2224223"/>
              <a:ext cx="16596200" cy="1128432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i"/>
                <a:ea typeface="Oi"/>
                <a:cs typeface="Oi"/>
                <a:sym typeface="Oi"/>
              </a:endParaRPr>
            </a:p>
          </p:txBody>
        </p:sp>
      </p:grpSp>
      <p:sp>
        <p:nvSpPr>
          <p:cNvPr id="3778" name="Google Shape;3778;p31"/>
          <p:cNvSpPr/>
          <p:nvPr/>
        </p:nvSpPr>
        <p:spPr>
          <a:xfrm>
            <a:off x="6091428" y="-8915400"/>
            <a:ext cx="9144" cy="91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i"/>
              <a:ea typeface="Oi"/>
              <a:cs typeface="Oi"/>
              <a:sym typeface="Oi"/>
            </a:endParaRPr>
          </a:p>
        </p:txBody>
      </p:sp>
      <p:sp>
        <p:nvSpPr>
          <p:cNvPr id="3779" name="Google Shape;3779;p31"/>
          <p:cNvSpPr/>
          <p:nvPr/>
        </p:nvSpPr>
        <p:spPr>
          <a:xfrm>
            <a:off x="6091428" y="15764256"/>
            <a:ext cx="9144" cy="9144"/>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Oi"/>
              <a:ea typeface="Oi"/>
              <a:cs typeface="Oi"/>
              <a:sym typeface="Oi"/>
            </a:endParaRPr>
          </a:p>
        </p:txBody>
      </p:sp>
    </p:spTree>
  </p:cSld>
  <p:clrMap accent1="accent1" accent2="accent2" accent3="accent3" accent4="accent4" accent5="accent5" accent6="accent6" bg1="lt1" bg2="dk2" tx1="dk1" tx2="lt2" folHlink="folHlink" hlink="hlink"/>
  <p:sldLayoutIdLst>
    <p:sldLayoutId id="2147483710" r:id="rId1"/>
    <p:sldLayoutId id="2147483711" r:id="rId2"/>
    <p:sldLayoutId id="2147483712" r:id="rId3"/>
    <p:sldLayoutId id="2147483713" r:id="rId4"/>
    <p:sldLayoutId id="2147483714" r:id="rId5"/>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8.png"/><Relationship Id="rId11" Type="http://schemas.openxmlformats.org/officeDocument/2006/relationships/image" Target="../media/image28.png"/><Relationship Id="rId10" Type="http://schemas.openxmlformats.org/officeDocument/2006/relationships/image" Target="../media/image23.png"/><Relationship Id="rId13" Type="http://schemas.openxmlformats.org/officeDocument/2006/relationships/image" Target="../media/image14.png"/><Relationship Id="rId12"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8.png"/><Relationship Id="rId11" Type="http://schemas.openxmlformats.org/officeDocument/2006/relationships/image" Target="../media/image28.png"/><Relationship Id="rId10" Type="http://schemas.openxmlformats.org/officeDocument/2006/relationships/image" Target="../media/image23.png"/><Relationship Id="rId13" Type="http://schemas.openxmlformats.org/officeDocument/2006/relationships/image" Target="../media/image41.png"/><Relationship Id="rId12" Type="http://schemas.openxmlformats.org/officeDocument/2006/relationships/image" Target="../media/image27.png"/><Relationship Id="rId15" Type="http://schemas.openxmlformats.org/officeDocument/2006/relationships/image" Target="../media/image63.pn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8.png"/><Relationship Id="rId11" Type="http://schemas.openxmlformats.org/officeDocument/2006/relationships/image" Target="../media/image28.png"/><Relationship Id="rId10" Type="http://schemas.openxmlformats.org/officeDocument/2006/relationships/image" Target="../media/image23.png"/><Relationship Id="rId13" Type="http://schemas.openxmlformats.org/officeDocument/2006/relationships/image" Target="../media/image41.png"/><Relationship Id="rId12" Type="http://schemas.openxmlformats.org/officeDocument/2006/relationships/image" Target="../media/image27.png"/><Relationship Id="rId15" Type="http://schemas.openxmlformats.org/officeDocument/2006/relationships/image" Target="../media/image62.pn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28.png"/><Relationship Id="rId9" Type="http://schemas.openxmlformats.org/officeDocument/2006/relationships/image" Target="../media/image69.png"/><Relationship Id="rId5" Type="http://schemas.openxmlformats.org/officeDocument/2006/relationships/image" Target="../media/image23.png"/><Relationship Id="rId6" Type="http://schemas.openxmlformats.org/officeDocument/2006/relationships/image" Target="../media/image45.png"/><Relationship Id="rId7" Type="http://schemas.openxmlformats.org/officeDocument/2006/relationships/image" Target="../media/image66.png"/><Relationship Id="rId8" Type="http://schemas.openxmlformats.org/officeDocument/2006/relationships/image" Target="../media/image65.png"/><Relationship Id="rId11" Type="http://schemas.openxmlformats.org/officeDocument/2006/relationships/image" Target="../media/image64.png"/><Relationship Id="rId10" Type="http://schemas.openxmlformats.org/officeDocument/2006/relationships/image" Target="../media/image92.png"/><Relationship Id="rId12" Type="http://schemas.openxmlformats.org/officeDocument/2006/relationships/image" Target="../media/image7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6.xml"/><Relationship Id="rId3"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52.png"/><Relationship Id="rId5" Type="http://schemas.openxmlformats.org/officeDocument/2006/relationships/image" Target="../media/image44.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45.png"/><Relationship Id="rId11" Type="http://schemas.openxmlformats.org/officeDocument/2006/relationships/image" Target="../media/image41.png"/><Relationship Id="rId10" Type="http://schemas.openxmlformats.org/officeDocument/2006/relationships/image" Target="../media/image48.png"/><Relationship Id="rId13" Type="http://schemas.openxmlformats.org/officeDocument/2006/relationships/image" Target="../media/image27.png"/><Relationship Id="rId12" Type="http://schemas.openxmlformats.org/officeDocument/2006/relationships/image" Target="../media/image50.png"/><Relationship Id="rId14" Type="http://schemas.openxmlformats.org/officeDocument/2006/relationships/image" Target="../media/image7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7.xml"/><Relationship Id="rId3"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82.png"/><Relationship Id="rId5" Type="http://schemas.openxmlformats.org/officeDocument/2006/relationships/image" Target="../media/image77.png"/><Relationship Id="rId6" Type="http://schemas.openxmlformats.org/officeDocument/2006/relationships/image" Target="../media/image41.png"/><Relationship Id="rId7" Type="http://schemas.openxmlformats.org/officeDocument/2006/relationships/image" Target="../media/image50.png"/><Relationship Id="rId8"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8.xml"/><Relationship Id="rId3"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52.png"/><Relationship Id="rId5" Type="http://schemas.openxmlformats.org/officeDocument/2006/relationships/image" Target="../media/image44.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45.png"/><Relationship Id="rId11" Type="http://schemas.openxmlformats.org/officeDocument/2006/relationships/image" Target="../media/image41.png"/><Relationship Id="rId10" Type="http://schemas.openxmlformats.org/officeDocument/2006/relationships/image" Target="../media/image48.png"/><Relationship Id="rId13" Type="http://schemas.openxmlformats.org/officeDocument/2006/relationships/image" Target="../media/image83.png"/><Relationship Id="rId12" Type="http://schemas.openxmlformats.org/officeDocument/2006/relationships/image" Target="../media/image50.png"/><Relationship Id="rId15" Type="http://schemas.openxmlformats.org/officeDocument/2006/relationships/image" Target="../media/image27.png"/><Relationship Id="rId14" Type="http://schemas.openxmlformats.org/officeDocument/2006/relationships/image" Target="../media/image81.png"/><Relationship Id="rId16"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slide" Target="/ppt/slides/slide7.xml"/><Relationship Id="rId5" Type="http://schemas.openxmlformats.org/officeDocument/2006/relationships/image" Target="../media/image13.png"/><Relationship Id="rId6" Type="http://schemas.openxmlformats.org/officeDocument/2006/relationships/image" Target="../media/image23.png"/><Relationship Id="rId7" Type="http://schemas.openxmlformats.org/officeDocument/2006/relationships/image" Target="../media/image28.png"/><Relationship Id="rId8" Type="http://schemas.openxmlformats.org/officeDocument/2006/relationships/image" Target="../media/image27.png"/><Relationship Id="rId11" Type="http://schemas.openxmlformats.org/officeDocument/2006/relationships/image" Target="../media/image31.png"/><Relationship Id="rId10" Type="http://schemas.openxmlformats.org/officeDocument/2006/relationships/slide" Target="/ppt/slides/slide7.xml"/><Relationship Id="rId13" Type="http://schemas.openxmlformats.org/officeDocument/2006/relationships/slide" Target="/ppt/slides/slide3.xml"/><Relationship Id="rId12" Type="http://schemas.openxmlformats.org/officeDocument/2006/relationships/image" Target="../media/image34.png"/><Relationship Id="rId15" Type="http://schemas.openxmlformats.org/officeDocument/2006/relationships/slide" Target="/ppt/slides/slide5.xml"/><Relationship Id="rId14" Type="http://schemas.openxmlformats.org/officeDocument/2006/relationships/slide" Target="/ppt/slides/slide4.xml"/><Relationship Id="rId17" Type="http://schemas.openxmlformats.org/officeDocument/2006/relationships/image" Target="../media/image43.png"/><Relationship Id="rId16" Type="http://schemas.openxmlformats.org/officeDocument/2006/relationships/slide" Target="/ppt/slides/slide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0.xml"/><Relationship Id="rId3" Type="http://schemas.openxmlformats.org/officeDocument/2006/relationships/image" Target="../media/image88.png"/><Relationship Id="rId4" Type="http://schemas.openxmlformats.org/officeDocument/2006/relationships/image" Target="../media/image74.png"/><Relationship Id="rId5" Type="http://schemas.openxmlformats.org/officeDocument/2006/relationships/image" Target="../media/image50.png"/><Relationship Id="rId6" Type="http://schemas.openxmlformats.org/officeDocument/2006/relationships/image" Target="../media/image41.png"/><Relationship Id="rId7" Type="http://schemas.openxmlformats.org/officeDocument/2006/relationships/image" Target="../media/image85.png"/><Relationship Id="rId8" Type="http://schemas.openxmlformats.org/officeDocument/2006/relationships/image" Target="../media/image8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1.xml"/><Relationship Id="rId3"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52.png"/><Relationship Id="rId5" Type="http://schemas.openxmlformats.org/officeDocument/2006/relationships/image" Target="../media/image44.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45.png"/><Relationship Id="rId11" Type="http://schemas.openxmlformats.org/officeDocument/2006/relationships/image" Target="../media/image41.png"/><Relationship Id="rId10" Type="http://schemas.openxmlformats.org/officeDocument/2006/relationships/image" Target="../media/image48.png"/><Relationship Id="rId13" Type="http://schemas.openxmlformats.org/officeDocument/2006/relationships/image" Target="../media/image27.png"/><Relationship Id="rId12"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2.xml"/><Relationship Id="rId3" Type="http://schemas.openxmlformats.org/officeDocument/2006/relationships/image" Target="../media/image49.png"/><Relationship Id="rId4" Type="http://schemas.openxmlformats.org/officeDocument/2006/relationships/image" Target="../media/image46.png"/><Relationship Id="rId9" Type="http://schemas.openxmlformats.org/officeDocument/2006/relationships/image" Target="../media/image52.png"/><Relationship Id="rId5" Type="http://schemas.openxmlformats.org/officeDocument/2006/relationships/image" Target="../media/image44.png"/><Relationship Id="rId6" Type="http://schemas.openxmlformats.org/officeDocument/2006/relationships/image" Target="../media/image28.png"/><Relationship Id="rId7" Type="http://schemas.openxmlformats.org/officeDocument/2006/relationships/image" Target="../media/image23.png"/><Relationship Id="rId8" Type="http://schemas.openxmlformats.org/officeDocument/2006/relationships/image" Target="../media/image45.png"/><Relationship Id="rId11" Type="http://schemas.openxmlformats.org/officeDocument/2006/relationships/image" Target="../media/image41.png"/><Relationship Id="rId10" Type="http://schemas.openxmlformats.org/officeDocument/2006/relationships/image" Target="../media/image48.png"/><Relationship Id="rId13" Type="http://schemas.openxmlformats.org/officeDocument/2006/relationships/image" Target="../media/image89.png"/><Relationship Id="rId12" Type="http://schemas.openxmlformats.org/officeDocument/2006/relationships/image" Target="../media/image50.png"/><Relationship Id="rId14" Type="http://schemas.openxmlformats.org/officeDocument/2006/relationships/image" Target="../media/image8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9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25.xml"/><Relationship Id="rId3"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28.png"/><Relationship Id="rId8" Type="http://schemas.openxmlformats.org/officeDocument/2006/relationships/image" Target="../media/image23.png"/><Relationship Id="rId11" Type="http://schemas.openxmlformats.org/officeDocument/2006/relationships/image" Target="../media/image48.png"/><Relationship Id="rId10" Type="http://schemas.openxmlformats.org/officeDocument/2006/relationships/image" Target="../media/image52.png"/><Relationship Id="rId13" Type="http://schemas.openxmlformats.org/officeDocument/2006/relationships/image" Target="../media/image50.png"/><Relationship Id="rId12"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9.png"/><Relationship Id="rId11" Type="http://schemas.openxmlformats.org/officeDocument/2006/relationships/image" Target="../media/image87.png"/><Relationship Id="rId10" Type="http://schemas.openxmlformats.org/officeDocument/2006/relationships/image" Target="../media/image24.png"/><Relationship Id="rId13" Type="http://schemas.openxmlformats.org/officeDocument/2006/relationships/image" Target="../media/image31.png"/><Relationship Id="rId12" Type="http://schemas.openxmlformats.org/officeDocument/2006/relationships/slide" Target="/ppt/slides/slide7.xml"/><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3.png"/><Relationship Id="rId4" Type="http://schemas.openxmlformats.org/officeDocument/2006/relationships/image" Target="../media/image59.png"/><Relationship Id="rId9"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2.png"/><Relationship Id="rId8" Type="http://schemas.openxmlformats.org/officeDocument/2006/relationships/image" Target="../media/image15.png"/><Relationship Id="rId11" Type="http://schemas.openxmlformats.org/officeDocument/2006/relationships/image" Target="../media/image23.png"/><Relationship Id="rId10" Type="http://schemas.openxmlformats.org/officeDocument/2006/relationships/image" Target="../media/image8.pn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31.png"/><Relationship Id="rId14" Type="http://schemas.openxmlformats.org/officeDocument/2006/relationships/slide" Target="/ppt/slides/slide2.xml"/><Relationship Id="rId17" Type="http://schemas.openxmlformats.org/officeDocument/2006/relationships/image" Target="../media/image42.png"/><Relationship Id="rId16"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59.png"/><Relationship Id="rId9"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2.png"/><Relationship Id="rId8" Type="http://schemas.openxmlformats.org/officeDocument/2006/relationships/image" Target="../media/image15.png"/><Relationship Id="rId11" Type="http://schemas.openxmlformats.org/officeDocument/2006/relationships/image" Target="../media/image23.png"/><Relationship Id="rId10" Type="http://schemas.openxmlformats.org/officeDocument/2006/relationships/image" Target="../media/image8.pn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42.png"/><Relationship Id="rId14" Type="http://schemas.openxmlformats.org/officeDocument/2006/relationships/image" Target="../media/image41.png"/><Relationship Id="rId17" Type="http://schemas.openxmlformats.org/officeDocument/2006/relationships/image" Target="../media/image31.png"/><Relationship Id="rId16"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3.png"/><Relationship Id="rId4" Type="http://schemas.openxmlformats.org/officeDocument/2006/relationships/image" Target="../media/image59.png"/><Relationship Id="rId9"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2.png"/><Relationship Id="rId8" Type="http://schemas.openxmlformats.org/officeDocument/2006/relationships/image" Target="../media/image15.png"/><Relationship Id="rId11" Type="http://schemas.openxmlformats.org/officeDocument/2006/relationships/image" Target="../media/image23.png"/><Relationship Id="rId10" Type="http://schemas.openxmlformats.org/officeDocument/2006/relationships/image" Target="../media/image8.pn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42.png"/><Relationship Id="rId14" Type="http://schemas.openxmlformats.org/officeDocument/2006/relationships/image" Target="../media/image41.png"/><Relationship Id="rId17" Type="http://schemas.openxmlformats.org/officeDocument/2006/relationships/image" Target="../media/image31.png"/><Relationship Id="rId16"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59.png"/><Relationship Id="rId9"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22.png"/><Relationship Id="rId8" Type="http://schemas.openxmlformats.org/officeDocument/2006/relationships/image" Target="../media/image15.png"/><Relationship Id="rId11" Type="http://schemas.openxmlformats.org/officeDocument/2006/relationships/image" Target="../media/image23.png"/><Relationship Id="rId10" Type="http://schemas.openxmlformats.org/officeDocument/2006/relationships/image" Target="../media/image8.png"/><Relationship Id="rId13" Type="http://schemas.openxmlformats.org/officeDocument/2006/relationships/image" Target="../media/image27.png"/><Relationship Id="rId12" Type="http://schemas.openxmlformats.org/officeDocument/2006/relationships/image" Target="../media/image28.png"/><Relationship Id="rId15" Type="http://schemas.openxmlformats.org/officeDocument/2006/relationships/image" Target="../media/image42.png"/><Relationship Id="rId14" Type="http://schemas.openxmlformats.org/officeDocument/2006/relationships/image" Target="../media/image41.png"/><Relationship Id="rId17" Type="http://schemas.openxmlformats.org/officeDocument/2006/relationships/image" Target="../media/image31.png"/><Relationship Id="rId16"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7.xml"/><Relationship Id="rId3"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28.png"/><Relationship Id="rId8" Type="http://schemas.openxmlformats.org/officeDocument/2006/relationships/image" Target="../media/image23.png"/><Relationship Id="rId11" Type="http://schemas.openxmlformats.org/officeDocument/2006/relationships/image" Target="../media/image48.png"/><Relationship Id="rId10" Type="http://schemas.openxmlformats.org/officeDocument/2006/relationships/image" Target="../media/image52.png"/><Relationship Id="rId13" Type="http://schemas.openxmlformats.org/officeDocument/2006/relationships/image" Target="../media/image50.png"/><Relationship Id="rId12"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8.png"/><Relationship Id="rId9" Type="http://schemas.openxmlformats.org/officeDocument/2006/relationships/image" Target="../media/image24.png"/><Relationship Id="rId5" Type="http://schemas.openxmlformats.org/officeDocument/2006/relationships/image" Target="../media/image17.png"/><Relationship Id="rId6" Type="http://schemas.openxmlformats.org/officeDocument/2006/relationships/image" Target="../media/image22.png"/><Relationship Id="rId7" Type="http://schemas.openxmlformats.org/officeDocument/2006/relationships/image" Target="../media/image15.png"/><Relationship Id="rId8" Type="http://schemas.openxmlformats.org/officeDocument/2006/relationships/image" Target="../media/image13.png"/><Relationship Id="rId11" Type="http://schemas.openxmlformats.org/officeDocument/2006/relationships/image" Target="../media/image41.png"/><Relationship Id="rId10" Type="http://schemas.openxmlformats.org/officeDocument/2006/relationships/image" Target="../media/image23.png"/><Relationship Id="rId13" Type="http://schemas.openxmlformats.org/officeDocument/2006/relationships/image" Target="../media/image50.png"/><Relationship Id="rId12" Type="http://schemas.openxmlformats.org/officeDocument/2006/relationships/image" Target="../media/image28.png"/><Relationship Id="rId15" Type="http://schemas.openxmlformats.org/officeDocument/2006/relationships/image" Target="../media/image56.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4.png"/><Relationship Id="rId5" Type="http://schemas.openxmlformats.org/officeDocument/2006/relationships/image" Target="../media/image22.png"/><Relationship Id="rId6" Type="http://schemas.openxmlformats.org/officeDocument/2006/relationships/image" Target="../media/image15.png"/><Relationship Id="rId7" Type="http://schemas.openxmlformats.org/officeDocument/2006/relationships/image" Target="../media/image13.png"/><Relationship Id="rId8" Type="http://schemas.openxmlformats.org/officeDocument/2006/relationships/image" Target="../media/image8.png"/><Relationship Id="rId11" Type="http://schemas.openxmlformats.org/officeDocument/2006/relationships/image" Target="../media/image41.png"/><Relationship Id="rId10" Type="http://schemas.openxmlformats.org/officeDocument/2006/relationships/image" Target="../media/image23.png"/><Relationship Id="rId13" Type="http://schemas.openxmlformats.org/officeDocument/2006/relationships/image" Target="../media/image50.png"/><Relationship Id="rId12" Type="http://schemas.openxmlformats.org/officeDocument/2006/relationships/image" Target="../media/image28.png"/><Relationship Id="rId15" Type="http://schemas.openxmlformats.org/officeDocument/2006/relationships/image" Target="../media/image53.png"/><Relationship Id="rId14" Type="http://schemas.openxmlformats.org/officeDocument/2006/relationships/image" Target="../media/image27.png"/><Relationship Id="rId16"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3" name="Shape 3813"/>
        <p:cNvGrpSpPr/>
        <p:nvPr/>
      </p:nvGrpSpPr>
      <p:grpSpPr>
        <a:xfrm>
          <a:off x="0" y="0"/>
          <a:ext cx="0" cy="0"/>
          <a:chOff x="0" y="0"/>
          <a:chExt cx="0" cy="0"/>
        </a:xfrm>
      </p:grpSpPr>
      <p:pic>
        <p:nvPicPr>
          <p:cNvPr id="3814" name="Google Shape;3814;p1"/>
          <p:cNvPicPr preferRelativeResize="0"/>
          <p:nvPr/>
        </p:nvPicPr>
        <p:blipFill rotWithShape="1">
          <a:blip r:embed="rId3">
            <a:alphaModFix/>
          </a:blip>
          <a:srcRect b="0" l="85839" r="0" t="0"/>
          <a:stretch/>
        </p:blipFill>
        <p:spPr>
          <a:xfrm>
            <a:off x="10465468" y="860392"/>
            <a:ext cx="1726532" cy="3508489"/>
          </a:xfrm>
          <a:prstGeom prst="rect">
            <a:avLst/>
          </a:prstGeom>
          <a:noFill/>
          <a:ln>
            <a:noFill/>
          </a:ln>
        </p:spPr>
      </p:pic>
      <p:pic>
        <p:nvPicPr>
          <p:cNvPr id="3815" name="Google Shape;3815;p1"/>
          <p:cNvPicPr preferRelativeResize="0"/>
          <p:nvPr/>
        </p:nvPicPr>
        <p:blipFill rotWithShape="1">
          <a:blip r:embed="rId3">
            <a:alphaModFix/>
          </a:blip>
          <a:srcRect b="0" l="0" r="83505" t="0"/>
          <a:stretch/>
        </p:blipFill>
        <p:spPr>
          <a:xfrm>
            <a:off x="127000" y="1280073"/>
            <a:ext cx="2011133" cy="3508489"/>
          </a:xfrm>
          <a:prstGeom prst="rect">
            <a:avLst/>
          </a:prstGeom>
          <a:noFill/>
          <a:ln>
            <a:noFill/>
          </a:ln>
        </p:spPr>
      </p:pic>
      <p:pic>
        <p:nvPicPr>
          <p:cNvPr id="3816" name="Google Shape;3816;p1"/>
          <p:cNvPicPr preferRelativeResize="0"/>
          <p:nvPr/>
        </p:nvPicPr>
        <p:blipFill rotWithShape="1">
          <a:blip r:embed="rId4">
            <a:alphaModFix/>
          </a:blip>
          <a:srcRect b="0" l="0" r="0" t="0"/>
          <a:stretch/>
        </p:blipFill>
        <p:spPr>
          <a:xfrm rot="2591001">
            <a:off x="10369177" y="2906373"/>
            <a:ext cx="269736" cy="255891"/>
          </a:xfrm>
          <a:prstGeom prst="rect">
            <a:avLst/>
          </a:prstGeom>
          <a:noFill/>
          <a:ln>
            <a:noFill/>
          </a:ln>
        </p:spPr>
      </p:pic>
      <p:pic>
        <p:nvPicPr>
          <p:cNvPr id="3817" name="Google Shape;3817;p1"/>
          <p:cNvPicPr preferRelativeResize="0"/>
          <p:nvPr/>
        </p:nvPicPr>
        <p:blipFill rotWithShape="1">
          <a:blip r:embed="rId5">
            <a:alphaModFix/>
          </a:blip>
          <a:srcRect b="0" l="0" r="0" t="0"/>
          <a:stretch/>
        </p:blipFill>
        <p:spPr>
          <a:xfrm>
            <a:off x="10857104" y="2825127"/>
            <a:ext cx="418260" cy="365557"/>
          </a:xfrm>
          <a:prstGeom prst="rect">
            <a:avLst/>
          </a:prstGeom>
          <a:noFill/>
          <a:ln>
            <a:noFill/>
          </a:ln>
        </p:spPr>
      </p:pic>
      <p:pic>
        <p:nvPicPr>
          <p:cNvPr id="3818" name="Google Shape;3818;p1"/>
          <p:cNvPicPr preferRelativeResize="0"/>
          <p:nvPr/>
        </p:nvPicPr>
        <p:blipFill rotWithShape="1">
          <a:blip r:embed="rId6">
            <a:alphaModFix/>
          </a:blip>
          <a:srcRect b="0" l="0" r="0" t="0"/>
          <a:stretch/>
        </p:blipFill>
        <p:spPr>
          <a:xfrm rot="-800362">
            <a:off x="9739738" y="1096164"/>
            <a:ext cx="916995" cy="1298133"/>
          </a:xfrm>
          <a:prstGeom prst="rect">
            <a:avLst/>
          </a:prstGeom>
          <a:noFill/>
          <a:ln>
            <a:noFill/>
          </a:ln>
        </p:spPr>
      </p:pic>
      <p:pic>
        <p:nvPicPr>
          <p:cNvPr id="3819" name="Google Shape;3819;p1"/>
          <p:cNvPicPr preferRelativeResize="0"/>
          <p:nvPr/>
        </p:nvPicPr>
        <p:blipFill rotWithShape="1">
          <a:blip r:embed="rId7">
            <a:alphaModFix/>
          </a:blip>
          <a:srcRect b="0" l="0" r="0" t="0"/>
          <a:stretch/>
        </p:blipFill>
        <p:spPr>
          <a:xfrm>
            <a:off x="1219506" y="3967827"/>
            <a:ext cx="1002731" cy="567980"/>
          </a:xfrm>
          <a:prstGeom prst="rect">
            <a:avLst/>
          </a:prstGeom>
          <a:noFill/>
          <a:ln>
            <a:noFill/>
          </a:ln>
        </p:spPr>
      </p:pic>
      <p:pic>
        <p:nvPicPr>
          <p:cNvPr id="3820" name="Google Shape;3820;p1"/>
          <p:cNvPicPr preferRelativeResize="0"/>
          <p:nvPr/>
        </p:nvPicPr>
        <p:blipFill rotWithShape="1">
          <a:blip r:embed="rId7">
            <a:alphaModFix/>
          </a:blip>
          <a:srcRect b="0" l="0" r="0" t="0"/>
          <a:stretch/>
        </p:blipFill>
        <p:spPr>
          <a:xfrm>
            <a:off x="11267471" y="3385843"/>
            <a:ext cx="670529" cy="379810"/>
          </a:xfrm>
          <a:prstGeom prst="rect">
            <a:avLst/>
          </a:prstGeom>
          <a:noFill/>
          <a:ln>
            <a:noFill/>
          </a:ln>
        </p:spPr>
      </p:pic>
      <p:pic>
        <p:nvPicPr>
          <p:cNvPr id="3821" name="Google Shape;3821;p1"/>
          <p:cNvPicPr preferRelativeResize="0"/>
          <p:nvPr/>
        </p:nvPicPr>
        <p:blipFill rotWithShape="1">
          <a:blip r:embed="rId8">
            <a:alphaModFix/>
          </a:blip>
          <a:srcRect b="4468" l="87680" r="0" t="0"/>
          <a:stretch/>
        </p:blipFill>
        <p:spPr>
          <a:xfrm>
            <a:off x="10689944" y="0"/>
            <a:ext cx="1502056" cy="3351713"/>
          </a:xfrm>
          <a:prstGeom prst="rect">
            <a:avLst/>
          </a:prstGeom>
          <a:noFill/>
          <a:ln>
            <a:noFill/>
          </a:ln>
        </p:spPr>
      </p:pic>
      <p:pic>
        <p:nvPicPr>
          <p:cNvPr id="3822" name="Google Shape;3822;p1"/>
          <p:cNvPicPr preferRelativeResize="0"/>
          <p:nvPr/>
        </p:nvPicPr>
        <p:blipFill rotWithShape="1">
          <a:blip r:embed="rId9">
            <a:alphaModFix/>
          </a:blip>
          <a:srcRect b="0" l="0" r="0" t="0"/>
          <a:stretch/>
        </p:blipFill>
        <p:spPr>
          <a:xfrm>
            <a:off x="4517345" y="0"/>
            <a:ext cx="2011133" cy="1755509"/>
          </a:xfrm>
          <a:prstGeom prst="rect">
            <a:avLst/>
          </a:prstGeom>
          <a:noFill/>
          <a:ln>
            <a:noFill/>
          </a:ln>
        </p:spPr>
      </p:pic>
      <p:pic>
        <p:nvPicPr>
          <p:cNvPr id="3823" name="Google Shape;3823;p1"/>
          <p:cNvPicPr preferRelativeResize="0"/>
          <p:nvPr/>
        </p:nvPicPr>
        <p:blipFill rotWithShape="1">
          <a:blip r:embed="rId10">
            <a:alphaModFix/>
          </a:blip>
          <a:srcRect b="392" l="0" r="26875" t="65810"/>
          <a:stretch/>
        </p:blipFill>
        <p:spPr>
          <a:xfrm>
            <a:off x="-19317" y="4496600"/>
            <a:ext cx="8980582" cy="2343979"/>
          </a:xfrm>
          <a:prstGeom prst="rect">
            <a:avLst/>
          </a:prstGeom>
          <a:noFill/>
          <a:ln>
            <a:noFill/>
          </a:ln>
        </p:spPr>
      </p:pic>
      <p:pic>
        <p:nvPicPr>
          <p:cNvPr id="3824" name="Google Shape;3824;p1"/>
          <p:cNvPicPr preferRelativeResize="0"/>
          <p:nvPr/>
        </p:nvPicPr>
        <p:blipFill rotWithShape="1">
          <a:blip r:embed="rId11">
            <a:alphaModFix/>
          </a:blip>
          <a:srcRect b="392" l="55533" r="0" t="65911"/>
          <a:stretch/>
        </p:blipFill>
        <p:spPr>
          <a:xfrm>
            <a:off x="6746647" y="4454599"/>
            <a:ext cx="5497605" cy="2352685"/>
          </a:xfrm>
          <a:prstGeom prst="rect">
            <a:avLst/>
          </a:prstGeom>
          <a:noFill/>
          <a:ln>
            <a:noFill/>
          </a:ln>
        </p:spPr>
      </p:pic>
      <p:grpSp>
        <p:nvGrpSpPr>
          <p:cNvPr id="3825" name="Google Shape;3825;p1"/>
          <p:cNvGrpSpPr/>
          <p:nvPr/>
        </p:nvGrpSpPr>
        <p:grpSpPr>
          <a:xfrm>
            <a:off x="0" y="4026328"/>
            <a:ext cx="12192000" cy="2780956"/>
            <a:chOff x="-29140" y="3368913"/>
            <a:chExt cx="13654110" cy="3545778"/>
          </a:xfrm>
        </p:grpSpPr>
        <p:pic>
          <p:nvPicPr>
            <p:cNvPr id="3826" name="Google Shape;3826;p1"/>
            <p:cNvPicPr preferRelativeResize="0"/>
            <p:nvPr/>
          </p:nvPicPr>
          <p:blipFill rotWithShape="1">
            <a:blip r:embed="rId12">
              <a:alphaModFix/>
            </a:blip>
            <a:srcRect b="4810" l="0" r="0" t="0"/>
            <a:stretch/>
          </p:blipFill>
          <p:spPr>
            <a:xfrm>
              <a:off x="-29140" y="3388588"/>
              <a:ext cx="5290565" cy="3526103"/>
            </a:xfrm>
            <a:prstGeom prst="rect">
              <a:avLst/>
            </a:prstGeom>
            <a:noFill/>
            <a:ln>
              <a:noFill/>
            </a:ln>
          </p:spPr>
        </p:pic>
        <p:pic>
          <p:nvPicPr>
            <p:cNvPr id="3827" name="Google Shape;3827;p1"/>
            <p:cNvPicPr preferRelativeResize="0"/>
            <p:nvPr/>
          </p:nvPicPr>
          <p:blipFill rotWithShape="1">
            <a:blip r:embed="rId12">
              <a:alphaModFix/>
            </a:blip>
            <a:srcRect b="4810" l="0" r="0" t="0"/>
            <a:stretch/>
          </p:blipFill>
          <p:spPr>
            <a:xfrm>
              <a:off x="4704260" y="3368913"/>
              <a:ext cx="5290565" cy="3526103"/>
            </a:xfrm>
            <a:prstGeom prst="rect">
              <a:avLst/>
            </a:prstGeom>
            <a:noFill/>
            <a:ln>
              <a:noFill/>
            </a:ln>
          </p:spPr>
        </p:pic>
        <p:pic>
          <p:nvPicPr>
            <p:cNvPr id="3828" name="Google Shape;3828;p1"/>
            <p:cNvPicPr preferRelativeResize="0"/>
            <p:nvPr/>
          </p:nvPicPr>
          <p:blipFill rotWithShape="1">
            <a:blip r:embed="rId12">
              <a:alphaModFix/>
            </a:blip>
            <a:srcRect b="4810" l="0" r="0" t="0"/>
            <a:stretch/>
          </p:blipFill>
          <p:spPr>
            <a:xfrm>
              <a:off x="8698865" y="3368913"/>
              <a:ext cx="4926105" cy="3526103"/>
            </a:xfrm>
            <a:prstGeom prst="rect">
              <a:avLst/>
            </a:prstGeom>
            <a:noFill/>
            <a:ln>
              <a:noFill/>
            </a:ln>
          </p:spPr>
        </p:pic>
      </p:grpSp>
      <p:sp>
        <p:nvSpPr>
          <p:cNvPr id="3829" name="Google Shape;3829;p1"/>
          <p:cNvSpPr/>
          <p:nvPr/>
        </p:nvSpPr>
        <p:spPr>
          <a:xfrm>
            <a:off x="-634303" y="-1765204"/>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3830" name="Google Shape;3830;p1"/>
          <p:cNvSpPr/>
          <p:nvPr/>
        </p:nvSpPr>
        <p:spPr>
          <a:xfrm>
            <a:off x="159757" y="-1051426"/>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3831" name="Google Shape;3831;p1"/>
          <p:cNvSpPr/>
          <p:nvPr/>
        </p:nvSpPr>
        <p:spPr>
          <a:xfrm>
            <a:off x="535398" y="-748723"/>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3832" name="Google Shape;3832;p1"/>
          <p:cNvSpPr txBox="1"/>
          <p:nvPr/>
        </p:nvSpPr>
        <p:spPr>
          <a:xfrm>
            <a:off x="10465468" y="6860627"/>
            <a:ext cx="9200449" cy="1831542"/>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FF0000"/>
              </a:buClr>
              <a:buSzPts val="11500"/>
              <a:buFont typeface="Arial"/>
              <a:buNone/>
            </a:pPr>
            <a:r>
              <a:rPr b="0" i="0" lang="en-US" sz="11500" u="none" cap="none" strike="noStrike">
                <a:solidFill>
                  <a:srgbClr val="FF0000"/>
                </a:solidFill>
                <a:latin typeface="Arial"/>
                <a:ea typeface="Arial"/>
                <a:cs typeface="Arial"/>
                <a:sym typeface="Arial"/>
              </a:rPr>
              <a:t>KHỞI ĐỘNG</a:t>
            </a:r>
            <a:endParaRPr b="0" i="0" sz="11500" u="none" cap="none" strike="noStrike">
              <a:solidFill>
                <a:srgbClr val="FF0000"/>
              </a:solidFill>
              <a:latin typeface="Arial"/>
              <a:ea typeface="Arial"/>
              <a:cs typeface="Arial"/>
              <a:sym typeface="Arial"/>
            </a:endParaRPr>
          </a:p>
        </p:txBody>
      </p:sp>
      <p:sp>
        <p:nvSpPr>
          <p:cNvPr id="3833" name="Google Shape;3833;p1"/>
          <p:cNvSpPr txBox="1"/>
          <p:nvPr/>
        </p:nvSpPr>
        <p:spPr>
          <a:xfrm>
            <a:off x="717090" y="7410161"/>
            <a:ext cx="11622775"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14400"/>
              <a:buFont typeface="Arial"/>
              <a:buNone/>
            </a:pPr>
            <a:r>
              <a:rPr b="1" i="0" lang="en-US" sz="14400" u="none" cap="none" strike="noStrike">
                <a:solidFill>
                  <a:srgbClr val="7030A0"/>
                </a:solidFill>
                <a:latin typeface="Arial"/>
                <a:ea typeface="Arial"/>
                <a:cs typeface="Arial"/>
                <a:sym typeface="Arial"/>
              </a:rPr>
              <a:t>Em làm nhà thơ</a:t>
            </a:r>
            <a:endParaRPr b="1" i="0" sz="14400" u="none" cap="none" strike="noStrike">
              <a:solidFill>
                <a:srgbClr val="7030A0"/>
              </a:solidFill>
              <a:latin typeface="Arial"/>
              <a:ea typeface="Arial"/>
              <a:cs typeface="Arial"/>
              <a:sym typeface="Arial"/>
            </a:endParaRPr>
          </a:p>
        </p:txBody>
      </p:sp>
      <p:pic>
        <p:nvPicPr>
          <p:cNvPr id="3834" name="Google Shape;3834;p1"/>
          <p:cNvPicPr preferRelativeResize="0"/>
          <p:nvPr/>
        </p:nvPicPr>
        <p:blipFill rotWithShape="1">
          <a:blip r:embed="rId13">
            <a:alphaModFix/>
          </a:blip>
          <a:srcRect b="0" l="0" r="0" t="0"/>
          <a:stretch/>
        </p:blipFill>
        <p:spPr>
          <a:xfrm>
            <a:off x="1386787" y="1245549"/>
            <a:ext cx="9216317" cy="2893973"/>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3833"/>
                                        </p:tgtEl>
                                        <p:attrNameLst>
                                          <p:attrName>style.visibility</p:attrName>
                                        </p:attrNameLst>
                                      </p:cBhvr>
                                      <p:to>
                                        <p:strVal val="visible"/>
                                      </p:to>
                                    </p:set>
                                    <p:anim calcmode="lin" valueType="num">
                                      <p:cBhvr additive="base">
                                        <p:cTn dur="500"/>
                                        <p:tgtEl>
                                          <p:spTgt spid="383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1" name="Shape 4121"/>
        <p:cNvGrpSpPr/>
        <p:nvPr/>
      </p:nvGrpSpPr>
      <p:grpSpPr>
        <a:xfrm>
          <a:off x="0" y="0"/>
          <a:ext cx="0" cy="0"/>
          <a:chOff x="0" y="0"/>
          <a:chExt cx="0" cy="0"/>
        </a:xfrm>
      </p:grpSpPr>
      <p:pic>
        <p:nvPicPr>
          <p:cNvPr id="4122" name="Google Shape;4122;p10"/>
          <p:cNvPicPr preferRelativeResize="0"/>
          <p:nvPr/>
        </p:nvPicPr>
        <p:blipFill rotWithShape="1">
          <a:blip r:embed="rId3">
            <a:alphaModFix/>
          </a:blip>
          <a:srcRect b="0" l="85839" r="0" t="0"/>
          <a:stretch/>
        </p:blipFill>
        <p:spPr>
          <a:xfrm>
            <a:off x="10465468" y="860392"/>
            <a:ext cx="1726532" cy="3508489"/>
          </a:xfrm>
          <a:prstGeom prst="rect">
            <a:avLst/>
          </a:prstGeom>
          <a:noFill/>
          <a:ln>
            <a:noFill/>
          </a:ln>
        </p:spPr>
      </p:pic>
      <p:pic>
        <p:nvPicPr>
          <p:cNvPr id="4123" name="Google Shape;4123;p10"/>
          <p:cNvPicPr preferRelativeResize="0"/>
          <p:nvPr/>
        </p:nvPicPr>
        <p:blipFill rotWithShape="1">
          <a:blip r:embed="rId3">
            <a:alphaModFix/>
          </a:blip>
          <a:srcRect b="0" l="0" r="83505" t="0"/>
          <a:stretch/>
        </p:blipFill>
        <p:spPr>
          <a:xfrm>
            <a:off x="127000" y="1280073"/>
            <a:ext cx="2011133" cy="3508489"/>
          </a:xfrm>
          <a:prstGeom prst="rect">
            <a:avLst/>
          </a:prstGeom>
          <a:noFill/>
          <a:ln>
            <a:noFill/>
          </a:ln>
        </p:spPr>
      </p:pic>
      <p:pic>
        <p:nvPicPr>
          <p:cNvPr id="4124" name="Google Shape;4124;p10"/>
          <p:cNvPicPr preferRelativeResize="0"/>
          <p:nvPr/>
        </p:nvPicPr>
        <p:blipFill rotWithShape="1">
          <a:blip r:embed="rId4">
            <a:alphaModFix/>
          </a:blip>
          <a:srcRect b="0" l="0" r="0" t="0"/>
          <a:stretch/>
        </p:blipFill>
        <p:spPr>
          <a:xfrm rot="2591001">
            <a:off x="10369177" y="2906373"/>
            <a:ext cx="269736" cy="255891"/>
          </a:xfrm>
          <a:prstGeom prst="rect">
            <a:avLst/>
          </a:prstGeom>
          <a:noFill/>
          <a:ln>
            <a:noFill/>
          </a:ln>
        </p:spPr>
      </p:pic>
      <p:pic>
        <p:nvPicPr>
          <p:cNvPr id="4125" name="Google Shape;4125;p10"/>
          <p:cNvPicPr preferRelativeResize="0"/>
          <p:nvPr/>
        </p:nvPicPr>
        <p:blipFill rotWithShape="1">
          <a:blip r:embed="rId5">
            <a:alphaModFix/>
          </a:blip>
          <a:srcRect b="0" l="0" r="0" t="0"/>
          <a:stretch/>
        </p:blipFill>
        <p:spPr>
          <a:xfrm>
            <a:off x="10857104" y="2825127"/>
            <a:ext cx="418260" cy="365557"/>
          </a:xfrm>
          <a:prstGeom prst="rect">
            <a:avLst/>
          </a:prstGeom>
          <a:noFill/>
          <a:ln>
            <a:noFill/>
          </a:ln>
        </p:spPr>
      </p:pic>
      <p:pic>
        <p:nvPicPr>
          <p:cNvPr id="4126" name="Google Shape;4126;p10"/>
          <p:cNvPicPr preferRelativeResize="0"/>
          <p:nvPr/>
        </p:nvPicPr>
        <p:blipFill rotWithShape="1">
          <a:blip r:embed="rId6">
            <a:alphaModFix/>
          </a:blip>
          <a:srcRect b="0" l="0" r="0" t="0"/>
          <a:stretch/>
        </p:blipFill>
        <p:spPr>
          <a:xfrm rot="-800362">
            <a:off x="9739738" y="1096164"/>
            <a:ext cx="916995" cy="1298133"/>
          </a:xfrm>
          <a:prstGeom prst="rect">
            <a:avLst/>
          </a:prstGeom>
          <a:noFill/>
          <a:ln>
            <a:noFill/>
          </a:ln>
        </p:spPr>
      </p:pic>
      <p:pic>
        <p:nvPicPr>
          <p:cNvPr id="4127" name="Google Shape;4127;p10"/>
          <p:cNvPicPr preferRelativeResize="0"/>
          <p:nvPr/>
        </p:nvPicPr>
        <p:blipFill rotWithShape="1">
          <a:blip r:embed="rId7">
            <a:alphaModFix/>
          </a:blip>
          <a:srcRect b="0" l="0" r="0" t="0"/>
          <a:stretch/>
        </p:blipFill>
        <p:spPr>
          <a:xfrm>
            <a:off x="1219506" y="3967827"/>
            <a:ext cx="1002731" cy="567980"/>
          </a:xfrm>
          <a:prstGeom prst="rect">
            <a:avLst/>
          </a:prstGeom>
          <a:noFill/>
          <a:ln>
            <a:noFill/>
          </a:ln>
        </p:spPr>
      </p:pic>
      <p:pic>
        <p:nvPicPr>
          <p:cNvPr id="4128" name="Google Shape;4128;p10"/>
          <p:cNvPicPr preferRelativeResize="0"/>
          <p:nvPr/>
        </p:nvPicPr>
        <p:blipFill rotWithShape="1">
          <a:blip r:embed="rId7">
            <a:alphaModFix/>
          </a:blip>
          <a:srcRect b="0" l="0" r="0" t="0"/>
          <a:stretch/>
        </p:blipFill>
        <p:spPr>
          <a:xfrm>
            <a:off x="11267471" y="3385843"/>
            <a:ext cx="670529" cy="379810"/>
          </a:xfrm>
          <a:prstGeom prst="rect">
            <a:avLst/>
          </a:prstGeom>
          <a:noFill/>
          <a:ln>
            <a:noFill/>
          </a:ln>
        </p:spPr>
      </p:pic>
      <p:pic>
        <p:nvPicPr>
          <p:cNvPr id="4129" name="Google Shape;4129;p10"/>
          <p:cNvPicPr preferRelativeResize="0"/>
          <p:nvPr/>
        </p:nvPicPr>
        <p:blipFill rotWithShape="1">
          <a:blip r:embed="rId8">
            <a:alphaModFix/>
          </a:blip>
          <a:srcRect b="4468" l="87680" r="0" t="0"/>
          <a:stretch/>
        </p:blipFill>
        <p:spPr>
          <a:xfrm>
            <a:off x="10689944" y="0"/>
            <a:ext cx="1502056" cy="3351713"/>
          </a:xfrm>
          <a:prstGeom prst="rect">
            <a:avLst/>
          </a:prstGeom>
          <a:noFill/>
          <a:ln>
            <a:noFill/>
          </a:ln>
        </p:spPr>
      </p:pic>
      <p:pic>
        <p:nvPicPr>
          <p:cNvPr id="4130" name="Google Shape;4130;p10"/>
          <p:cNvPicPr preferRelativeResize="0"/>
          <p:nvPr/>
        </p:nvPicPr>
        <p:blipFill rotWithShape="1">
          <a:blip r:embed="rId9">
            <a:alphaModFix/>
          </a:blip>
          <a:srcRect b="0" l="0" r="0" t="0"/>
          <a:stretch/>
        </p:blipFill>
        <p:spPr>
          <a:xfrm>
            <a:off x="4517345" y="0"/>
            <a:ext cx="2011133" cy="1755509"/>
          </a:xfrm>
          <a:prstGeom prst="rect">
            <a:avLst/>
          </a:prstGeom>
          <a:noFill/>
          <a:ln>
            <a:noFill/>
          </a:ln>
        </p:spPr>
      </p:pic>
      <p:pic>
        <p:nvPicPr>
          <p:cNvPr id="4131" name="Google Shape;4131;p10"/>
          <p:cNvPicPr preferRelativeResize="0"/>
          <p:nvPr/>
        </p:nvPicPr>
        <p:blipFill rotWithShape="1">
          <a:blip r:embed="rId10">
            <a:alphaModFix/>
          </a:blip>
          <a:srcRect b="392" l="0" r="26875" t="65810"/>
          <a:stretch/>
        </p:blipFill>
        <p:spPr>
          <a:xfrm>
            <a:off x="-19317" y="4496600"/>
            <a:ext cx="8980582" cy="2343979"/>
          </a:xfrm>
          <a:prstGeom prst="rect">
            <a:avLst/>
          </a:prstGeom>
          <a:noFill/>
          <a:ln>
            <a:noFill/>
          </a:ln>
        </p:spPr>
      </p:pic>
      <p:pic>
        <p:nvPicPr>
          <p:cNvPr id="4132" name="Google Shape;4132;p10"/>
          <p:cNvPicPr preferRelativeResize="0"/>
          <p:nvPr/>
        </p:nvPicPr>
        <p:blipFill rotWithShape="1">
          <a:blip r:embed="rId11">
            <a:alphaModFix/>
          </a:blip>
          <a:srcRect b="392" l="55533" r="0" t="65911"/>
          <a:stretch/>
        </p:blipFill>
        <p:spPr>
          <a:xfrm>
            <a:off x="6746647" y="4454599"/>
            <a:ext cx="5497605" cy="2352685"/>
          </a:xfrm>
          <a:prstGeom prst="rect">
            <a:avLst/>
          </a:prstGeom>
          <a:noFill/>
          <a:ln>
            <a:noFill/>
          </a:ln>
        </p:spPr>
      </p:pic>
      <p:grpSp>
        <p:nvGrpSpPr>
          <p:cNvPr id="4133" name="Google Shape;4133;p10"/>
          <p:cNvGrpSpPr/>
          <p:nvPr/>
        </p:nvGrpSpPr>
        <p:grpSpPr>
          <a:xfrm>
            <a:off x="6620" y="4059623"/>
            <a:ext cx="12192000" cy="2780956"/>
            <a:chOff x="-29140" y="3368913"/>
            <a:chExt cx="13654110" cy="3545778"/>
          </a:xfrm>
        </p:grpSpPr>
        <p:pic>
          <p:nvPicPr>
            <p:cNvPr id="4134" name="Google Shape;4134;p10"/>
            <p:cNvPicPr preferRelativeResize="0"/>
            <p:nvPr/>
          </p:nvPicPr>
          <p:blipFill rotWithShape="1">
            <a:blip r:embed="rId12">
              <a:alphaModFix/>
            </a:blip>
            <a:srcRect b="4810" l="0" r="0" t="0"/>
            <a:stretch/>
          </p:blipFill>
          <p:spPr>
            <a:xfrm>
              <a:off x="-29140" y="3388588"/>
              <a:ext cx="5290565" cy="3526103"/>
            </a:xfrm>
            <a:prstGeom prst="rect">
              <a:avLst/>
            </a:prstGeom>
            <a:noFill/>
            <a:ln>
              <a:noFill/>
            </a:ln>
          </p:spPr>
        </p:pic>
        <p:pic>
          <p:nvPicPr>
            <p:cNvPr id="4135" name="Google Shape;4135;p10"/>
            <p:cNvPicPr preferRelativeResize="0"/>
            <p:nvPr/>
          </p:nvPicPr>
          <p:blipFill rotWithShape="1">
            <a:blip r:embed="rId12">
              <a:alphaModFix/>
            </a:blip>
            <a:srcRect b="4810" l="0" r="0" t="0"/>
            <a:stretch/>
          </p:blipFill>
          <p:spPr>
            <a:xfrm>
              <a:off x="4704260" y="3368913"/>
              <a:ext cx="5290565" cy="3526103"/>
            </a:xfrm>
            <a:prstGeom prst="rect">
              <a:avLst/>
            </a:prstGeom>
            <a:noFill/>
            <a:ln>
              <a:noFill/>
            </a:ln>
          </p:spPr>
        </p:pic>
        <p:pic>
          <p:nvPicPr>
            <p:cNvPr id="4136" name="Google Shape;4136;p10"/>
            <p:cNvPicPr preferRelativeResize="0"/>
            <p:nvPr/>
          </p:nvPicPr>
          <p:blipFill rotWithShape="1">
            <a:blip r:embed="rId12">
              <a:alphaModFix/>
            </a:blip>
            <a:srcRect b="4810" l="0" r="0" t="0"/>
            <a:stretch/>
          </p:blipFill>
          <p:spPr>
            <a:xfrm>
              <a:off x="8698865" y="3368913"/>
              <a:ext cx="4926105" cy="3526103"/>
            </a:xfrm>
            <a:prstGeom prst="rect">
              <a:avLst/>
            </a:prstGeom>
            <a:noFill/>
            <a:ln>
              <a:noFill/>
            </a:ln>
          </p:spPr>
        </p:pic>
      </p:grpSp>
      <p:sp>
        <p:nvSpPr>
          <p:cNvPr id="4137" name="Google Shape;4137;p10"/>
          <p:cNvSpPr/>
          <p:nvPr/>
        </p:nvSpPr>
        <p:spPr>
          <a:xfrm>
            <a:off x="-634303" y="-1765204"/>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4138" name="Google Shape;4138;p10"/>
          <p:cNvSpPr/>
          <p:nvPr/>
        </p:nvSpPr>
        <p:spPr>
          <a:xfrm>
            <a:off x="159757" y="-1051426"/>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4139" name="Google Shape;4139;p10"/>
          <p:cNvSpPr/>
          <p:nvPr/>
        </p:nvSpPr>
        <p:spPr>
          <a:xfrm>
            <a:off x="535398" y="-748723"/>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4140" name="Google Shape;4140;p10"/>
          <p:cNvSpPr txBox="1"/>
          <p:nvPr/>
        </p:nvSpPr>
        <p:spPr>
          <a:xfrm>
            <a:off x="10465468" y="6860627"/>
            <a:ext cx="9200449" cy="1831542"/>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FF0000"/>
              </a:buClr>
              <a:buSzPts val="11500"/>
              <a:buFont typeface="Arial"/>
              <a:buNone/>
            </a:pPr>
            <a:r>
              <a:rPr b="0" i="0" lang="en-US" sz="11500" u="none" cap="none" strike="noStrike">
                <a:solidFill>
                  <a:srgbClr val="FF0000"/>
                </a:solidFill>
                <a:latin typeface="Arial"/>
                <a:ea typeface="Arial"/>
                <a:cs typeface="Arial"/>
                <a:sym typeface="Arial"/>
              </a:rPr>
              <a:t>KHỞI ĐỘNG</a:t>
            </a:r>
            <a:endParaRPr b="0" i="0" sz="11500" u="none" cap="none" strike="noStrike">
              <a:solidFill>
                <a:srgbClr val="FF0000"/>
              </a:solidFill>
              <a:latin typeface="Arial"/>
              <a:ea typeface="Arial"/>
              <a:cs typeface="Arial"/>
              <a:sym typeface="Arial"/>
            </a:endParaRPr>
          </a:p>
        </p:txBody>
      </p:sp>
      <p:sp>
        <p:nvSpPr>
          <p:cNvPr id="4141" name="Google Shape;4141;p10"/>
          <p:cNvSpPr txBox="1"/>
          <p:nvPr/>
        </p:nvSpPr>
        <p:spPr>
          <a:xfrm>
            <a:off x="717090" y="7410161"/>
            <a:ext cx="11622775"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14400"/>
              <a:buFont typeface="Arial"/>
              <a:buNone/>
            </a:pPr>
            <a:r>
              <a:rPr b="1" i="0" lang="en-US" sz="14400" u="none" cap="none" strike="noStrike">
                <a:solidFill>
                  <a:srgbClr val="7030A0"/>
                </a:solidFill>
                <a:latin typeface="Arial"/>
                <a:ea typeface="Arial"/>
                <a:cs typeface="Arial"/>
                <a:sym typeface="Arial"/>
              </a:rPr>
              <a:t>Em làm nhà thơ</a:t>
            </a:r>
            <a:endParaRPr b="1" i="0" sz="14400" u="none" cap="none" strike="noStrike">
              <a:solidFill>
                <a:srgbClr val="7030A0"/>
              </a:solidFill>
              <a:latin typeface="Arial"/>
              <a:ea typeface="Arial"/>
              <a:cs typeface="Arial"/>
              <a:sym typeface="Arial"/>
            </a:endParaRPr>
          </a:p>
        </p:txBody>
      </p:sp>
      <p:pic>
        <p:nvPicPr>
          <p:cNvPr descr="Người nông dân vui vẻ dễ thương cầm biểu tượng biểu ngữ lúa khô phim hoạt hình nghệ thuật minh họa các vector Miễn phí" id="4142" name="Google Shape;4142;p10"/>
          <p:cNvPicPr preferRelativeResize="0"/>
          <p:nvPr/>
        </p:nvPicPr>
        <p:blipFill rotWithShape="1">
          <a:blip r:embed="rId13">
            <a:alphaModFix/>
          </a:blip>
          <a:srcRect b="9999" l="8339" r="50000" t="10000"/>
          <a:stretch/>
        </p:blipFill>
        <p:spPr>
          <a:xfrm>
            <a:off x="2123920" y="3035445"/>
            <a:ext cx="2811022" cy="3000723"/>
          </a:xfrm>
          <a:prstGeom prst="rect">
            <a:avLst/>
          </a:prstGeom>
          <a:noFill/>
          <a:ln>
            <a:noFill/>
          </a:ln>
        </p:spPr>
      </p:pic>
      <p:pic>
        <p:nvPicPr>
          <p:cNvPr descr="Người nông dân vui vẻ dễ thương cầm biểu tượng biểu ngữ lúa khô phim hoạt hình nghệ thuật minh họa các vector Miễn phí" id="4143" name="Google Shape;4143;p10"/>
          <p:cNvPicPr preferRelativeResize="0"/>
          <p:nvPr/>
        </p:nvPicPr>
        <p:blipFill rotWithShape="1">
          <a:blip r:embed="rId14">
            <a:alphaModFix/>
          </a:blip>
          <a:srcRect b="0" l="50000" r="0" t="0"/>
          <a:stretch/>
        </p:blipFill>
        <p:spPr>
          <a:xfrm>
            <a:off x="7832618" y="2889165"/>
            <a:ext cx="3377482" cy="3755156"/>
          </a:xfrm>
          <a:prstGeom prst="rect">
            <a:avLst/>
          </a:prstGeom>
          <a:noFill/>
          <a:ln>
            <a:noFill/>
          </a:ln>
        </p:spPr>
      </p:pic>
      <p:grpSp>
        <p:nvGrpSpPr>
          <p:cNvPr id="4144" name="Google Shape;4144;p10"/>
          <p:cNvGrpSpPr/>
          <p:nvPr/>
        </p:nvGrpSpPr>
        <p:grpSpPr>
          <a:xfrm>
            <a:off x="159020" y="4212023"/>
            <a:ext cx="12192000" cy="2780956"/>
            <a:chOff x="-29140" y="3368913"/>
            <a:chExt cx="13654110" cy="3545778"/>
          </a:xfrm>
        </p:grpSpPr>
        <p:pic>
          <p:nvPicPr>
            <p:cNvPr id="4145" name="Google Shape;4145;p10"/>
            <p:cNvPicPr preferRelativeResize="0"/>
            <p:nvPr/>
          </p:nvPicPr>
          <p:blipFill rotWithShape="1">
            <a:blip r:embed="rId12">
              <a:alphaModFix/>
            </a:blip>
            <a:srcRect b="4810" l="0" r="0" t="0"/>
            <a:stretch/>
          </p:blipFill>
          <p:spPr>
            <a:xfrm>
              <a:off x="-29140" y="3388588"/>
              <a:ext cx="5290565" cy="3526103"/>
            </a:xfrm>
            <a:prstGeom prst="rect">
              <a:avLst/>
            </a:prstGeom>
            <a:noFill/>
            <a:ln>
              <a:noFill/>
            </a:ln>
          </p:spPr>
        </p:pic>
        <p:pic>
          <p:nvPicPr>
            <p:cNvPr id="4146" name="Google Shape;4146;p10"/>
            <p:cNvPicPr preferRelativeResize="0"/>
            <p:nvPr/>
          </p:nvPicPr>
          <p:blipFill rotWithShape="1">
            <a:blip r:embed="rId12">
              <a:alphaModFix/>
            </a:blip>
            <a:srcRect b="4810" l="0" r="0" t="0"/>
            <a:stretch/>
          </p:blipFill>
          <p:spPr>
            <a:xfrm>
              <a:off x="4704260" y="3368913"/>
              <a:ext cx="5290565" cy="3526103"/>
            </a:xfrm>
            <a:prstGeom prst="rect">
              <a:avLst/>
            </a:prstGeom>
            <a:noFill/>
            <a:ln>
              <a:noFill/>
            </a:ln>
          </p:spPr>
        </p:pic>
        <p:pic>
          <p:nvPicPr>
            <p:cNvPr id="4147" name="Google Shape;4147;p10"/>
            <p:cNvPicPr preferRelativeResize="0"/>
            <p:nvPr/>
          </p:nvPicPr>
          <p:blipFill rotWithShape="1">
            <a:blip r:embed="rId12">
              <a:alphaModFix/>
            </a:blip>
            <a:srcRect b="4810" l="0" r="0" t="0"/>
            <a:stretch/>
          </p:blipFill>
          <p:spPr>
            <a:xfrm>
              <a:off x="8698865" y="3368913"/>
              <a:ext cx="4926105" cy="3526103"/>
            </a:xfrm>
            <a:prstGeom prst="rect">
              <a:avLst/>
            </a:prstGeom>
            <a:noFill/>
            <a:ln>
              <a:noFill/>
            </a:ln>
          </p:spPr>
        </p:pic>
      </p:grpSp>
      <p:pic>
        <p:nvPicPr>
          <p:cNvPr id="4148" name="Google Shape;4148;p10"/>
          <p:cNvPicPr preferRelativeResize="0"/>
          <p:nvPr/>
        </p:nvPicPr>
        <p:blipFill rotWithShape="1">
          <a:blip r:embed="rId15">
            <a:alphaModFix/>
          </a:blip>
          <a:srcRect b="0" l="0" r="0" t="0"/>
          <a:stretch/>
        </p:blipFill>
        <p:spPr>
          <a:xfrm>
            <a:off x="2803335" y="769219"/>
            <a:ext cx="6819340" cy="1940527"/>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141"/>
                                        </p:tgtEl>
                                        <p:attrNameLst>
                                          <p:attrName>style.visibility</p:attrName>
                                        </p:attrNameLst>
                                      </p:cBhvr>
                                      <p:to>
                                        <p:strVal val="visible"/>
                                      </p:to>
                                    </p:set>
                                    <p:anim calcmode="lin" valueType="num">
                                      <p:cBhvr additive="base">
                                        <p:cTn dur="500"/>
                                        <p:tgtEl>
                                          <p:spTgt spid="414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8"/>
                                        </p:tgtEl>
                                        <p:attrNameLst>
                                          <p:attrName>style.visibility</p:attrName>
                                        </p:attrNameLst>
                                      </p:cBhvr>
                                      <p:to>
                                        <p:strVal val="visible"/>
                                      </p:to>
                                    </p:set>
                                    <p:animEffect filter="fade" transition="in">
                                      <p:cBhvr>
                                        <p:cTn dur="500"/>
                                        <p:tgtEl>
                                          <p:spTgt spid="4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2" name="Shape 4152"/>
        <p:cNvGrpSpPr/>
        <p:nvPr/>
      </p:nvGrpSpPr>
      <p:grpSpPr>
        <a:xfrm>
          <a:off x="0" y="0"/>
          <a:ext cx="0" cy="0"/>
          <a:chOff x="0" y="0"/>
          <a:chExt cx="0" cy="0"/>
        </a:xfrm>
      </p:grpSpPr>
      <p:pic>
        <p:nvPicPr>
          <p:cNvPr id="4153" name="Google Shape;4153;p11"/>
          <p:cNvPicPr preferRelativeResize="0"/>
          <p:nvPr/>
        </p:nvPicPr>
        <p:blipFill rotWithShape="1">
          <a:blip r:embed="rId3">
            <a:alphaModFix/>
          </a:blip>
          <a:srcRect b="0" l="0" r="0" t="0"/>
          <a:stretch/>
        </p:blipFill>
        <p:spPr>
          <a:xfrm>
            <a:off x="1687474" y="571277"/>
            <a:ext cx="8045470" cy="4266537"/>
          </a:xfrm>
          <a:prstGeom prst="rect">
            <a:avLst/>
          </a:prstGeom>
          <a:noFill/>
          <a:ln>
            <a:noFill/>
          </a:ln>
        </p:spPr>
      </p:pic>
      <p:sp>
        <p:nvSpPr>
          <p:cNvPr id="4154" name="Google Shape;4154;p11"/>
          <p:cNvSpPr/>
          <p:nvPr/>
        </p:nvSpPr>
        <p:spPr>
          <a:xfrm>
            <a:off x="3987209" y="1307805"/>
            <a:ext cx="2785731" cy="818707"/>
          </a:xfrm>
          <a:prstGeom prst="wedgeRoundRectCallout">
            <a:avLst>
              <a:gd fmla="val -37844" name="adj1"/>
              <a:gd fmla="val 75486" name="adj2"/>
              <a:gd fmla="val 16667" name="adj3"/>
            </a:avLst>
          </a:prstGeom>
          <a:solidFill>
            <a:schemeClr val="lt1"/>
          </a:solidFill>
          <a:ln cap="flat" cmpd="sng" w="571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55" name="Google Shape;4155;p11"/>
          <p:cNvSpPr/>
          <p:nvPr/>
        </p:nvSpPr>
        <p:spPr>
          <a:xfrm>
            <a:off x="7549116" y="2711303"/>
            <a:ext cx="2519917" cy="1084520"/>
          </a:xfrm>
          <a:prstGeom prst="wedgeRoundRectCallout">
            <a:avLst>
              <a:gd fmla="val -60009" name="adj1"/>
              <a:gd fmla="val -18020" name="adj2"/>
              <a:gd fmla="val 16667" name="adj3"/>
            </a:avLst>
          </a:prstGeom>
          <a:solidFill>
            <a:schemeClr val="lt1"/>
          </a:solidFill>
          <a:ln cap="flat" cmpd="sng" w="571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56" name="Google Shape;4156;p11"/>
          <p:cNvSpPr txBox="1"/>
          <p:nvPr/>
        </p:nvSpPr>
        <p:spPr>
          <a:xfrm>
            <a:off x="4061636" y="1329070"/>
            <a:ext cx="255181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FF0000"/>
                </a:solidFill>
                <a:latin typeface="Arial"/>
                <a:ea typeface="Arial"/>
                <a:cs typeface="Arial"/>
                <a:sym typeface="Arial"/>
              </a:rPr>
              <a:t>Tớ không biết xem đồng hồ này</a:t>
            </a:r>
            <a:endParaRPr b="1" sz="2200">
              <a:solidFill>
                <a:srgbClr val="FF0000"/>
              </a:solidFill>
              <a:latin typeface="Arial"/>
              <a:ea typeface="Arial"/>
              <a:cs typeface="Arial"/>
              <a:sym typeface="Arial"/>
            </a:endParaRPr>
          </a:p>
        </p:txBody>
      </p:sp>
      <p:sp>
        <p:nvSpPr>
          <p:cNvPr id="4157" name="Google Shape;4157;p11"/>
          <p:cNvSpPr txBox="1"/>
          <p:nvPr/>
        </p:nvSpPr>
        <p:spPr>
          <a:xfrm>
            <a:off x="7485320" y="2732567"/>
            <a:ext cx="2551815"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200">
                <a:solidFill>
                  <a:srgbClr val="FF0000"/>
                </a:solidFill>
                <a:latin typeface="Arial"/>
                <a:ea typeface="Arial"/>
                <a:cs typeface="Arial"/>
                <a:sym typeface="Arial"/>
              </a:rPr>
              <a:t>Đồng hồ dùng chữ số La Mã để ghi số đấy.</a:t>
            </a:r>
            <a:endParaRPr b="1" sz="2200">
              <a:solidFill>
                <a:srgbClr val="FF000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4"/>
                                        </p:tgtEl>
                                        <p:attrNameLst>
                                          <p:attrName>style.visibility</p:attrName>
                                        </p:attrNameLst>
                                      </p:cBhvr>
                                      <p:to>
                                        <p:strVal val="visible"/>
                                      </p:to>
                                    </p:set>
                                    <p:animEffect filter="fade" transition="in">
                                      <p:cBhvr>
                                        <p:cTn dur="1000"/>
                                        <p:tgtEl>
                                          <p:spTgt spid="4154"/>
                                        </p:tgtEl>
                                      </p:cBhvr>
                                    </p:animEffect>
                                  </p:childTnLst>
                                </p:cTn>
                              </p:par>
                              <p:par>
                                <p:cTn fill="hold" nodeType="withEffect" presetClass="entr" presetID="10" presetSubtype="0">
                                  <p:stCondLst>
                                    <p:cond delay="0"/>
                                  </p:stCondLst>
                                  <p:childTnLst>
                                    <p:set>
                                      <p:cBhvr>
                                        <p:cTn dur="1" fill="hold">
                                          <p:stCondLst>
                                            <p:cond delay="0"/>
                                          </p:stCondLst>
                                        </p:cTn>
                                        <p:tgtEl>
                                          <p:spTgt spid="4153"/>
                                        </p:tgtEl>
                                        <p:attrNameLst>
                                          <p:attrName>style.visibility</p:attrName>
                                        </p:attrNameLst>
                                      </p:cBhvr>
                                      <p:to>
                                        <p:strVal val="visible"/>
                                      </p:to>
                                    </p:set>
                                    <p:animEffect filter="fade" transition="in">
                                      <p:cBhvr>
                                        <p:cTn dur="1000"/>
                                        <p:tgtEl>
                                          <p:spTgt spid="4153"/>
                                        </p:tgtEl>
                                      </p:cBhvr>
                                    </p:animEffect>
                                  </p:childTnLst>
                                </p:cTn>
                              </p:par>
                              <p:par>
                                <p:cTn fill="hold" nodeType="withEffect" presetClass="entr" presetID="10" presetSubtype="0">
                                  <p:stCondLst>
                                    <p:cond delay="0"/>
                                  </p:stCondLst>
                                  <p:childTnLst>
                                    <p:set>
                                      <p:cBhvr>
                                        <p:cTn dur="1" fill="hold">
                                          <p:stCondLst>
                                            <p:cond delay="0"/>
                                          </p:stCondLst>
                                        </p:cTn>
                                        <p:tgtEl>
                                          <p:spTgt spid="4155"/>
                                        </p:tgtEl>
                                        <p:attrNameLst>
                                          <p:attrName>style.visibility</p:attrName>
                                        </p:attrNameLst>
                                      </p:cBhvr>
                                      <p:to>
                                        <p:strVal val="visible"/>
                                      </p:to>
                                    </p:set>
                                    <p:animEffect filter="fade" transition="in">
                                      <p:cBhvr>
                                        <p:cTn dur="1000"/>
                                        <p:tgtEl>
                                          <p:spTgt spid="4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6"/>
                                        </p:tgtEl>
                                        <p:attrNameLst>
                                          <p:attrName>style.visibility</p:attrName>
                                        </p:attrNameLst>
                                      </p:cBhvr>
                                      <p:to>
                                        <p:strVal val="visible"/>
                                      </p:to>
                                    </p:set>
                                    <p:animEffect filter="fade" transition="in">
                                      <p:cBhvr>
                                        <p:cTn dur="500"/>
                                        <p:tgtEl>
                                          <p:spTgt spid="4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7"/>
                                        </p:tgtEl>
                                        <p:attrNameLst>
                                          <p:attrName>style.visibility</p:attrName>
                                        </p:attrNameLst>
                                      </p:cBhvr>
                                      <p:to>
                                        <p:strVal val="visible"/>
                                      </p:to>
                                    </p:set>
                                    <p:animEffect filter="fade" transition="in">
                                      <p:cBhvr>
                                        <p:cTn dur="500"/>
                                        <p:tgtEl>
                                          <p:spTgt spid="4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1" name="Shape 4161"/>
        <p:cNvGrpSpPr/>
        <p:nvPr/>
      </p:nvGrpSpPr>
      <p:grpSpPr>
        <a:xfrm>
          <a:off x="0" y="0"/>
          <a:ext cx="0" cy="0"/>
          <a:chOff x="0" y="0"/>
          <a:chExt cx="0" cy="0"/>
        </a:xfrm>
      </p:grpSpPr>
      <p:pic>
        <p:nvPicPr>
          <p:cNvPr descr="Người nông dân vui vẻ dễ thương cầm biểu tượng biểu ngữ lúa khô phim hoạt hình nghệ thuật minh họa các vector Miễn phí" id="4162" name="Google Shape;4162;p12"/>
          <p:cNvPicPr preferRelativeResize="0"/>
          <p:nvPr/>
        </p:nvPicPr>
        <p:blipFill rotWithShape="1">
          <a:blip r:embed="rId3">
            <a:alphaModFix/>
          </a:blip>
          <a:srcRect b="9999" l="8339" r="50000" t="10000"/>
          <a:stretch/>
        </p:blipFill>
        <p:spPr>
          <a:xfrm>
            <a:off x="0" y="3429000"/>
            <a:ext cx="3295650" cy="3518056"/>
          </a:xfrm>
          <a:prstGeom prst="rect">
            <a:avLst/>
          </a:prstGeom>
          <a:noFill/>
          <a:ln>
            <a:noFill/>
          </a:ln>
        </p:spPr>
      </p:pic>
      <p:sp>
        <p:nvSpPr>
          <p:cNvPr id="4163" name="Google Shape;4163;p12"/>
          <p:cNvSpPr/>
          <p:nvPr/>
        </p:nvSpPr>
        <p:spPr>
          <a:xfrm>
            <a:off x="10255513" y="5966149"/>
            <a:ext cx="1488143" cy="649523"/>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164" name="Google Shape;4164;p12"/>
          <p:cNvSpPr txBox="1"/>
          <p:nvPr/>
        </p:nvSpPr>
        <p:spPr>
          <a:xfrm>
            <a:off x="1467293" y="637953"/>
            <a:ext cx="8495414"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02060"/>
                </a:solidFill>
                <a:latin typeface="Calibri"/>
                <a:ea typeface="Calibri"/>
                <a:cs typeface="Calibri"/>
                <a:sym typeface="Calibri"/>
              </a:rPr>
              <a:t>a) Một số chữ số La Mã thường dùng</a:t>
            </a:r>
            <a:endParaRPr b="1" sz="4000">
              <a:solidFill>
                <a:srgbClr val="002060"/>
              </a:solidFill>
              <a:latin typeface="Calibri"/>
              <a:ea typeface="Calibri"/>
              <a:cs typeface="Calibri"/>
              <a:sym typeface="Calibri"/>
            </a:endParaRPr>
          </a:p>
        </p:txBody>
      </p:sp>
      <p:sp>
        <p:nvSpPr>
          <p:cNvPr id="4165" name="Google Shape;4165;p12"/>
          <p:cNvSpPr/>
          <p:nvPr/>
        </p:nvSpPr>
        <p:spPr>
          <a:xfrm>
            <a:off x="1254642" y="1722474"/>
            <a:ext cx="2849525" cy="988828"/>
          </a:xfrm>
          <a:prstGeom prst="roundRect">
            <a:avLst>
              <a:gd fmla="val 34947" name="adj"/>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FF0000"/>
                </a:solidFill>
                <a:latin typeface="Arial"/>
                <a:ea typeface="Arial"/>
                <a:cs typeface="Arial"/>
                <a:sym typeface="Arial"/>
              </a:rPr>
              <a:t>I : một</a:t>
            </a:r>
            <a:endParaRPr b="1" sz="4400">
              <a:solidFill>
                <a:srgbClr val="FF0000"/>
              </a:solidFill>
              <a:latin typeface="Arial"/>
              <a:ea typeface="Arial"/>
              <a:cs typeface="Arial"/>
              <a:sym typeface="Arial"/>
            </a:endParaRPr>
          </a:p>
        </p:txBody>
      </p:sp>
      <p:sp>
        <p:nvSpPr>
          <p:cNvPr id="4166" name="Google Shape;4166;p12"/>
          <p:cNvSpPr/>
          <p:nvPr/>
        </p:nvSpPr>
        <p:spPr>
          <a:xfrm>
            <a:off x="4742121" y="1754372"/>
            <a:ext cx="2849525" cy="988828"/>
          </a:xfrm>
          <a:prstGeom prst="roundRect">
            <a:avLst>
              <a:gd fmla="val 34947" name="adj"/>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FF0000"/>
                </a:solidFill>
                <a:latin typeface="Arial"/>
                <a:ea typeface="Arial"/>
                <a:cs typeface="Arial"/>
                <a:sym typeface="Arial"/>
              </a:rPr>
              <a:t>V : năm</a:t>
            </a:r>
            <a:endParaRPr b="1" sz="4400">
              <a:solidFill>
                <a:srgbClr val="FF0000"/>
              </a:solidFill>
              <a:latin typeface="Arial"/>
              <a:ea typeface="Arial"/>
              <a:cs typeface="Arial"/>
              <a:sym typeface="Arial"/>
            </a:endParaRPr>
          </a:p>
        </p:txBody>
      </p:sp>
      <p:sp>
        <p:nvSpPr>
          <p:cNvPr id="4167" name="Google Shape;4167;p12"/>
          <p:cNvSpPr/>
          <p:nvPr/>
        </p:nvSpPr>
        <p:spPr>
          <a:xfrm>
            <a:off x="8176437" y="1754372"/>
            <a:ext cx="2849525" cy="988828"/>
          </a:xfrm>
          <a:prstGeom prst="roundRect">
            <a:avLst>
              <a:gd fmla="val 34947" name="adj"/>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rgbClr val="FF0000"/>
                </a:solidFill>
                <a:latin typeface="Arial"/>
                <a:ea typeface="Arial"/>
                <a:cs typeface="Arial"/>
                <a:sym typeface="Arial"/>
              </a:rPr>
              <a:t>X : mười</a:t>
            </a:r>
            <a:endParaRPr b="1" sz="4400">
              <a:solidFill>
                <a:srgbClr val="FF000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4">
                                            <p:txEl>
                                              <p:pRg end="0" st="0"/>
                                            </p:txEl>
                                          </p:spTgt>
                                        </p:tgtEl>
                                        <p:attrNameLst>
                                          <p:attrName>style.visibility</p:attrName>
                                        </p:attrNameLst>
                                      </p:cBhvr>
                                      <p:to>
                                        <p:strVal val="visible"/>
                                      </p:to>
                                    </p:set>
                                    <p:animEffect filter="fade" transition="in">
                                      <p:cBhvr>
                                        <p:cTn dur="500"/>
                                        <p:tgtEl>
                                          <p:spTgt spid="41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5"/>
                                        </p:tgtEl>
                                        <p:attrNameLst>
                                          <p:attrName>style.visibility</p:attrName>
                                        </p:attrNameLst>
                                      </p:cBhvr>
                                      <p:to>
                                        <p:strVal val="visible"/>
                                      </p:to>
                                    </p:set>
                                    <p:animEffect filter="fade" transition="in">
                                      <p:cBhvr>
                                        <p:cTn dur="500"/>
                                        <p:tgtEl>
                                          <p:spTgt spid="4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6"/>
                                        </p:tgtEl>
                                        <p:attrNameLst>
                                          <p:attrName>style.visibility</p:attrName>
                                        </p:attrNameLst>
                                      </p:cBhvr>
                                      <p:to>
                                        <p:strVal val="visible"/>
                                      </p:to>
                                    </p:set>
                                    <p:animEffect filter="fade" transition="in">
                                      <p:cBhvr>
                                        <p:cTn dur="500"/>
                                        <p:tgtEl>
                                          <p:spTgt spid="4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7"/>
                                        </p:tgtEl>
                                        <p:attrNameLst>
                                          <p:attrName>style.visibility</p:attrName>
                                        </p:attrNameLst>
                                      </p:cBhvr>
                                      <p:to>
                                        <p:strVal val="visible"/>
                                      </p:to>
                                    </p:set>
                                    <p:animEffect filter="fade" transition="in">
                                      <p:cBhvr>
                                        <p:cTn dur="500"/>
                                        <p:tgtEl>
                                          <p:spTgt spid="4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1" name="Shape 4171"/>
        <p:cNvGrpSpPr/>
        <p:nvPr/>
      </p:nvGrpSpPr>
      <p:grpSpPr>
        <a:xfrm>
          <a:off x="0" y="0"/>
          <a:ext cx="0" cy="0"/>
          <a:chOff x="0" y="0"/>
          <a:chExt cx="0" cy="0"/>
        </a:xfrm>
      </p:grpSpPr>
      <p:sp>
        <p:nvSpPr>
          <p:cNvPr id="4172" name="Google Shape;4172;p13"/>
          <p:cNvSpPr/>
          <p:nvPr/>
        </p:nvSpPr>
        <p:spPr>
          <a:xfrm>
            <a:off x="10255513" y="5966149"/>
            <a:ext cx="1488143" cy="649523"/>
          </a:xfrm>
          <a:custGeom>
            <a:rect b="b" l="l" r="r" t="t"/>
            <a:pathLst>
              <a:path extrusionOk="0" h="10715" w="4262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4173" name="Google Shape;4173;p13"/>
          <p:cNvSpPr txBox="1"/>
          <p:nvPr/>
        </p:nvSpPr>
        <p:spPr>
          <a:xfrm>
            <a:off x="1467293" y="637953"/>
            <a:ext cx="8495414"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4000"/>
              <a:buFont typeface="Calibri"/>
              <a:buNone/>
            </a:pPr>
            <a:r>
              <a:rPr b="1" i="0" lang="en-US" sz="4000" u="none" cap="none" strike="noStrike">
                <a:solidFill>
                  <a:srgbClr val="002060"/>
                </a:solidFill>
                <a:latin typeface="Calibri"/>
                <a:ea typeface="Calibri"/>
                <a:cs typeface="Calibri"/>
                <a:sym typeface="Calibri"/>
              </a:rPr>
              <a:t>b) Các</a:t>
            </a:r>
            <a:r>
              <a:rPr b="1" i="0" lang="en-US" sz="4000" u="none" cap="none" strike="noStrike">
                <a:solidFill>
                  <a:srgbClr val="002060"/>
                </a:solidFill>
                <a:latin typeface="Calibri"/>
                <a:ea typeface="Calibri"/>
                <a:cs typeface="Calibri"/>
                <a:sym typeface="Calibri"/>
              </a:rPr>
              <a:t> số la mã từ 1 đến 20</a:t>
            </a:r>
            <a:endParaRPr b="1" i="0" sz="4000" u="none" cap="none" strike="noStrike">
              <a:solidFill>
                <a:srgbClr val="002060"/>
              </a:solidFill>
              <a:latin typeface="Calibri"/>
              <a:ea typeface="Calibri"/>
              <a:cs typeface="Calibri"/>
              <a:sym typeface="Calibri"/>
            </a:endParaRPr>
          </a:p>
        </p:txBody>
      </p:sp>
      <p:graphicFrame>
        <p:nvGraphicFramePr>
          <p:cNvPr id="4174" name="Google Shape;4174;p13"/>
          <p:cNvGraphicFramePr/>
          <p:nvPr/>
        </p:nvGraphicFramePr>
        <p:xfrm>
          <a:off x="595423" y="1719126"/>
          <a:ext cx="3000000" cy="3000000"/>
        </p:xfrm>
        <a:graphic>
          <a:graphicData uri="http://schemas.openxmlformats.org/drawingml/2006/table">
            <a:tbl>
              <a:tblPr bandRow="1" firstRow="1">
                <a:noFill/>
                <a:tableStyleId>{3C98A601-D886-4F13-9F50-45FFE7A2EC49}</a:tableStyleId>
              </a:tblPr>
              <a:tblGrid>
                <a:gridCol w="1100475"/>
                <a:gridCol w="1100475"/>
                <a:gridCol w="1100475"/>
                <a:gridCol w="1100475"/>
                <a:gridCol w="1100475"/>
                <a:gridCol w="1100475"/>
                <a:gridCol w="1100475"/>
                <a:gridCol w="1185525"/>
                <a:gridCol w="1015400"/>
                <a:gridCol w="1100475"/>
              </a:tblGrid>
              <a:tr h="758400">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I</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II</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III</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IV</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V</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VI</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VII</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VIII</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IX</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X</a:t>
                      </a:r>
                      <a:endParaRPr sz="3000" u="none" cap="none" strike="noStrike">
                        <a:latin typeface="Arial"/>
                        <a:ea typeface="Arial"/>
                        <a:cs typeface="Arial"/>
                        <a:sym typeface="Arial"/>
                      </a:endParaRPr>
                    </a:p>
                  </a:txBody>
                  <a:tcPr marT="45725" marB="45725" marR="91450" marL="91450">
                    <a:solidFill>
                      <a:schemeClr val="lt1"/>
                    </a:solidFill>
                  </a:tcPr>
                </a:tc>
              </a:tr>
              <a:tr h="758400">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2</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3</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4</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5</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6</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7</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8</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9</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10</a:t>
                      </a:r>
                      <a:endParaRPr sz="3000" u="none" cap="none" strike="noStrike">
                        <a:latin typeface="Arial"/>
                        <a:ea typeface="Arial"/>
                        <a:cs typeface="Arial"/>
                        <a:sym typeface="Arial"/>
                      </a:endParaRPr>
                    </a:p>
                  </a:txBody>
                  <a:tcPr marT="45725" marB="45725" marR="91450" marL="91450">
                    <a:solidFill>
                      <a:schemeClr val="lt1"/>
                    </a:solidFill>
                  </a:tcPr>
                </a:tc>
              </a:tr>
              <a:tr h="758400">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XI</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XII</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XIII</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XIV</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XV</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XVI</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XVII</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XVIII</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XIX</a:t>
                      </a:r>
                      <a:endParaRPr b="1"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b="1" lang="en-US" sz="3000" u="none" cap="none" strike="noStrike">
                          <a:latin typeface="Arial"/>
                          <a:ea typeface="Arial"/>
                          <a:cs typeface="Arial"/>
                          <a:sym typeface="Arial"/>
                        </a:rPr>
                        <a:t>XX</a:t>
                      </a:r>
                      <a:endParaRPr b="1" sz="3000" u="none" cap="none" strike="noStrike">
                        <a:latin typeface="Arial"/>
                        <a:ea typeface="Arial"/>
                        <a:cs typeface="Arial"/>
                        <a:sym typeface="Arial"/>
                      </a:endParaRPr>
                    </a:p>
                  </a:txBody>
                  <a:tcPr marT="45725" marB="45725" marR="91450" marL="91450">
                    <a:solidFill>
                      <a:schemeClr val="lt1"/>
                    </a:solidFill>
                  </a:tcPr>
                </a:tc>
              </a:tr>
              <a:tr h="758400">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11</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12</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13</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14</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15</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16</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17</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18</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19</a:t>
                      </a:r>
                      <a:endParaRPr sz="3000" u="none" cap="none" strike="noStrike">
                        <a:latin typeface="Arial"/>
                        <a:ea typeface="Arial"/>
                        <a:cs typeface="Arial"/>
                        <a:sym typeface="Arial"/>
                      </a:endParaRPr>
                    </a:p>
                  </a:txBody>
                  <a:tcPr marT="45725" marB="45725" marR="91450" marL="91450">
                    <a:solidFill>
                      <a:schemeClr val="lt1"/>
                    </a:solidFill>
                  </a:tcPr>
                </a:tc>
                <a:tc>
                  <a:txBody>
                    <a:bodyPr/>
                    <a:lstStyle/>
                    <a:p>
                      <a:pPr indent="0" lvl="0" marL="0" marR="0" rtl="0" algn="ctr">
                        <a:spcBef>
                          <a:spcPts val="0"/>
                        </a:spcBef>
                        <a:spcAft>
                          <a:spcPts val="0"/>
                        </a:spcAft>
                        <a:buNone/>
                      </a:pPr>
                      <a:r>
                        <a:rPr lang="en-US" sz="3000" u="none" cap="none" strike="noStrike">
                          <a:latin typeface="Arial"/>
                          <a:ea typeface="Arial"/>
                          <a:cs typeface="Arial"/>
                          <a:sym typeface="Arial"/>
                        </a:rPr>
                        <a:t>20</a:t>
                      </a:r>
                      <a:endParaRPr sz="3000" u="none" cap="none" strike="noStrike">
                        <a:latin typeface="Arial"/>
                        <a:ea typeface="Arial"/>
                        <a:cs typeface="Arial"/>
                        <a:sym typeface="Arial"/>
                      </a:endParaRPr>
                    </a:p>
                  </a:txBody>
                  <a:tcPr marT="45725" marB="45725" marR="91450" marL="91450">
                    <a:solidFill>
                      <a:schemeClr val="lt1"/>
                    </a:solidFill>
                  </a:tcPr>
                </a:tc>
              </a:tr>
            </a:tbl>
          </a:graphicData>
        </a:graphic>
      </p:graphicFrame>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3">
                                            <p:txEl>
                                              <p:pRg end="0" st="0"/>
                                            </p:txEl>
                                          </p:spTgt>
                                        </p:tgtEl>
                                        <p:attrNameLst>
                                          <p:attrName>style.visibility</p:attrName>
                                        </p:attrNameLst>
                                      </p:cBhvr>
                                      <p:to>
                                        <p:strVal val="visible"/>
                                      </p:to>
                                    </p:set>
                                    <p:animEffect filter="fade" transition="in">
                                      <p:cBhvr>
                                        <p:cTn dur="500"/>
                                        <p:tgtEl>
                                          <p:spTgt spid="4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4"/>
                                        </p:tgtEl>
                                        <p:attrNameLst>
                                          <p:attrName>style.visibility</p:attrName>
                                        </p:attrNameLst>
                                      </p:cBhvr>
                                      <p:to>
                                        <p:strVal val="visible"/>
                                      </p:to>
                                    </p:set>
                                    <p:animEffect filter="fade" transition="in">
                                      <p:cBhvr>
                                        <p:cTn dur="1000"/>
                                        <p:tgtEl>
                                          <p:spTgt spid="4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9" name="Shape 4179"/>
        <p:cNvGrpSpPr/>
        <p:nvPr/>
      </p:nvGrpSpPr>
      <p:grpSpPr>
        <a:xfrm>
          <a:off x="0" y="0"/>
          <a:ext cx="0" cy="0"/>
          <a:chOff x="0" y="0"/>
          <a:chExt cx="0" cy="0"/>
        </a:xfrm>
      </p:grpSpPr>
      <p:pic>
        <p:nvPicPr>
          <p:cNvPr id="4180" name="Google Shape;4180;p14"/>
          <p:cNvPicPr preferRelativeResize="0"/>
          <p:nvPr/>
        </p:nvPicPr>
        <p:blipFill rotWithShape="1">
          <a:blip r:embed="rId3">
            <a:alphaModFix/>
          </a:blip>
          <a:srcRect b="0" l="85839" r="0" t="0"/>
          <a:stretch/>
        </p:blipFill>
        <p:spPr>
          <a:xfrm>
            <a:off x="10465468" y="860392"/>
            <a:ext cx="1726532" cy="3508489"/>
          </a:xfrm>
          <a:prstGeom prst="rect">
            <a:avLst/>
          </a:prstGeom>
          <a:noFill/>
          <a:ln>
            <a:noFill/>
          </a:ln>
        </p:spPr>
      </p:pic>
      <p:pic>
        <p:nvPicPr>
          <p:cNvPr id="4181" name="Google Shape;4181;p14"/>
          <p:cNvPicPr preferRelativeResize="0"/>
          <p:nvPr/>
        </p:nvPicPr>
        <p:blipFill rotWithShape="1">
          <a:blip r:embed="rId3">
            <a:alphaModFix/>
          </a:blip>
          <a:srcRect b="0" l="0" r="83505" t="0"/>
          <a:stretch/>
        </p:blipFill>
        <p:spPr>
          <a:xfrm>
            <a:off x="127000" y="1280073"/>
            <a:ext cx="2011133" cy="3508489"/>
          </a:xfrm>
          <a:prstGeom prst="rect">
            <a:avLst/>
          </a:prstGeom>
          <a:noFill/>
          <a:ln>
            <a:noFill/>
          </a:ln>
        </p:spPr>
      </p:pic>
      <p:pic>
        <p:nvPicPr>
          <p:cNvPr id="4182" name="Google Shape;4182;p14"/>
          <p:cNvPicPr preferRelativeResize="0"/>
          <p:nvPr/>
        </p:nvPicPr>
        <p:blipFill rotWithShape="1">
          <a:blip r:embed="rId4">
            <a:alphaModFix/>
          </a:blip>
          <a:srcRect b="0" l="0" r="0" t="0"/>
          <a:stretch/>
        </p:blipFill>
        <p:spPr>
          <a:xfrm rot="2591001">
            <a:off x="10369177" y="2906373"/>
            <a:ext cx="269736" cy="255891"/>
          </a:xfrm>
          <a:prstGeom prst="rect">
            <a:avLst/>
          </a:prstGeom>
          <a:noFill/>
          <a:ln>
            <a:noFill/>
          </a:ln>
        </p:spPr>
      </p:pic>
      <p:pic>
        <p:nvPicPr>
          <p:cNvPr id="4183" name="Google Shape;4183;p14"/>
          <p:cNvPicPr preferRelativeResize="0"/>
          <p:nvPr/>
        </p:nvPicPr>
        <p:blipFill rotWithShape="1">
          <a:blip r:embed="rId5">
            <a:alphaModFix/>
          </a:blip>
          <a:srcRect b="0" l="0" r="0" t="0"/>
          <a:stretch/>
        </p:blipFill>
        <p:spPr>
          <a:xfrm>
            <a:off x="10857104" y="2825127"/>
            <a:ext cx="418260" cy="365557"/>
          </a:xfrm>
          <a:prstGeom prst="rect">
            <a:avLst/>
          </a:prstGeom>
          <a:noFill/>
          <a:ln>
            <a:noFill/>
          </a:ln>
        </p:spPr>
      </p:pic>
      <p:pic>
        <p:nvPicPr>
          <p:cNvPr id="4184" name="Google Shape;4184;p14"/>
          <p:cNvPicPr preferRelativeResize="0"/>
          <p:nvPr/>
        </p:nvPicPr>
        <p:blipFill rotWithShape="1">
          <a:blip r:embed="rId6">
            <a:alphaModFix/>
          </a:blip>
          <a:srcRect b="0" l="0" r="0" t="0"/>
          <a:stretch/>
        </p:blipFill>
        <p:spPr>
          <a:xfrm rot="-800362">
            <a:off x="9739738" y="1096164"/>
            <a:ext cx="916995" cy="1298133"/>
          </a:xfrm>
          <a:prstGeom prst="rect">
            <a:avLst/>
          </a:prstGeom>
          <a:noFill/>
          <a:ln>
            <a:noFill/>
          </a:ln>
        </p:spPr>
      </p:pic>
      <p:pic>
        <p:nvPicPr>
          <p:cNvPr id="4185" name="Google Shape;4185;p14"/>
          <p:cNvPicPr preferRelativeResize="0"/>
          <p:nvPr/>
        </p:nvPicPr>
        <p:blipFill rotWithShape="1">
          <a:blip r:embed="rId7">
            <a:alphaModFix/>
          </a:blip>
          <a:srcRect b="0" l="0" r="0" t="0"/>
          <a:stretch/>
        </p:blipFill>
        <p:spPr>
          <a:xfrm>
            <a:off x="1219506" y="3967827"/>
            <a:ext cx="1002731" cy="567980"/>
          </a:xfrm>
          <a:prstGeom prst="rect">
            <a:avLst/>
          </a:prstGeom>
          <a:noFill/>
          <a:ln>
            <a:noFill/>
          </a:ln>
        </p:spPr>
      </p:pic>
      <p:pic>
        <p:nvPicPr>
          <p:cNvPr id="4186" name="Google Shape;4186;p14"/>
          <p:cNvPicPr preferRelativeResize="0"/>
          <p:nvPr/>
        </p:nvPicPr>
        <p:blipFill rotWithShape="1">
          <a:blip r:embed="rId7">
            <a:alphaModFix/>
          </a:blip>
          <a:srcRect b="0" l="0" r="0" t="0"/>
          <a:stretch/>
        </p:blipFill>
        <p:spPr>
          <a:xfrm>
            <a:off x="11267471" y="3385843"/>
            <a:ext cx="670529" cy="379810"/>
          </a:xfrm>
          <a:prstGeom prst="rect">
            <a:avLst/>
          </a:prstGeom>
          <a:noFill/>
          <a:ln>
            <a:noFill/>
          </a:ln>
        </p:spPr>
      </p:pic>
      <p:pic>
        <p:nvPicPr>
          <p:cNvPr id="4187" name="Google Shape;4187;p14"/>
          <p:cNvPicPr preferRelativeResize="0"/>
          <p:nvPr/>
        </p:nvPicPr>
        <p:blipFill rotWithShape="1">
          <a:blip r:embed="rId8">
            <a:alphaModFix/>
          </a:blip>
          <a:srcRect b="4468" l="87680" r="0" t="0"/>
          <a:stretch/>
        </p:blipFill>
        <p:spPr>
          <a:xfrm>
            <a:off x="10689944" y="0"/>
            <a:ext cx="1502056" cy="3351713"/>
          </a:xfrm>
          <a:prstGeom prst="rect">
            <a:avLst/>
          </a:prstGeom>
          <a:noFill/>
          <a:ln>
            <a:noFill/>
          </a:ln>
        </p:spPr>
      </p:pic>
      <p:pic>
        <p:nvPicPr>
          <p:cNvPr id="4188" name="Google Shape;4188;p14"/>
          <p:cNvPicPr preferRelativeResize="0"/>
          <p:nvPr/>
        </p:nvPicPr>
        <p:blipFill rotWithShape="1">
          <a:blip r:embed="rId9">
            <a:alphaModFix/>
          </a:blip>
          <a:srcRect b="0" l="0" r="0" t="0"/>
          <a:stretch/>
        </p:blipFill>
        <p:spPr>
          <a:xfrm>
            <a:off x="4517345" y="0"/>
            <a:ext cx="2011133" cy="1755509"/>
          </a:xfrm>
          <a:prstGeom prst="rect">
            <a:avLst/>
          </a:prstGeom>
          <a:noFill/>
          <a:ln>
            <a:noFill/>
          </a:ln>
        </p:spPr>
      </p:pic>
      <p:pic>
        <p:nvPicPr>
          <p:cNvPr id="4189" name="Google Shape;4189;p14"/>
          <p:cNvPicPr preferRelativeResize="0"/>
          <p:nvPr/>
        </p:nvPicPr>
        <p:blipFill rotWithShape="1">
          <a:blip r:embed="rId10">
            <a:alphaModFix/>
          </a:blip>
          <a:srcRect b="392" l="0" r="26875" t="65810"/>
          <a:stretch/>
        </p:blipFill>
        <p:spPr>
          <a:xfrm>
            <a:off x="-19317" y="4496600"/>
            <a:ext cx="8980582" cy="2343979"/>
          </a:xfrm>
          <a:prstGeom prst="rect">
            <a:avLst/>
          </a:prstGeom>
          <a:noFill/>
          <a:ln>
            <a:noFill/>
          </a:ln>
        </p:spPr>
      </p:pic>
      <p:pic>
        <p:nvPicPr>
          <p:cNvPr id="4190" name="Google Shape;4190;p14"/>
          <p:cNvPicPr preferRelativeResize="0"/>
          <p:nvPr/>
        </p:nvPicPr>
        <p:blipFill rotWithShape="1">
          <a:blip r:embed="rId11">
            <a:alphaModFix/>
          </a:blip>
          <a:srcRect b="392" l="55533" r="0" t="65911"/>
          <a:stretch/>
        </p:blipFill>
        <p:spPr>
          <a:xfrm>
            <a:off x="6746647" y="4454599"/>
            <a:ext cx="5497605" cy="2352685"/>
          </a:xfrm>
          <a:prstGeom prst="rect">
            <a:avLst/>
          </a:prstGeom>
          <a:noFill/>
          <a:ln>
            <a:noFill/>
          </a:ln>
        </p:spPr>
      </p:pic>
      <p:grpSp>
        <p:nvGrpSpPr>
          <p:cNvPr id="4191" name="Google Shape;4191;p14"/>
          <p:cNvGrpSpPr/>
          <p:nvPr/>
        </p:nvGrpSpPr>
        <p:grpSpPr>
          <a:xfrm>
            <a:off x="6620" y="4059623"/>
            <a:ext cx="12192000" cy="2780956"/>
            <a:chOff x="-29140" y="3368913"/>
            <a:chExt cx="13654110" cy="3545778"/>
          </a:xfrm>
        </p:grpSpPr>
        <p:pic>
          <p:nvPicPr>
            <p:cNvPr id="4192" name="Google Shape;4192;p14"/>
            <p:cNvPicPr preferRelativeResize="0"/>
            <p:nvPr/>
          </p:nvPicPr>
          <p:blipFill rotWithShape="1">
            <a:blip r:embed="rId12">
              <a:alphaModFix/>
            </a:blip>
            <a:srcRect b="4810" l="0" r="0" t="0"/>
            <a:stretch/>
          </p:blipFill>
          <p:spPr>
            <a:xfrm>
              <a:off x="-29140" y="3388588"/>
              <a:ext cx="5290565" cy="3526103"/>
            </a:xfrm>
            <a:prstGeom prst="rect">
              <a:avLst/>
            </a:prstGeom>
            <a:noFill/>
            <a:ln>
              <a:noFill/>
            </a:ln>
          </p:spPr>
        </p:pic>
        <p:pic>
          <p:nvPicPr>
            <p:cNvPr id="4193" name="Google Shape;4193;p14"/>
            <p:cNvPicPr preferRelativeResize="0"/>
            <p:nvPr/>
          </p:nvPicPr>
          <p:blipFill rotWithShape="1">
            <a:blip r:embed="rId12">
              <a:alphaModFix/>
            </a:blip>
            <a:srcRect b="4810" l="0" r="0" t="0"/>
            <a:stretch/>
          </p:blipFill>
          <p:spPr>
            <a:xfrm>
              <a:off x="4704260" y="3368913"/>
              <a:ext cx="5290565" cy="3526103"/>
            </a:xfrm>
            <a:prstGeom prst="rect">
              <a:avLst/>
            </a:prstGeom>
            <a:noFill/>
            <a:ln>
              <a:noFill/>
            </a:ln>
          </p:spPr>
        </p:pic>
        <p:pic>
          <p:nvPicPr>
            <p:cNvPr id="4194" name="Google Shape;4194;p14"/>
            <p:cNvPicPr preferRelativeResize="0"/>
            <p:nvPr/>
          </p:nvPicPr>
          <p:blipFill rotWithShape="1">
            <a:blip r:embed="rId12">
              <a:alphaModFix/>
            </a:blip>
            <a:srcRect b="4810" l="0" r="0" t="0"/>
            <a:stretch/>
          </p:blipFill>
          <p:spPr>
            <a:xfrm>
              <a:off x="8698865" y="3368913"/>
              <a:ext cx="4926105" cy="3526103"/>
            </a:xfrm>
            <a:prstGeom prst="rect">
              <a:avLst/>
            </a:prstGeom>
            <a:noFill/>
            <a:ln>
              <a:noFill/>
            </a:ln>
          </p:spPr>
        </p:pic>
      </p:grpSp>
      <p:sp>
        <p:nvSpPr>
          <p:cNvPr id="4195" name="Google Shape;4195;p14"/>
          <p:cNvSpPr/>
          <p:nvPr/>
        </p:nvSpPr>
        <p:spPr>
          <a:xfrm>
            <a:off x="-634303" y="-1765204"/>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4196" name="Google Shape;4196;p14"/>
          <p:cNvSpPr/>
          <p:nvPr/>
        </p:nvSpPr>
        <p:spPr>
          <a:xfrm>
            <a:off x="159757" y="-1051426"/>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4197" name="Google Shape;4197;p14"/>
          <p:cNvSpPr/>
          <p:nvPr/>
        </p:nvSpPr>
        <p:spPr>
          <a:xfrm>
            <a:off x="535398" y="-748723"/>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4198" name="Google Shape;4198;p14"/>
          <p:cNvSpPr txBox="1"/>
          <p:nvPr/>
        </p:nvSpPr>
        <p:spPr>
          <a:xfrm>
            <a:off x="10465468" y="6860627"/>
            <a:ext cx="9200449" cy="1831542"/>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FF0000"/>
              </a:buClr>
              <a:buSzPts val="11500"/>
              <a:buFont typeface="Arial"/>
              <a:buNone/>
            </a:pPr>
            <a:r>
              <a:rPr b="0" i="0" lang="en-US" sz="11500" u="none" cap="none" strike="noStrike">
                <a:solidFill>
                  <a:srgbClr val="FF0000"/>
                </a:solidFill>
                <a:latin typeface="Arial"/>
                <a:ea typeface="Arial"/>
                <a:cs typeface="Arial"/>
                <a:sym typeface="Arial"/>
              </a:rPr>
              <a:t>KHỞI ĐỘNG</a:t>
            </a:r>
            <a:endParaRPr b="0" i="0" sz="11500" u="none" cap="none" strike="noStrike">
              <a:solidFill>
                <a:srgbClr val="FF0000"/>
              </a:solidFill>
              <a:latin typeface="Arial"/>
              <a:ea typeface="Arial"/>
              <a:cs typeface="Arial"/>
              <a:sym typeface="Arial"/>
            </a:endParaRPr>
          </a:p>
        </p:txBody>
      </p:sp>
      <p:sp>
        <p:nvSpPr>
          <p:cNvPr id="4199" name="Google Shape;4199;p14"/>
          <p:cNvSpPr txBox="1"/>
          <p:nvPr/>
        </p:nvSpPr>
        <p:spPr>
          <a:xfrm>
            <a:off x="717090" y="7410161"/>
            <a:ext cx="11622775"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14400"/>
              <a:buFont typeface="Arial"/>
              <a:buNone/>
            </a:pPr>
            <a:r>
              <a:rPr b="1" i="0" lang="en-US" sz="14400" u="none" cap="none" strike="noStrike">
                <a:solidFill>
                  <a:srgbClr val="7030A0"/>
                </a:solidFill>
                <a:latin typeface="Arial"/>
                <a:ea typeface="Arial"/>
                <a:cs typeface="Arial"/>
                <a:sym typeface="Arial"/>
              </a:rPr>
              <a:t>Em làm nhà thơ</a:t>
            </a:r>
            <a:endParaRPr b="1" i="0" sz="14400" u="none" cap="none" strike="noStrike">
              <a:solidFill>
                <a:srgbClr val="7030A0"/>
              </a:solidFill>
              <a:latin typeface="Arial"/>
              <a:ea typeface="Arial"/>
              <a:cs typeface="Arial"/>
              <a:sym typeface="Arial"/>
            </a:endParaRPr>
          </a:p>
        </p:txBody>
      </p:sp>
      <p:pic>
        <p:nvPicPr>
          <p:cNvPr descr="Người nông dân vui vẻ dễ thương cầm biểu tượng biểu ngữ lúa khô phim hoạt hình nghệ thuật minh họa các vector Miễn phí" id="4200" name="Google Shape;4200;p14"/>
          <p:cNvPicPr preferRelativeResize="0"/>
          <p:nvPr/>
        </p:nvPicPr>
        <p:blipFill rotWithShape="1">
          <a:blip r:embed="rId13">
            <a:alphaModFix/>
          </a:blip>
          <a:srcRect b="9999" l="8339" r="50000" t="10000"/>
          <a:stretch/>
        </p:blipFill>
        <p:spPr>
          <a:xfrm>
            <a:off x="2123920" y="3035445"/>
            <a:ext cx="2811022" cy="3000723"/>
          </a:xfrm>
          <a:prstGeom prst="rect">
            <a:avLst/>
          </a:prstGeom>
          <a:noFill/>
          <a:ln>
            <a:noFill/>
          </a:ln>
        </p:spPr>
      </p:pic>
      <p:pic>
        <p:nvPicPr>
          <p:cNvPr descr="Người nông dân vui vẻ dễ thương cầm biểu tượng biểu ngữ lúa khô phim hoạt hình nghệ thuật minh họa các vector Miễn phí" id="4201" name="Google Shape;4201;p14"/>
          <p:cNvPicPr preferRelativeResize="0"/>
          <p:nvPr/>
        </p:nvPicPr>
        <p:blipFill rotWithShape="1">
          <a:blip r:embed="rId14">
            <a:alphaModFix/>
          </a:blip>
          <a:srcRect b="0" l="50000" r="0" t="0"/>
          <a:stretch/>
        </p:blipFill>
        <p:spPr>
          <a:xfrm>
            <a:off x="7832618" y="2889165"/>
            <a:ext cx="3377482" cy="3755156"/>
          </a:xfrm>
          <a:prstGeom prst="rect">
            <a:avLst/>
          </a:prstGeom>
          <a:noFill/>
          <a:ln>
            <a:noFill/>
          </a:ln>
        </p:spPr>
      </p:pic>
      <p:grpSp>
        <p:nvGrpSpPr>
          <p:cNvPr id="4202" name="Google Shape;4202;p14"/>
          <p:cNvGrpSpPr/>
          <p:nvPr/>
        </p:nvGrpSpPr>
        <p:grpSpPr>
          <a:xfrm>
            <a:off x="159020" y="4212023"/>
            <a:ext cx="12192000" cy="2780956"/>
            <a:chOff x="-29140" y="3368913"/>
            <a:chExt cx="13654110" cy="3545778"/>
          </a:xfrm>
        </p:grpSpPr>
        <p:pic>
          <p:nvPicPr>
            <p:cNvPr id="4203" name="Google Shape;4203;p14"/>
            <p:cNvPicPr preferRelativeResize="0"/>
            <p:nvPr/>
          </p:nvPicPr>
          <p:blipFill rotWithShape="1">
            <a:blip r:embed="rId12">
              <a:alphaModFix/>
            </a:blip>
            <a:srcRect b="4810" l="0" r="0" t="0"/>
            <a:stretch/>
          </p:blipFill>
          <p:spPr>
            <a:xfrm>
              <a:off x="-29140" y="3388588"/>
              <a:ext cx="5290565" cy="3526103"/>
            </a:xfrm>
            <a:prstGeom prst="rect">
              <a:avLst/>
            </a:prstGeom>
            <a:noFill/>
            <a:ln>
              <a:noFill/>
            </a:ln>
          </p:spPr>
        </p:pic>
        <p:pic>
          <p:nvPicPr>
            <p:cNvPr id="4204" name="Google Shape;4204;p14"/>
            <p:cNvPicPr preferRelativeResize="0"/>
            <p:nvPr/>
          </p:nvPicPr>
          <p:blipFill rotWithShape="1">
            <a:blip r:embed="rId12">
              <a:alphaModFix/>
            </a:blip>
            <a:srcRect b="4810" l="0" r="0" t="0"/>
            <a:stretch/>
          </p:blipFill>
          <p:spPr>
            <a:xfrm>
              <a:off x="4704260" y="3368913"/>
              <a:ext cx="5290565" cy="3526103"/>
            </a:xfrm>
            <a:prstGeom prst="rect">
              <a:avLst/>
            </a:prstGeom>
            <a:noFill/>
            <a:ln>
              <a:noFill/>
            </a:ln>
          </p:spPr>
        </p:pic>
        <p:pic>
          <p:nvPicPr>
            <p:cNvPr id="4205" name="Google Shape;4205;p14"/>
            <p:cNvPicPr preferRelativeResize="0"/>
            <p:nvPr/>
          </p:nvPicPr>
          <p:blipFill rotWithShape="1">
            <a:blip r:embed="rId12">
              <a:alphaModFix/>
            </a:blip>
            <a:srcRect b="4810" l="0" r="0" t="0"/>
            <a:stretch/>
          </p:blipFill>
          <p:spPr>
            <a:xfrm>
              <a:off x="8698865" y="3368913"/>
              <a:ext cx="4926105" cy="3526103"/>
            </a:xfrm>
            <a:prstGeom prst="rect">
              <a:avLst/>
            </a:prstGeom>
            <a:noFill/>
            <a:ln>
              <a:noFill/>
            </a:ln>
          </p:spPr>
        </p:pic>
      </p:grpSp>
      <p:pic>
        <p:nvPicPr>
          <p:cNvPr id="4206" name="Google Shape;4206;p14"/>
          <p:cNvPicPr preferRelativeResize="0"/>
          <p:nvPr/>
        </p:nvPicPr>
        <p:blipFill rotWithShape="1">
          <a:blip r:embed="rId15">
            <a:alphaModFix/>
          </a:blip>
          <a:srcRect b="0" l="0" r="0" t="0"/>
          <a:stretch/>
        </p:blipFill>
        <p:spPr>
          <a:xfrm>
            <a:off x="3120354" y="1059189"/>
            <a:ext cx="6419644" cy="235326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199"/>
                                        </p:tgtEl>
                                        <p:attrNameLst>
                                          <p:attrName>style.visibility</p:attrName>
                                        </p:attrNameLst>
                                      </p:cBhvr>
                                      <p:to>
                                        <p:strVal val="visible"/>
                                      </p:to>
                                    </p:set>
                                    <p:anim calcmode="lin" valueType="num">
                                      <p:cBhvr additive="base">
                                        <p:cTn dur="500"/>
                                        <p:tgtEl>
                                          <p:spTgt spid="419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6"/>
                                        </p:tgtEl>
                                        <p:attrNameLst>
                                          <p:attrName>style.visibility</p:attrName>
                                        </p:attrNameLst>
                                      </p:cBhvr>
                                      <p:to>
                                        <p:strVal val="visible"/>
                                      </p:to>
                                    </p:set>
                                    <p:animEffect filter="fade" transition="in">
                                      <p:cBhvr>
                                        <p:cTn dur="500"/>
                                        <p:tgtEl>
                                          <p:spTgt spid="4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0" name="Shape 4210"/>
        <p:cNvGrpSpPr/>
        <p:nvPr/>
      </p:nvGrpSpPr>
      <p:grpSpPr>
        <a:xfrm>
          <a:off x="0" y="0"/>
          <a:ext cx="0" cy="0"/>
          <a:chOff x="0" y="0"/>
          <a:chExt cx="0" cy="0"/>
        </a:xfrm>
      </p:grpSpPr>
      <p:sp>
        <p:nvSpPr>
          <p:cNvPr id="4211" name="Google Shape;4211;p15"/>
          <p:cNvSpPr/>
          <p:nvPr/>
        </p:nvSpPr>
        <p:spPr>
          <a:xfrm>
            <a:off x="0" y="0"/>
            <a:ext cx="12192000" cy="6858000"/>
          </a:xfrm>
          <a:prstGeom prst="rect">
            <a:avLst/>
          </a:prstGeom>
          <a:solidFill>
            <a:srgbClr val="DAF2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212" name="Google Shape;4212;p15"/>
          <p:cNvSpPr/>
          <p:nvPr/>
        </p:nvSpPr>
        <p:spPr>
          <a:xfrm>
            <a:off x="8230258" y="-333826"/>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213" name="Google Shape;4213;p15"/>
          <p:cNvSpPr/>
          <p:nvPr/>
        </p:nvSpPr>
        <p:spPr>
          <a:xfrm>
            <a:off x="8882675" y="2899087"/>
            <a:ext cx="2680841" cy="1411825"/>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214" name="Google Shape;4214;p15"/>
          <p:cNvSpPr/>
          <p:nvPr/>
        </p:nvSpPr>
        <p:spPr>
          <a:xfrm>
            <a:off x="9819427" y="-1476643"/>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215" name="Google Shape;4215;p15"/>
          <p:cNvSpPr/>
          <p:nvPr/>
        </p:nvSpPr>
        <p:spPr>
          <a:xfrm>
            <a:off x="10613487" y="-762865"/>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216" name="Google Shape;4216;p15"/>
          <p:cNvPicPr preferRelativeResize="0"/>
          <p:nvPr/>
        </p:nvPicPr>
        <p:blipFill rotWithShape="1">
          <a:blip r:embed="rId3">
            <a:alphaModFix/>
          </a:blip>
          <a:srcRect b="31467" l="0" r="90625" t="37954"/>
          <a:stretch/>
        </p:blipFill>
        <p:spPr>
          <a:xfrm>
            <a:off x="-56694" y="3604999"/>
            <a:ext cx="979642" cy="1804381"/>
          </a:xfrm>
          <a:prstGeom prst="rect">
            <a:avLst/>
          </a:prstGeom>
          <a:noFill/>
          <a:ln>
            <a:noFill/>
          </a:ln>
        </p:spPr>
      </p:pic>
      <p:pic>
        <p:nvPicPr>
          <p:cNvPr id="4217" name="Google Shape;4217;p15"/>
          <p:cNvPicPr preferRelativeResize="0"/>
          <p:nvPr/>
        </p:nvPicPr>
        <p:blipFill rotWithShape="1">
          <a:blip r:embed="rId4">
            <a:alphaModFix/>
          </a:blip>
          <a:srcRect b="392" l="55533" r="0" t="65911"/>
          <a:stretch/>
        </p:blipFill>
        <p:spPr>
          <a:xfrm>
            <a:off x="6694395" y="4559103"/>
            <a:ext cx="5497605" cy="2352685"/>
          </a:xfrm>
          <a:prstGeom prst="rect">
            <a:avLst/>
          </a:prstGeom>
          <a:noFill/>
          <a:ln>
            <a:noFill/>
          </a:ln>
        </p:spPr>
      </p:pic>
      <p:pic>
        <p:nvPicPr>
          <p:cNvPr id="4218" name="Google Shape;4218;p15"/>
          <p:cNvPicPr preferRelativeResize="0"/>
          <p:nvPr/>
        </p:nvPicPr>
        <p:blipFill rotWithShape="1">
          <a:blip r:embed="rId5">
            <a:alphaModFix/>
          </a:blip>
          <a:srcRect b="392" l="0" r="26875" t="65810"/>
          <a:stretch/>
        </p:blipFill>
        <p:spPr>
          <a:xfrm>
            <a:off x="0" y="4529129"/>
            <a:ext cx="8980582" cy="2343979"/>
          </a:xfrm>
          <a:prstGeom prst="rect">
            <a:avLst/>
          </a:prstGeom>
          <a:noFill/>
          <a:ln>
            <a:noFill/>
          </a:ln>
        </p:spPr>
      </p:pic>
      <p:pic>
        <p:nvPicPr>
          <p:cNvPr id="4219" name="Google Shape;4219;p15"/>
          <p:cNvPicPr preferRelativeResize="0"/>
          <p:nvPr/>
        </p:nvPicPr>
        <p:blipFill rotWithShape="1">
          <a:blip r:embed="rId6">
            <a:alphaModFix/>
          </a:blip>
          <a:srcRect b="19293" l="70819" r="-1" t="55251"/>
          <a:stretch/>
        </p:blipFill>
        <p:spPr>
          <a:xfrm>
            <a:off x="8137224" y="3821114"/>
            <a:ext cx="3806580" cy="1875120"/>
          </a:xfrm>
          <a:prstGeom prst="rect">
            <a:avLst/>
          </a:prstGeom>
          <a:noFill/>
          <a:ln>
            <a:noFill/>
          </a:ln>
        </p:spPr>
      </p:pic>
      <p:sp>
        <p:nvSpPr>
          <p:cNvPr id="4220" name="Google Shape;4220;p15"/>
          <p:cNvSpPr/>
          <p:nvPr/>
        </p:nvSpPr>
        <p:spPr>
          <a:xfrm>
            <a:off x="10989128" y="-460162"/>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grpSp>
        <p:nvGrpSpPr>
          <p:cNvPr id="4221" name="Google Shape;4221;p15"/>
          <p:cNvGrpSpPr/>
          <p:nvPr/>
        </p:nvGrpSpPr>
        <p:grpSpPr>
          <a:xfrm>
            <a:off x="2735948" y="998713"/>
            <a:ext cx="6619399" cy="1275866"/>
            <a:chOff x="387313" y="473408"/>
            <a:chExt cx="6435833" cy="1563726"/>
          </a:xfrm>
        </p:grpSpPr>
        <p:sp>
          <p:nvSpPr>
            <p:cNvPr id="4222" name="Google Shape;4222;p15"/>
            <p:cNvSpPr/>
            <p:nvPr/>
          </p:nvSpPr>
          <p:spPr>
            <a:xfrm>
              <a:off x="508714" y="623105"/>
              <a:ext cx="6314432" cy="14140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223" name="Google Shape;4223;p15"/>
            <p:cNvSpPr/>
            <p:nvPr/>
          </p:nvSpPr>
          <p:spPr>
            <a:xfrm>
              <a:off x="387313" y="473408"/>
              <a:ext cx="6314432" cy="1414029"/>
            </a:xfrm>
            <a:custGeom>
              <a:rect b="b" l="l" r="r" t="t"/>
              <a:pathLst>
                <a:path extrusionOk="0" h="1414029" w="6314432">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cap="flat" cmpd="sng" w="38100">
              <a:solidFill>
                <a:srgbClr val="1C6E59"/>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grpSp>
      <p:grpSp>
        <p:nvGrpSpPr>
          <p:cNvPr id="4224" name="Google Shape;4224;p15"/>
          <p:cNvGrpSpPr/>
          <p:nvPr/>
        </p:nvGrpSpPr>
        <p:grpSpPr>
          <a:xfrm>
            <a:off x="2720176" y="2586453"/>
            <a:ext cx="6619399" cy="1275866"/>
            <a:chOff x="387313" y="473408"/>
            <a:chExt cx="6435833" cy="1563726"/>
          </a:xfrm>
        </p:grpSpPr>
        <p:sp>
          <p:nvSpPr>
            <p:cNvPr id="4225" name="Google Shape;4225;p15"/>
            <p:cNvSpPr/>
            <p:nvPr/>
          </p:nvSpPr>
          <p:spPr>
            <a:xfrm>
              <a:off x="508714" y="623105"/>
              <a:ext cx="6314432" cy="14140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226" name="Google Shape;4226;p15"/>
            <p:cNvSpPr/>
            <p:nvPr/>
          </p:nvSpPr>
          <p:spPr>
            <a:xfrm>
              <a:off x="387313" y="473408"/>
              <a:ext cx="6314432" cy="1414029"/>
            </a:xfrm>
            <a:custGeom>
              <a:rect b="b" l="l" r="r" t="t"/>
              <a:pathLst>
                <a:path extrusionOk="0" h="1414029" w="6314432">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cap="flat" cmpd="sng" w="38100">
              <a:solidFill>
                <a:srgbClr val="1C6E59"/>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grpSp>
      <p:grpSp>
        <p:nvGrpSpPr>
          <p:cNvPr id="4227" name="Google Shape;4227;p15"/>
          <p:cNvGrpSpPr/>
          <p:nvPr/>
        </p:nvGrpSpPr>
        <p:grpSpPr>
          <a:xfrm>
            <a:off x="2745812" y="4078862"/>
            <a:ext cx="6619399" cy="1275866"/>
            <a:chOff x="387313" y="473408"/>
            <a:chExt cx="6435833" cy="1563726"/>
          </a:xfrm>
        </p:grpSpPr>
        <p:sp>
          <p:nvSpPr>
            <p:cNvPr id="4228" name="Google Shape;4228;p15"/>
            <p:cNvSpPr/>
            <p:nvPr/>
          </p:nvSpPr>
          <p:spPr>
            <a:xfrm>
              <a:off x="508714" y="623105"/>
              <a:ext cx="6314432" cy="14140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229" name="Google Shape;4229;p15"/>
            <p:cNvSpPr/>
            <p:nvPr/>
          </p:nvSpPr>
          <p:spPr>
            <a:xfrm>
              <a:off x="387313" y="473408"/>
              <a:ext cx="6314432" cy="1414029"/>
            </a:xfrm>
            <a:custGeom>
              <a:rect b="b" l="l" r="r" t="t"/>
              <a:pathLst>
                <a:path extrusionOk="0" h="1414029" w="6314432">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cap="flat" cmpd="sng" w="38100">
              <a:solidFill>
                <a:srgbClr val="1C6E59"/>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grpSp>
      <p:pic>
        <p:nvPicPr>
          <p:cNvPr id="4230" name="Google Shape;4230;p15"/>
          <p:cNvPicPr preferRelativeResize="0"/>
          <p:nvPr/>
        </p:nvPicPr>
        <p:blipFill rotWithShape="1">
          <a:blip r:embed="rId7">
            <a:alphaModFix/>
          </a:blip>
          <a:srcRect b="0" l="0" r="0" t="0"/>
          <a:stretch/>
        </p:blipFill>
        <p:spPr>
          <a:xfrm>
            <a:off x="2956954" y="653323"/>
            <a:ext cx="1533337" cy="1638681"/>
          </a:xfrm>
          <a:prstGeom prst="rect">
            <a:avLst/>
          </a:prstGeom>
          <a:noFill/>
          <a:ln>
            <a:noFill/>
          </a:ln>
        </p:spPr>
      </p:pic>
      <p:pic>
        <p:nvPicPr>
          <p:cNvPr id="4231" name="Google Shape;4231;p15"/>
          <p:cNvPicPr preferRelativeResize="0"/>
          <p:nvPr/>
        </p:nvPicPr>
        <p:blipFill rotWithShape="1">
          <a:blip r:embed="rId8">
            <a:alphaModFix/>
          </a:blip>
          <a:srcRect b="0" l="0" r="0" t="0"/>
          <a:stretch/>
        </p:blipFill>
        <p:spPr>
          <a:xfrm>
            <a:off x="2802528" y="3471302"/>
            <a:ext cx="2277165" cy="2442936"/>
          </a:xfrm>
          <a:prstGeom prst="rect">
            <a:avLst/>
          </a:prstGeom>
          <a:noFill/>
          <a:ln>
            <a:noFill/>
          </a:ln>
        </p:spPr>
      </p:pic>
      <p:pic>
        <p:nvPicPr>
          <p:cNvPr id="4232" name="Google Shape;4232;p15"/>
          <p:cNvPicPr preferRelativeResize="0"/>
          <p:nvPr/>
        </p:nvPicPr>
        <p:blipFill rotWithShape="1">
          <a:blip r:embed="rId9">
            <a:alphaModFix/>
          </a:blip>
          <a:srcRect b="0" l="3951" r="46854" t="65555"/>
          <a:stretch/>
        </p:blipFill>
        <p:spPr>
          <a:xfrm>
            <a:off x="2677121" y="2374069"/>
            <a:ext cx="1657121" cy="1524627"/>
          </a:xfrm>
          <a:prstGeom prst="rect">
            <a:avLst/>
          </a:prstGeom>
          <a:noFill/>
          <a:ln>
            <a:noFill/>
          </a:ln>
        </p:spPr>
      </p:pic>
      <p:pic>
        <p:nvPicPr>
          <p:cNvPr id="4233" name="Google Shape;4233;p15"/>
          <p:cNvPicPr preferRelativeResize="0"/>
          <p:nvPr/>
        </p:nvPicPr>
        <p:blipFill rotWithShape="1">
          <a:blip r:embed="rId10">
            <a:alphaModFix/>
          </a:blip>
          <a:srcRect b="0" l="0" r="0" t="0"/>
          <a:stretch/>
        </p:blipFill>
        <p:spPr>
          <a:xfrm>
            <a:off x="4606201" y="1294056"/>
            <a:ext cx="4352921" cy="969348"/>
          </a:xfrm>
          <a:prstGeom prst="rect">
            <a:avLst/>
          </a:prstGeom>
          <a:noFill/>
          <a:ln>
            <a:noFill/>
          </a:ln>
        </p:spPr>
      </p:pic>
      <p:pic>
        <p:nvPicPr>
          <p:cNvPr id="4234" name="Google Shape;4234;p15"/>
          <p:cNvPicPr preferRelativeResize="0"/>
          <p:nvPr/>
        </p:nvPicPr>
        <p:blipFill rotWithShape="1">
          <a:blip r:embed="rId11">
            <a:alphaModFix/>
          </a:blip>
          <a:srcRect b="0" l="0" r="0" t="0"/>
          <a:stretch/>
        </p:blipFill>
        <p:spPr>
          <a:xfrm>
            <a:off x="4533946" y="2833206"/>
            <a:ext cx="4761389" cy="963251"/>
          </a:xfrm>
          <a:prstGeom prst="rect">
            <a:avLst/>
          </a:prstGeom>
          <a:noFill/>
          <a:ln>
            <a:noFill/>
          </a:ln>
        </p:spPr>
      </p:pic>
      <p:pic>
        <p:nvPicPr>
          <p:cNvPr id="4235" name="Google Shape;4235;p15"/>
          <p:cNvPicPr preferRelativeResize="0"/>
          <p:nvPr/>
        </p:nvPicPr>
        <p:blipFill rotWithShape="1">
          <a:blip r:embed="rId12">
            <a:alphaModFix/>
          </a:blip>
          <a:srcRect b="0" l="0" r="0" t="0"/>
          <a:stretch/>
        </p:blipFill>
        <p:spPr>
          <a:xfrm>
            <a:off x="4868340" y="4365000"/>
            <a:ext cx="4334632" cy="969348"/>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300"/>
                                  </p:stCondLst>
                                  <p:childTnLst>
                                    <p:set>
                                      <p:cBhvr>
                                        <p:cTn dur="1" fill="hold">
                                          <p:stCondLst>
                                            <p:cond delay="0"/>
                                          </p:stCondLst>
                                        </p:cTn>
                                        <p:tgtEl>
                                          <p:spTgt spid="4217"/>
                                        </p:tgtEl>
                                        <p:attrNameLst>
                                          <p:attrName>style.visibility</p:attrName>
                                        </p:attrNameLst>
                                      </p:cBhvr>
                                      <p:to>
                                        <p:strVal val="visible"/>
                                      </p:to>
                                    </p:set>
                                    <p:anim calcmode="lin" valueType="num">
                                      <p:cBhvr additive="base">
                                        <p:cTn dur="1300"/>
                                        <p:tgtEl>
                                          <p:spTgt spid="42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700"/>
                                  </p:stCondLst>
                                  <p:childTnLst>
                                    <p:set>
                                      <p:cBhvr>
                                        <p:cTn dur="1" fill="hold">
                                          <p:stCondLst>
                                            <p:cond delay="0"/>
                                          </p:stCondLst>
                                        </p:cTn>
                                        <p:tgtEl>
                                          <p:spTgt spid="4219"/>
                                        </p:tgtEl>
                                        <p:attrNameLst>
                                          <p:attrName>style.visibility</p:attrName>
                                        </p:attrNameLst>
                                      </p:cBhvr>
                                      <p:to>
                                        <p:strVal val="visible"/>
                                      </p:to>
                                    </p:set>
                                    <p:anim calcmode="lin" valueType="num">
                                      <p:cBhvr additive="base">
                                        <p:cTn dur="1100"/>
                                        <p:tgtEl>
                                          <p:spTgt spid="4219"/>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4220"/>
                                        </p:tgtEl>
                                        <p:attrNameLst>
                                          <p:attrName>style.visibility</p:attrName>
                                        </p:attrNameLst>
                                      </p:cBhvr>
                                      <p:to>
                                        <p:strVal val="visible"/>
                                      </p:to>
                                    </p:set>
                                    <p:animEffect filter="fade" transition="in">
                                      <p:cBhvr>
                                        <p:cTn dur="1500"/>
                                        <p:tgtEl>
                                          <p:spTgt spid="4220"/>
                                        </p:tgtEl>
                                      </p:cBhvr>
                                    </p:animEffect>
                                  </p:childTnLst>
                                </p:cTn>
                              </p:par>
                              <p:par>
                                <p:cTn fill="hold" nodeType="withEffect" presetClass="entr" presetID="10" presetSubtype="0">
                                  <p:stCondLst>
                                    <p:cond delay="900"/>
                                  </p:stCondLst>
                                  <p:childTnLst>
                                    <p:set>
                                      <p:cBhvr>
                                        <p:cTn dur="1" fill="hold">
                                          <p:stCondLst>
                                            <p:cond delay="0"/>
                                          </p:stCondLst>
                                        </p:cTn>
                                        <p:tgtEl>
                                          <p:spTgt spid="4215"/>
                                        </p:tgtEl>
                                        <p:attrNameLst>
                                          <p:attrName>style.visibility</p:attrName>
                                        </p:attrNameLst>
                                      </p:cBhvr>
                                      <p:to>
                                        <p:strVal val="visible"/>
                                      </p:to>
                                    </p:set>
                                    <p:animEffect filter="fade" transition="in">
                                      <p:cBhvr>
                                        <p:cTn dur="1600"/>
                                        <p:tgtEl>
                                          <p:spTgt spid="4215"/>
                                        </p:tgtEl>
                                      </p:cBhvr>
                                    </p:animEffect>
                                  </p:childTnLst>
                                </p:cTn>
                              </p:par>
                              <p:par>
                                <p:cTn fill="hold" nodeType="withEffect" presetClass="entr" presetID="10" presetSubtype="0">
                                  <p:stCondLst>
                                    <p:cond delay="1900"/>
                                  </p:stCondLst>
                                  <p:childTnLst>
                                    <p:set>
                                      <p:cBhvr>
                                        <p:cTn dur="1" fill="hold">
                                          <p:stCondLst>
                                            <p:cond delay="0"/>
                                          </p:stCondLst>
                                        </p:cTn>
                                        <p:tgtEl>
                                          <p:spTgt spid="4214"/>
                                        </p:tgtEl>
                                        <p:attrNameLst>
                                          <p:attrName>style.visibility</p:attrName>
                                        </p:attrNameLst>
                                      </p:cBhvr>
                                      <p:to>
                                        <p:strVal val="visible"/>
                                      </p:to>
                                    </p:set>
                                    <p:animEffect filter="fade" transition="in">
                                      <p:cBhvr>
                                        <p:cTn dur="1400"/>
                                        <p:tgtEl>
                                          <p:spTgt spid="4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9" name="Shape 4239"/>
        <p:cNvGrpSpPr/>
        <p:nvPr/>
      </p:nvGrpSpPr>
      <p:grpSpPr>
        <a:xfrm>
          <a:off x="0" y="0"/>
          <a:ext cx="0" cy="0"/>
          <a:chOff x="0" y="0"/>
          <a:chExt cx="0" cy="0"/>
        </a:xfrm>
      </p:grpSpPr>
      <p:sp>
        <p:nvSpPr>
          <p:cNvPr id="4240" name="Google Shape;4240;p16"/>
          <p:cNvSpPr/>
          <p:nvPr/>
        </p:nvSpPr>
        <p:spPr>
          <a:xfrm>
            <a:off x="0" y="0"/>
            <a:ext cx="12192000" cy="6858000"/>
          </a:xfrm>
          <a:prstGeom prst="rect">
            <a:avLst/>
          </a:prstGeom>
          <a:solidFill>
            <a:srgbClr val="DAF2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241" name="Google Shape;4241;p16"/>
          <p:cNvSpPr/>
          <p:nvPr/>
        </p:nvSpPr>
        <p:spPr>
          <a:xfrm>
            <a:off x="281248" y="297526"/>
            <a:ext cx="1409921" cy="766312"/>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242" name="Google Shape;4242;p16"/>
          <p:cNvSpPr/>
          <p:nvPr/>
        </p:nvSpPr>
        <p:spPr>
          <a:xfrm>
            <a:off x="8230258" y="-333826"/>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243" name="Google Shape;4243;p16"/>
          <p:cNvSpPr/>
          <p:nvPr/>
        </p:nvSpPr>
        <p:spPr>
          <a:xfrm>
            <a:off x="3193422" y="766780"/>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244" name="Google Shape;4244;p16"/>
          <p:cNvSpPr/>
          <p:nvPr/>
        </p:nvSpPr>
        <p:spPr>
          <a:xfrm>
            <a:off x="6148818" y="3525845"/>
            <a:ext cx="2680841" cy="1411825"/>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245" name="Google Shape;4245;p16"/>
          <p:cNvSpPr/>
          <p:nvPr/>
        </p:nvSpPr>
        <p:spPr>
          <a:xfrm>
            <a:off x="9819427" y="-1476643"/>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246" name="Google Shape;4246;p16"/>
          <p:cNvSpPr/>
          <p:nvPr/>
        </p:nvSpPr>
        <p:spPr>
          <a:xfrm>
            <a:off x="10613487" y="-762865"/>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247" name="Google Shape;4247;p16"/>
          <p:cNvPicPr preferRelativeResize="0"/>
          <p:nvPr/>
        </p:nvPicPr>
        <p:blipFill rotWithShape="1">
          <a:blip r:embed="rId3">
            <a:alphaModFix/>
          </a:blip>
          <a:srcRect b="21402" l="15000" r="58689" t="51840"/>
          <a:stretch/>
        </p:blipFill>
        <p:spPr>
          <a:xfrm>
            <a:off x="-149268" y="3008349"/>
            <a:ext cx="4396450" cy="2524867"/>
          </a:xfrm>
          <a:prstGeom prst="rect">
            <a:avLst/>
          </a:prstGeom>
          <a:noFill/>
          <a:ln>
            <a:noFill/>
          </a:ln>
        </p:spPr>
      </p:pic>
      <p:pic>
        <p:nvPicPr>
          <p:cNvPr id="4248" name="Google Shape;4248;p16"/>
          <p:cNvPicPr preferRelativeResize="0"/>
          <p:nvPr/>
        </p:nvPicPr>
        <p:blipFill rotWithShape="1">
          <a:blip r:embed="rId4">
            <a:alphaModFix/>
          </a:blip>
          <a:srcRect b="21402" l="40414" r="38029" t="51840"/>
          <a:stretch/>
        </p:blipFill>
        <p:spPr>
          <a:xfrm>
            <a:off x="4008474" y="3000795"/>
            <a:ext cx="3601985" cy="2524867"/>
          </a:xfrm>
          <a:prstGeom prst="rect">
            <a:avLst/>
          </a:prstGeom>
          <a:noFill/>
          <a:ln>
            <a:noFill/>
          </a:ln>
        </p:spPr>
      </p:pic>
      <p:pic>
        <p:nvPicPr>
          <p:cNvPr id="4249" name="Google Shape;4249;p16"/>
          <p:cNvPicPr preferRelativeResize="0"/>
          <p:nvPr/>
        </p:nvPicPr>
        <p:blipFill rotWithShape="1">
          <a:blip r:embed="rId3">
            <a:alphaModFix/>
          </a:blip>
          <a:srcRect b="21402" l="64101" r="7500" t="51840"/>
          <a:stretch/>
        </p:blipFill>
        <p:spPr>
          <a:xfrm>
            <a:off x="7446854" y="3625021"/>
            <a:ext cx="4745146" cy="2524867"/>
          </a:xfrm>
          <a:prstGeom prst="rect">
            <a:avLst/>
          </a:prstGeom>
          <a:noFill/>
          <a:ln>
            <a:noFill/>
          </a:ln>
        </p:spPr>
      </p:pic>
      <p:pic>
        <p:nvPicPr>
          <p:cNvPr id="4250" name="Google Shape;4250;p16"/>
          <p:cNvPicPr preferRelativeResize="0"/>
          <p:nvPr/>
        </p:nvPicPr>
        <p:blipFill rotWithShape="1">
          <a:blip r:embed="rId5">
            <a:alphaModFix/>
          </a:blip>
          <a:srcRect b="31467" l="0" r="90625" t="37954"/>
          <a:stretch/>
        </p:blipFill>
        <p:spPr>
          <a:xfrm>
            <a:off x="160130" y="2905012"/>
            <a:ext cx="979642" cy="1804381"/>
          </a:xfrm>
          <a:prstGeom prst="rect">
            <a:avLst/>
          </a:prstGeom>
          <a:noFill/>
          <a:ln>
            <a:noFill/>
          </a:ln>
        </p:spPr>
      </p:pic>
      <p:pic>
        <p:nvPicPr>
          <p:cNvPr id="4251" name="Google Shape;4251;p16"/>
          <p:cNvPicPr preferRelativeResize="0"/>
          <p:nvPr/>
        </p:nvPicPr>
        <p:blipFill rotWithShape="1">
          <a:blip r:embed="rId6">
            <a:alphaModFix/>
          </a:blip>
          <a:srcRect b="392" l="55533" r="0" t="65911"/>
          <a:stretch/>
        </p:blipFill>
        <p:spPr>
          <a:xfrm>
            <a:off x="6694395" y="4559103"/>
            <a:ext cx="5497605" cy="2352685"/>
          </a:xfrm>
          <a:prstGeom prst="rect">
            <a:avLst/>
          </a:prstGeom>
          <a:noFill/>
          <a:ln>
            <a:noFill/>
          </a:ln>
        </p:spPr>
      </p:pic>
      <p:pic>
        <p:nvPicPr>
          <p:cNvPr id="4252" name="Google Shape;4252;p16"/>
          <p:cNvPicPr preferRelativeResize="0"/>
          <p:nvPr/>
        </p:nvPicPr>
        <p:blipFill rotWithShape="1">
          <a:blip r:embed="rId7">
            <a:alphaModFix/>
          </a:blip>
          <a:srcRect b="392" l="0" r="26875" t="65810"/>
          <a:stretch/>
        </p:blipFill>
        <p:spPr>
          <a:xfrm>
            <a:off x="0" y="4529129"/>
            <a:ext cx="8980582" cy="2343979"/>
          </a:xfrm>
          <a:prstGeom prst="rect">
            <a:avLst/>
          </a:prstGeom>
          <a:noFill/>
          <a:ln>
            <a:noFill/>
          </a:ln>
        </p:spPr>
      </p:pic>
      <p:pic>
        <p:nvPicPr>
          <p:cNvPr id="4253" name="Google Shape;4253;p16"/>
          <p:cNvPicPr preferRelativeResize="0"/>
          <p:nvPr/>
        </p:nvPicPr>
        <p:blipFill rotWithShape="1">
          <a:blip r:embed="rId8">
            <a:alphaModFix/>
          </a:blip>
          <a:srcRect b="19293" l="70819" r="-1" t="55251"/>
          <a:stretch/>
        </p:blipFill>
        <p:spPr>
          <a:xfrm>
            <a:off x="8327244" y="3824044"/>
            <a:ext cx="3806580" cy="1875120"/>
          </a:xfrm>
          <a:prstGeom prst="rect">
            <a:avLst/>
          </a:prstGeom>
          <a:noFill/>
          <a:ln>
            <a:noFill/>
          </a:ln>
        </p:spPr>
      </p:pic>
      <p:pic>
        <p:nvPicPr>
          <p:cNvPr id="4254" name="Google Shape;4254;p16"/>
          <p:cNvPicPr preferRelativeResize="0"/>
          <p:nvPr/>
        </p:nvPicPr>
        <p:blipFill rotWithShape="1">
          <a:blip r:embed="rId8">
            <a:alphaModFix/>
          </a:blip>
          <a:srcRect b="19293" l="58533" r="31396" t="55251"/>
          <a:stretch/>
        </p:blipFill>
        <p:spPr>
          <a:xfrm>
            <a:off x="7066016" y="3785364"/>
            <a:ext cx="1261228" cy="1800435"/>
          </a:xfrm>
          <a:prstGeom prst="rect">
            <a:avLst/>
          </a:prstGeom>
          <a:noFill/>
          <a:ln>
            <a:noFill/>
          </a:ln>
        </p:spPr>
      </p:pic>
      <p:sp>
        <p:nvSpPr>
          <p:cNvPr id="4255" name="Google Shape;4255;p16"/>
          <p:cNvSpPr/>
          <p:nvPr/>
        </p:nvSpPr>
        <p:spPr>
          <a:xfrm>
            <a:off x="10989128" y="-460162"/>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256" name="Google Shape;4256;p16"/>
          <p:cNvPicPr preferRelativeResize="0"/>
          <p:nvPr/>
        </p:nvPicPr>
        <p:blipFill rotWithShape="1">
          <a:blip r:embed="rId9">
            <a:alphaModFix/>
          </a:blip>
          <a:srcRect b="-1013" l="35184" r="22473" t="55183"/>
          <a:stretch/>
        </p:blipFill>
        <p:spPr>
          <a:xfrm>
            <a:off x="7146961" y="46671"/>
            <a:ext cx="1343719" cy="1454336"/>
          </a:xfrm>
          <a:prstGeom prst="rect">
            <a:avLst/>
          </a:prstGeom>
          <a:noFill/>
          <a:ln>
            <a:noFill/>
          </a:ln>
        </p:spPr>
      </p:pic>
      <p:pic>
        <p:nvPicPr>
          <p:cNvPr id="4257" name="Google Shape;4257;p16"/>
          <p:cNvPicPr preferRelativeResize="0"/>
          <p:nvPr/>
        </p:nvPicPr>
        <p:blipFill rotWithShape="1">
          <a:blip r:embed="rId9">
            <a:alphaModFix/>
          </a:blip>
          <a:srcRect b="54170" l="0" r="57657" t="0"/>
          <a:stretch/>
        </p:blipFill>
        <p:spPr>
          <a:xfrm rot="6872548">
            <a:off x="7480640" y="3526826"/>
            <a:ext cx="1343719" cy="1454336"/>
          </a:xfrm>
          <a:prstGeom prst="rect">
            <a:avLst/>
          </a:prstGeom>
          <a:noFill/>
          <a:ln>
            <a:noFill/>
          </a:ln>
        </p:spPr>
      </p:pic>
      <p:pic>
        <p:nvPicPr>
          <p:cNvPr id="4258" name="Google Shape;4258;p16"/>
          <p:cNvPicPr preferRelativeResize="0"/>
          <p:nvPr/>
        </p:nvPicPr>
        <p:blipFill rotWithShape="1">
          <a:blip r:embed="rId10">
            <a:alphaModFix/>
          </a:blip>
          <a:srcRect b="54170" l="0" r="57657" t="0"/>
          <a:stretch/>
        </p:blipFill>
        <p:spPr>
          <a:xfrm flipH="1" rot="3908138">
            <a:off x="-71920" y="489722"/>
            <a:ext cx="1443745" cy="1562596"/>
          </a:xfrm>
          <a:prstGeom prst="rect">
            <a:avLst/>
          </a:prstGeom>
          <a:noFill/>
          <a:ln>
            <a:noFill/>
          </a:ln>
        </p:spPr>
      </p:pic>
      <p:grpSp>
        <p:nvGrpSpPr>
          <p:cNvPr id="4259" name="Google Shape;4259;p16"/>
          <p:cNvGrpSpPr/>
          <p:nvPr/>
        </p:nvGrpSpPr>
        <p:grpSpPr>
          <a:xfrm>
            <a:off x="269718" y="287548"/>
            <a:ext cx="4040748" cy="861638"/>
            <a:chOff x="387313" y="473408"/>
            <a:chExt cx="6435833" cy="1563726"/>
          </a:xfrm>
        </p:grpSpPr>
        <p:sp>
          <p:nvSpPr>
            <p:cNvPr id="4260" name="Google Shape;4260;p16"/>
            <p:cNvSpPr/>
            <p:nvPr/>
          </p:nvSpPr>
          <p:spPr>
            <a:xfrm>
              <a:off x="508714" y="623105"/>
              <a:ext cx="6314432" cy="14140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261" name="Google Shape;4261;p16"/>
            <p:cNvSpPr/>
            <p:nvPr/>
          </p:nvSpPr>
          <p:spPr>
            <a:xfrm>
              <a:off x="387313" y="473408"/>
              <a:ext cx="6314432" cy="1414029"/>
            </a:xfrm>
            <a:custGeom>
              <a:rect b="b" l="l" r="r" t="t"/>
              <a:pathLst>
                <a:path extrusionOk="0" h="1414029" w="6314432">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cap="flat" cmpd="sng" w="38100">
              <a:solidFill>
                <a:srgbClr val="1C6E59"/>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grpSp>
      <p:pic>
        <p:nvPicPr>
          <p:cNvPr descr="Người nông dân vui vẻ dễ thương cầm biểu tượng biểu ngữ lúa khô phim hoạt hình nghệ thuật minh họa các vector Miễn phí" id="4262" name="Google Shape;4262;p16"/>
          <p:cNvPicPr preferRelativeResize="0"/>
          <p:nvPr/>
        </p:nvPicPr>
        <p:blipFill rotWithShape="1">
          <a:blip r:embed="rId11">
            <a:alphaModFix/>
          </a:blip>
          <a:srcRect b="9999" l="8339" r="50000" t="10000"/>
          <a:stretch/>
        </p:blipFill>
        <p:spPr>
          <a:xfrm>
            <a:off x="1807781" y="3009855"/>
            <a:ext cx="2811022" cy="3000723"/>
          </a:xfrm>
          <a:prstGeom prst="rect">
            <a:avLst/>
          </a:prstGeom>
          <a:noFill/>
          <a:ln>
            <a:noFill/>
          </a:ln>
        </p:spPr>
      </p:pic>
      <p:pic>
        <p:nvPicPr>
          <p:cNvPr descr="Người nông dân vui vẻ dễ thương cầm biểu tượng biểu ngữ lúa khô phim hoạt hình nghệ thuật minh họa các vector Miễn phí" id="4263" name="Google Shape;4263;p16"/>
          <p:cNvPicPr preferRelativeResize="0"/>
          <p:nvPr/>
        </p:nvPicPr>
        <p:blipFill rotWithShape="1">
          <a:blip r:embed="rId12">
            <a:alphaModFix/>
          </a:blip>
          <a:srcRect b="0" l="50000" r="0" t="0"/>
          <a:stretch/>
        </p:blipFill>
        <p:spPr>
          <a:xfrm>
            <a:off x="8760138" y="2464410"/>
            <a:ext cx="3377482" cy="3755156"/>
          </a:xfrm>
          <a:prstGeom prst="rect">
            <a:avLst/>
          </a:prstGeom>
          <a:noFill/>
          <a:ln>
            <a:noFill/>
          </a:ln>
        </p:spPr>
      </p:pic>
      <p:grpSp>
        <p:nvGrpSpPr>
          <p:cNvPr id="4264" name="Google Shape;4264;p16"/>
          <p:cNvGrpSpPr/>
          <p:nvPr/>
        </p:nvGrpSpPr>
        <p:grpSpPr>
          <a:xfrm>
            <a:off x="-291871" y="3525845"/>
            <a:ext cx="13654110" cy="3408355"/>
            <a:chOff x="-29140" y="3368913"/>
            <a:chExt cx="13654110" cy="3545778"/>
          </a:xfrm>
        </p:grpSpPr>
        <p:pic>
          <p:nvPicPr>
            <p:cNvPr id="4265" name="Google Shape;4265;p16"/>
            <p:cNvPicPr preferRelativeResize="0"/>
            <p:nvPr/>
          </p:nvPicPr>
          <p:blipFill rotWithShape="1">
            <a:blip r:embed="rId13">
              <a:alphaModFix/>
            </a:blip>
            <a:srcRect b="4810" l="0" r="0" t="0"/>
            <a:stretch/>
          </p:blipFill>
          <p:spPr>
            <a:xfrm>
              <a:off x="-29140" y="3388588"/>
              <a:ext cx="5290565" cy="3526103"/>
            </a:xfrm>
            <a:prstGeom prst="rect">
              <a:avLst/>
            </a:prstGeom>
            <a:noFill/>
            <a:ln>
              <a:noFill/>
            </a:ln>
          </p:spPr>
        </p:pic>
        <p:pic>
          <p:nvPicPr>
            <p:cNvPr id="4266" name="Google Shape;4266;p16"/>
            <p:cNvPicPr preferRelativeResize="0"/>
            <p:nvPr/>
          </p:nvPicPr>
          <p:blipFill rotWithShape="1">
            <a:blip r:embed="rId13">
              <a:alphaModFix/>
            </a:blip>
            <a:srcRect b="4810" l="0" r="0" t="0"/>
            <a:stretch/>
          </p:blipFill>
          <p:spPr>
            <a:xfrm>
              <a:off x="4704260" y="3368913"/>
              <a:ext cx="5290565" cy="3526103"/>
            </a:xfrm>
            <a:prstGeom prst="rect">
              <a:avLst/>
            </a:prstGeom>
            <a:noFill/>
            <a:ln>
              <a:noFill/>
            </a:ln>
          </p:spPr>
        </p:pic>
        <p:pic>
          <p:nvPicPr>
            <p:cNvPr id="4267" name="Google Shape;4267;p16"/>
            <p:cNvPicPr preferRelativeResize="0"/>
            <p:nvPr/>
          </p:nvPicPr>
          <p:blipFill rotWithShape="1">
            <a:blip r:embed="rId13">
              <a:alphaModFix/>
            </a:blip>
            <a:srcRect b="4810" l="0" r="0" t="0"/>
            <a:stretch/>
          </p:blipFill>
          <p:spPr>
            <a:xfrm>
              <a:off x="8698865" y="3368913"/>
              <a:ext cx="4926105" cy="3526103"/>
            </a:xfrm>
            <a:prstGeom prst="rect">
              <a:avLst/>
            </a:prstGeom>
            <a:noFill/>
            <a:ln>
              <a:noFill/>
            </a:ln>
          </p:spPr>
        </p:pic>
      </p:grpSp>
      <p:pic>
        <p:nvPicPr>
          <p:cNvPr id="4268" name="Google Shape;4268;p16"/>
          <p:cNvPicPr preferRelativeResize="0"/>
          <p:nvPr/>
        </p:nvPicPr>
        <p:blipFill rotWithShape="1">
          <a:blip r:embed="rId14">
            <a:alphaModFix/>
          </a:blip>
          <a:srcRect b="0" l="0" r="0" t="0"/>
          <a:stretch/>
        </p:blipFill>
        <p:spPr>
          <a:xfrm>
            <a:off x="340641" y="336973"/>
            <a:ext cx="3871296" cy="859611"/>
          </a:xfrm>
          <a:prstGeom prst="rect">
            <a:avLst/>
          </a:prstGeom>
          <a:noFill/>
          <a:ln>
            <a:noFill/>
          </a:ln>
        </p:spPr>
      </p:pic>
      <p:sp>
        <p:nvSpPr>
          <p:cNvPr id="4269" name="Google Shape;4269;p16"/>
          <p:cNvSpPr/>
          <p:nvPr/>
        </p:nvSpPr>
        <p:spPr>
          <a:xfrm>
            <a:off x="2809346" y="1378080"/>
            <a:ext cx="7443326" cy="2145268"/>
          </a:xfrm>
          <a:prstGeom prst="roundRect">
            <a:avLst>
              <a:gd fmla="val 16667" name="adj"/>
            </a:avLst>
          </a:prstGeom>
          <a:solidFill>
            <a:schemeClr val="lt1">
              <a:alpha val="69803"/>
            </a:schemeClr>
          </a:solidFill>
          <a:ln cap="flat" cmpd="sng" w="9525">
            <a:solidFill>
              <a:schemeClr val="dk1"/>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4000"/>
              <a:buFont typeface="Calibri"/>
              <a:buNone/>
            </a:pPr>
            <a:r>
              <a:rPr b="1" i="0" lang="en-US" sz="4000" u="none" cap="none" strike="noStrike">
                <a:solidFill>
                  <a:srgbClr val="C00000"/>
                </a:solidFill>
                <a:latin typeface="Calibri"/>
                <a:ea typeface="Calibri"/>
                <a:cs typeface="Calibri"/>
                <a:sym typeface="Calibri"/>
              </a:rPr>
              <a:t>Cùng</a:t>
            </a:r>
            <a:r>
              <a:rPr b="1" i="0" lang="en-US" sz="4000" u="none" cap="none" strike="noStrike">
                <a:solidFill>
                  <a:srgbClr val="C00000"/>
                </a:solidFill>
                <a:latin typeface="Calibri"/>
                <a:ea typeface="Calibri"/>
                <a:cs typeface="Calibri"/>
                <a:sym typeface="Calibri"/>
              </a:rPr>
              <a:t> hoàn thành bài tập </a:t>
            </a:r>
            <a:r>
              <a:rPr b="1" lang="en-US" sz="4000">
                <a:solidFill>
                  <a:srgbClr val="C00000"/>
                </a:solidFill>
                <a:latin typeface="Calibri"/>
                <a:ea typeface="Calibri"/>
                <a:cs typeface="Calibri"/>
                <a:sym typeface="Calibri"/>
              </a:rPr>
              <a:t>1</a:t>
            </a:r>
            <a:r>
              <a:rPr b="1" i="0" lang="en-US" sz="4000" u="none" cap="none" strike="noStrike">
                <a:solidFill>
                  <a:srgbClr val="C00000"/>
                </a:solidFill>
                <a:latin typeface="Calibri"/>
                <a:ea typeface="Calibri"/>
                <a:cs typeface="Calibri"/>
                <a:sym typeface="Calibri"/>
              </a:rPr>
              <a:t> và giúp mình giải bài tập sau đây để “Gieo hạt” nhé!</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69"/>
                                        </p:tgtEl>
                                        <p:attrNameLst>
                                          <p:attrName>style.visibility</p:attrName>
                                        </p:attrNameLst>
                                      </p:cBhvr>
                                      <p:to>
                                        <p:strVal val="visible"/>
                                      </p:to>
                                    </p:set>
                                    <p:animEffect filter="fade" transition="in">
                                      <p:cBhvr>
                                        <p:cTn dur="500"/>
                                        <p:tgtEl>
                                          <p:spTgt spid="4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3" name="Shape 4273"/>
        <p:cNvGrpSpPr/>
        <p:nvPr/>
      </p:nvGrpSpPr>
      <p:grpSpPr>
        <a:xfrm>
          <a:off x="0" y="0"/>
          <a:ext cx="0" cy="0"/>
          <a:chOff x="0" y="0"/>
          <a:chExt cx="0" cy="0"/>
        </a:xfrm>
      </p:grpSpPr>
      <p:pic>
        <p:nvPicPr>
          <p:cNvPr id="4274" name="Google Shape;4274;p17"/>
          <p:cNvPicPr preferRelativeResize="0"/>
          <p:nvPr/>
        </p:nvPicPr>
        <p:blipFill rotWithShape="1">
          <a:blip r:embed="rId3">
            <a:alphaModFix/>
          </a:blip>
          <a:srcRect b="0" l="0" r="0" t="0"/>
          <a:stretch/>
        </p:blipFill>
        <p:spPr>
          <a:xfrm>
            <a:off x="0" y="2061100"/>
            <a:ext cx="12192000" cy="4858466"/>
          </a:xfrm>
          <a:prstGeom prst="rect">
            <a:avLst/>
          </a:prstGeom>
          <a:noFill/>
          <a:ln>
            <a:noFill/>
          </a:ln>
        </p:spPr>
      </p:pic>
      <p:pic>
        <p:nvPicPr>
          <p:cNvPr id="4275" name="Google Shape;4275;p17"/>
          <p:cNvPicPr preferRelativeResize="0"/>
          <p:nvPr/>
        </p:nvPicPr>
        <p:blipFill rotWithShape="1">
          <a:blip r:embed="rId4">
            <a:alphaModFix/>
          </a:blip>
          <a:srcRect b="0" l="0" r="0" t="0"/>
          <a:stretch/>
        </p:blipFill>
        <p:spPr>
          <a:xfrm>
            <a:off x="2649470" y="4312669"/>
            <a:ext cx="1018120" cy="1438781"/>
          </a:xfrm>
          <a:prstGeom prst="rect">
            <a:avLst/>
          </a:prstGeom>
          <a:noFill/>
          <a:ln>
            <a:noFill/>
          </a:ln>
        </p:spPr>
      </p:pic>
      <p:pic>
        <p:nvPicPr>
          <p:cNvPr id="4276" name="Google Shape;4276;p17"/>
          <p:cNvPicPr preferRelativeResize="0"/>
          <p:nvPr/>
        </p:nvPicPr>
        <p:blipFill rotWithShape="1">
          <a:blip r:embed="rId4">
            <a:alphaModFix/>
          </a:blip>
          <a:srcRect b="0" l="0" r="0" t="0"/>
          <a:stretch/>
        </p:blipFill>
        <p:spPr>
          <a:xfrm>
            <a:off x="4098685" y="4379829"/>
            <a:ext cx="1018120" cy="1438781"/>
          </a:xfrm>
          <a:prstGeom prst="rect">
            <a:avLst/>
          </a:prstGeom>
          <a:noFill/>
          <a:ln>
            <a:noFill/>
          </a:ln>
        </p:spPr>
      </p:pic>
      <p:pic>
        <p:nvPicPr>
          <p:cNvPr id="4277" name="Google Shape;4277;p17"/>
          <p:cNvPicPr preferRelativeResize="0"/>
          <p:nvPr/>
        </p:nvPicPr>
        <p:blipFill rotWithShape="1">
          <a:blip r:embed="rId4">
            <a:alphaModFix/>
          </a:blip>
          <a:srcRect b="0" l="0" r="0" t="0"/>
          <a:stretch/>
        </p:blipFill>
        <p:spPr>
          <a:xfrm>
            <a:off x="5392508" y="4378759"/>
            <a:ext cx="1018120" cy="1438781"/>
          </a:xfrm>
          <a:prstGeom prst="rect">
            <a:avLst/>
          </a:prstGeom>
          <a:noFill/>
          <a:ln>
            <a:noFill/>
          </a:ln>
        </p:spPr>
      </p:pic>
      <p:pic>
        <p:nvPicPr>
          <p:cNvPr id="4278" name="Google Shape;4278;p17"/>
          <p:cNvPicPr preferRelativeResize="0"/>
          <p:nvPr/>
        </p:nvPicPr>
        <p:blipFill rotWithShape="1">
          <a:blip r:embed="rId4">
            <a:alphaModFix/>
          </a:blip>
          <a:srcRect b="0" l="0" r="0" t="0"/>
          <a:stretch/>
        </p:blipFill>
        <p:spPr>
          <a:xfrm>
            <a:off x="6762261" y="4395263"/>
            <a:ext cx="1018120" cy="1438781"/>
          </a:xfrm>
          <a:prstGeom prst="rect">
            <a:avLst/>
          </a:prstGeom>
          <a:noFill/>
          <a:ln>
            <a:noFill/>
          </a:ln>
        </p:spPr>
      </p:pic>
      <p:pic>
        <p:nvPicPr>
          <p:cNvPr descr="Wheat Cartoon Character Images, Stock Photos &amp;amp; Vectors | Shutterstock" id="4279" name="Google Shape;4279;p17"/>
          <p:cNvPicPr preferRelativeResize="0"/>
          <p:nvPr/>
        </p:nvPicPr>
        <p:blipFill rotWithShape="1">
          <a:blip r:embed="rId5">
            <a:alphaModFix/>
          </a:blip>
          <a:srcRect b="11148" l="38012" r="36070" t="34963"/>
          <a:stretch/>
        </p:blipFill>
        <p:spPr>
          <a:xfrm>
            <a:off x="5655389" y="4968112"/>
            <a:ext cx="532789" cy="693682"/>
          </a:xfrm>
          <a:prstGeom prst="rect">
            <a:avLst/>
          </a:prstGeom>
          <a:noFill/>
          <a:ln>
            <a:noFill/>
          </a:ln>
          <a:effectLst>
            <a:outerShdw blurRad="50800" rotWithShape="0" dir="16200000" dist="38100">
              <a:srgbClr val="000000">
                <a:alpha val="40000"/>
              </a:srgbClr>
            </a:outerShdw>
          </a:effectLst>
        </p:spPr>
      </p:pic>
      <p:pic>
        <p:nvPicPr>
          <p:cNvPr descr="Wheat Cartoon Character Images, Stock Photos &amp;amp; Vectors | Shutterstock" id="4280" name="Google Shape;4280;p17"/>
          <p:cNvPicPr preferRelativeResize="0"/>
          <p:nvPr/>
        </p:nvPicPr>
        <p:blipFill rotWithShape="1">
          <a:blip r:embed="rId5">
            <a:alphaModFix/>
          </a:blip>
          <a:srcRect b="11148" l="38012" r="36070" t="34963"/>
          <a:stretch/>
        </p:blipFill>
        <p:spPr>
          <a:xfrm>
            <a:off x="7010987" y="4860567"/>
            <a:ext cx="532789" cy="693682"/>
          </a:xfrm>
          <a:prstGeom prst="rect">
            <a:avLst/>
          </a:prstGeom>
          <a:noFill/>
          <a:ln>
            <a:noFill/>
          </a:ln>
          <a:effectLst>
            <a:outerShdw blurRad="50800" rotWithShape="0" dir="16200000" dist="38100">
              <a:srgbClr val="000000">
                <a:alpha val="40000"/>
              </a:srgbClr>
            </a:outerShdw>
          </a:effectLst>
        </p:spPr>
      </p:pic>
      <p:pic>
        <p:nvPicPr>
          <p:cNvPr descr="Wheat Cartoon Character Images, Stock Photos &amp;amp; Vectors | Shutterstock" id="4281" name="Google Shape;4281;p17"/>
          <p:cNvPicPr preferRelativeResize="0"/>
          <p:nvPr/>
        </p:nvPicPr>
        <p:blipFill rotWithShape="1">
          <a:blip r:embed="rId5">
            <a:alphaModFix/>
          </a:blip>
          <a:srcRect b="11148" l="38012" r="36070" t="34963"/>
          <a:stretch/>
        </p:blipFill>
        <p:spPr>
          <a:xfrm>
            <a:off x="2942457" y="4972117"/>
            <a:ext cx="532789" cy="693682"/>
          </a:xfrm>
          <a:prstGeom prst="rect">
            <a:avLst/>
          </a:prstGeom>
          <a:noFill/>
          <a:ln>
            <a:noFill/>
          </a:ln>
          <a:effectLst>
            <a:outerShdw blurRad="50800" rotWithShape="0" dir="16200000" dist="38100">
              <a:srgbClr val="000000">
                <a:alpha val="40000"/>
              </a:srgbClr>
            </a:outerShdw>
          </a:effectLst>
        </p:spPr>
      </p:pic>
      <p:pic>
        <p:nvPicPr>
          <p:cNvPr descr="Wheat Cartoon Character Images, Stock Photos &amp;amp; Vectors | Shutterstock" id="4282" name="Google Shape;4282;p17"/>
          <p:cNvPicPr preferRelativeResize="0"/>
          <p:nvPr/>
        </p:nvPicPr>
        <p:blipFill rotWithShape="1">
          <a:blip r:embed="rId5">
            <a:alphaModFix/>
          </a:blip>
          <a:srcRect b="11148" l="38012" r="36070" t="34963"/>
          <a:stretch/>
        </p:blipFill>
        <p:spPr>
          <a:xfrm>
            <a:off x="4442556" y="4937243"/>
            <a:ext cx="532789" cy="693682"/>
          </a:xfrm>
          <a:prstGeom prst="rect">
            <a:avLst/>
          </a:prstGeom>
          <a:noFill/>
          <a:ln>
            <a:noFill/>
          </a:ln>
          <a:effectLst>
            <a:outerShdw blurRad="50800" rotWithShape="0" dir="16200000" dist="38100">
              <a:srgbClr val="000000">
                <a:alpha val="40000"/>
              </a:srgbClr>
            </a:outerShdw>
          </a:effectLst>
        </p:spPr>
      </p:pic>
      <p:pic>
        <p:nvPicPr>
          <p:cNvPr descr="Người nông dân vui vẻ dễ thương cầm biểu tượng biểu ngữ lúa khô phim hoạt hình nghệ thuật minh họa các vector Miễn phí" id="4283" name="Google Shape;4283;p17"/>
          <p:cNvPicPr preferRelativeResize="0"/>
          <p:nvPr/>
        </p:nvPicPr>
        <p:blipFill rotWithShape="1">
          <a:blip r:embed="rId6">
            <a:alphaModFix/>
          </a:blip>
          <a:srcRect b="9999" l="8339" r="50000" t="10000"/>
          <a:stretch/>
        </p:blipFill>
        <p:spPr>
          <a:xfrm>
            <a:off x="-212055" y="2007219"/>
            <a:ext cx="2660733" cy="2840292"/>
          </a:xfrm>
          <a:prstGeom prst="rect">
            <a:avLst/>
          </a:prstGeom>
          <a:noFill/>
          <a:ln>
            <a:noFill/>
          </a:ln>
        </p:spPr>
      </p:pic>
      <p:pic>
        <p:nvPicPr>
          <p:cNvPr descr="Người nông dân vui vẻ dễ thương cầm biểu tượng biểu ngữ lúa khô phim hoạt hình nghệ thuật minh họa các vector Miễn phí" id="4284" name="Google Shape;4284;p17"/>
          <p:cNvPicPr preferRelativeResize="0"/>
          <p:nvPr/>
        </p:nvPicPr>
        <p:blipFill rotWithShape="1">
          <a:blip r:embed="rId7">
            <a:alphaModFix/>
          </a:blip>
          <a:srcRect b="0" l="50000" r="0" t="0"/>
          <a:stretch/>
        </p:blipFill>
        <p:spPr>
          <a:xfrm>
            <a:off x="9296166" y="2401348"/>
            <a:ext cx="3377482" cy="3755156"/>
          </a:xfrm>
          <a:prstGeom prst="rect">
            <a:avLst/>
          </a:prstGeom>
          <a:noFill/>
          <a:ln>
            <a:noFill/>
          </a:ln>
        </p:spPr>
      </p:pic>
      <p:sp>
        <p:nvSpPr>
          <p:cNvPr id="4285" name="Google Shape;4285;p17"/>
          <p:cNvSpPr/>
          <p:nvPr/>
        </p:nvSpPr>
        <p:spPr>
          <a:xfrm>
            <a:off x="1219409" y="0"/>
            <a:ext cx="762694" cy="657495"/>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Calibri"/>
              <a:ea typeface="Calibri"/>
              <a:cs typeface="Calibri"/>
              <a:sym typeface="Calibri"/>
            </a:endParaRPr>
          </a:p>
        </p:txBody>
      </p:sp>
      <p:sp>
        <p:nvSpPr>
          <p:cNvPr id="4286" name="Google Shape;4286;p17"/>
          <p:cNvSpPr txBox="1"/>
          <p:nvPr/>
        </p:nvSpPr>
        <p:spPr>
          <a:xfrm>
            <a:off x="1522412" y="212097"/>
            <a:ext cx="415842" cy="43088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00"/>
              </a:buClr>
              <a:buSzPts val="2800"/>
              <a:buFont typeface="Calibri"/>
              <a:buNone/>
            </a:pPr>
            <a:r>
              <a:rPr b="1" i="0" lang="en-US" sz="2800" u="none" cap="none" strike="noStrike">
                <a:solidFill>
                  <a:srgbClr val="FFFF00"/>
                </a:solidFill>
                <a:latin typeface="Calibri"/>
                <a:ea typeface="Calibri"/>
                <a:cs typeface="Calibri"/>
                <a:sym typeface="Calibri"/>
              </a:rPr>
              <a:t>1</a:t>
            </a:r>
            <a:endParaRPr/>
          </a:p>
        </p:txBody>
      </p:sp>
      <p:sp>
        <p:nvSpPr>
          <p:cNvPr id="4287" name="Google Shape;4287;p17"/>
          <p:cNvSpPr txBox="1"/>
          <p:nvPr/>
        </p:nvSpPr>
        <p:spPr>
          <a:xfrm>
            <a:off x="2042538" y="173875"/>
            <a:ext cx="6120155"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Calibri"/>
              <a:buNone/>
            </a:pPr>
            <a:r>
              <a:rPr b="1" i="0" lang="en-US" sz="3600" u="none" cap="none" strike="noStrike">
                <a:solidFill>
                  <a:srgbClr val="000000"/>
                </a:solidFill>
                <a:latin typeface="Calibri"/>
                <a:ea typeface="Calibri"/>
                <a:cs typeface="Calibri"/>
                <a:sym typeface="Calibri"/>
              </a:rPr>
              <a:t>Mỗi đồng hồ chỉ mấy giờ?</a:t>
            </a:r>
            <a:endParaRPr b="1" i="0" sz="3600" u="none" cap="none" strike="noStrike">
              <a:solidFill>
                <a:srgbClr val="000000"/>
              </a:solidFill>
              <a:latin typeface="Calibri"/>
              <a:ea typeface="Calibri"/>
              <a:cs typeface="Calibri"/>
              <a:sym typeface="Calibri"/>
            </a:endParaRPr>
          </a:p>
        </p:txBody>
      </p:sp>
      <p:pic>
        <p:nvPicPr>
          <p:cNvPr id="4288" name="Google Shape;4288;p17"/>
          <p:cNvPicPr preferRelativeResize="0"/>
          <p:nvPr/>
        </p:nvPicPr>
        <p:blipFill rotWithShape="1">
          <a:blip r:embed="rId8">
            <a:alphaModFix/>
          </a:blip>
          <a:srcRect b="0" l="0" r="0" t="0"/>
          <a:stretch/>
        </p:blipFill>
        <p:spPr>
          <a:xfrm rot="-737610">
            <a:off x="-46985918" y="23736932"/>
            <a:ext cx="421124" cy="401121"/>
          </a:xfrm>
          <a:prstGeom prst="rect">
            <a:avLst/>
          </a:prstGeom>
          <a:noFill/>
          <a:ln>
            <a:noFill/>
          </a:ln>
        </p:spPr>
      </p:pic>
      <p:pic>
        <p:nvPicPr>
          <p:cNvPr id="4289" name="Google Shape;4289;p17"/>
          <p:cNvPicPr preferRelativeResize="0"/>
          <p:nvPr/>
        </p:nvPicPr>
        <p:blipFill rotWithShape="1">
          <a:blip r:embed="rId8">
            <a:alphaModFix/>
          </a:blip>
          <a:srcRect b="0" l="0" r="0" t="0"/>
          <a:stretch/>
        </p:blipFill>
        <p:spPr>
          <a:xfrm rot="-737610">
            <a:off x="-46985917" y="23335695"/>
            <a:ext cx="421124" cy="401121"/>
          </a:xfrm>
          <a:prstGeom prst="rect">
            <a:avLst/>
          </a:prstGeom>
          <a:noFill/>
          <a:ln>
            <a:noFill/>
          </a:ln>
        </p:spPr>
      </p:pic>
      <p:pic>
        <p:nvPicPr>
          <p:cNvPr id="4290" name="Google Shape;4290;p17"/>
          <p:cNvPicPr preferRelativeResize="0"/>
          <p:nvPr/>
        </p:nvPicPr>
        <p:blipFill rotWithShape="1">
          <a:blip r:embed="rId8">
            <a:alphaModFix/>
          </a:blip>
          <a:srcRect b="0" l="0" r="0" t="0"/>
          <a:stretch/>
        </p:blipFill>
        <p:spPr>
          <a:xfrm rot="-737610">
            <a:off x="-46967002" y="22914636"/>
            <a:ext cx="421124" cy="401121"/>
          </a:xfrm>
          <a:prstGeom prst="rect">
            <a:avLst/>
          </a:prstGeom>
          <a:noFill/>
          <a:ln>
            <a:noFill/>
          </a:ln>
        </p:spPr>
      </p:pic>
      <p:pic>
        <p:nvPicPr>
          <p:cNvPr id="4291" name="Google Shape;4291;p17"/>
          <p:cNvPicPr preferRelativeResize="0"/>
          <p:nvPr/>
        </p:nvPicPr>
        <p:blipFill rotWithShape="1">
          <a:blip r:embed="rId8">
            <a:alphaModFix/>
          </a:blip>
          <a:srcRect b="0" l="0" r="0" t="0"/>
          <a:stretch/>
        </p:blipFill>
        <p:spPr>
          <a:xfrm rot="-737610">
            <a:off x="-46929028" y="22419298"/>
            <a:ext cx="421124" cy="401121"/>
          </a:xfrm>
          <a:prstGeom prst="rect">
            <a:avLst/>
          </a:prstGeom>
          <a:noFill/>
          <a:ln>
            <a:noFill/>
          </a:ln>
        </p:spPr>
      </p:pic>
      <p:pic>
        <p:nvPicPr>
          <p:cNvPr id="4292" name="Google Shape;4292;p17"/>
          <p:cNvPicPr preferRelativeResize="0"/>
          <p:nvPr/>
        </p:nvPicPr>
        <p:blipFill rotWithShape="1">
          <a:blip r:embed="rId9">
            <a:alphaModFix/>
          </a:blip>
          <a:srcRect b="0" l="0" r="0" t="0"/>
          <a:stretch/>
        </p:blipFill>
        <p:spPr>
          <a:xfrm>
            <a:off x="1994674" y="924389"/>
            <a:ext cx="8975460" cy="2131045"/>
          </a:xfrm>
          <a:prstGeom prst="rect">
            <a:avLst/>
          </a:prstGeom>
          <a:noFill/>
          <a:ln>
            <a:noFill/>
          </a:ln>
        </p:spPr>
      </p:pic>
      <p:sp>
        <p:nvSpPr>
          <p:cNvPr id="4293" name="Google Shape;4293;p17"/>
          <p:cNvSpPr/>
          <p:nvPr/>
        </p:nvSpPr>
        <p:spPr>
          <a:xfrm>
            <a:off x="2255214" y="3071954"/>
            <a:ext cx="1380084" cy="649912"/>
          </a:xfrm>
          <a:prstGeom prst="roundRect">
            <a:avLst>
              <a:gd fmla="val 16667" name="adj"/>
            </a:avLst>
          </a:prstGeom>
          <a:solidFill>
            <a:srgbClr val="FFC00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33"/>
              <a:buFont typeface="Calibri"/>
              <a:buNone/>
            </a:pPr>
            <a:r>
              <a:rPr b="0" i="0" lang="en-US" sz="3733" u="none" cap="none" strike="noStrike">
                <a:solidFill>
                  <a:srgbClr val="000000"/>
                </a:solidFill>
                <a:latin typeface="Calibri"/>
                <a:ea typeface="Calibri"/>
                <a:cs typeface="Calibri"/>
                <a:sym typeface="Calibri"/>
              </a:rPr>
              <a:t>1 giờ</a:t>
            </a:r>
            <a:endParaRPr b="0" i="0" sz="3733" u="none" cap="none" strike="noStrike">
              <a:solidFill>
                <a:srgbClr val="000000"/>
              </a:solidFill>
              <a:latin typeface="Calibri"/>
              <a:ea typeface="Calibri"/>
              <a:cs typeface="Calibri"/>
              <a:sym typeface="Calibri"/>
            </a:endParaRPr>
          </a:p>
        </p:txBody>
      </p:sp>
      <p:sp>
        <p:nvSpPr>
          <p:cNvPr id="4294" name="Google Shape;4294;p17"/>
          <p:cNvSpPr/>
          <p:nvPr/>
        </p:nvSpPr>
        <p:spPr>
          <a:xfrm>
            <a:off x="4596971" y="3049652"/>
            <a:ext cx="1380084" cy="649912"/>
          </a:xfrm>
          <a:prstGeom prst="roundRect">
            <a:avLst>
              <a:gd fmla="val 16667" name="adj"/>
            </a:avLst>
          </a:prstGeom>
          <a:solidFill>
            <a:srgbClr val="FFC00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33"/>
              <a:buFont typeface="Calibri"/>
              <a:buNone/>
            </a:pPr>
            <a:r>
              <a:rPr lang="en-US" sz="3733">
                <a:solidFill>
                  <a:srgbClr val="000000"/>
                </a:solidFill>
                <a:latin typeface="Calibri"/>
                <a:ea typeface="Calibri"/>
                <a:cs typeface="Calibri"/>
                <a:sym typeface="Calibri"/>
              </a:rPr>
              <a:t>5</a:t>
            </a:r>
            <a:r>
              <a:rPr b="0" i="0" lang="en-US" sz="3733" u="none" cap="none" strike="noStrike">
                <a:solidFill>
                  <a:srgbClr val="000000"/>
                </a:solidFill>
                <a:latin typeface="Calibri"/>
                <a:ea typeface="Calibri"/>
                <a:cs typeface="Calibri"/>
                <a:sym typeface="Calibri"/>
              </a:rPr>
              <a:t> giờ</a:t>
            </a:r>
            <a:endParaRPr b="0" i="0" sz="3733" u="none" cap="none" strike="noStrike">
              <a:solidFill>
                <a:srgbClr val="000000"/>
              </a:solidFill>
              <a:latin typeface="Calibri"/>
              <a:ea typeface="Calibri"/>
              <a:cs typeface="Calibri"/>
              <a:sym typeface="Calibri"/>
            </a:endParaRPr>
          </a:p>
        </p:txBody>
      </p:sp>
      <p:sp>
        <p:nvSpPr>
          <p:cNvPr id="4295" name="Google Shape;4295;p17"/>
          <p:cNvSpPr/>
          <p:nvPr/>
        </p:nvSpPr>
        <p:spPr>
          <a:xfrm>
            <a:off x="7061391" y="3016198"/>
            <a:ext cx="1380084" cy="649912"/>
          </a:xfrm>
          <a:prstGeom prst="roundRect">
            <a:avLst>
              <a:gd fmla="val 16667" name="adj"/>
            </a:avLst>
          </a:prstGeom>
          <a:solidFill>
            <a:srgbClr val="FFC00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33"/>
              <a:buFont typeface="Calibri"/>
              <a:buNone/>
            </a:pPr>
            <a:r>
              <a:rPr lang="en-US" sz="3733">
                <a:solidFill>
                  <a:srgbClr val="000000"/>
                </a:solidFill>
                <a:latin typeface="Calibri"/>
                <a:ea typeface="Calibri"/>
                <a:cs typeface="Calibri"/>
                <a:sym typeface="Calibri"/>
              </a:rPr>
              <a:t>9</a:t>
            </a:r>
            <a:r>
              <a:rPr b="0" i="0" lang="en-US" sz="3733" u="none" cap="none" strike="noStrike">
                <a:solidFill>
                  <a:srgbClr val="000000"/>
                </a:solidFill>
                <a:latin typeface="Calibri"/>
                <a:ea typeface="Calibri"/>
                <a:cs typeface="Calibri"/>
                <a:sym typeface="Calibri"/>
              </a:rPr>
              <a:t> giờ</a:t>
            </a:r>
            <a:endParaRPr b="0" i="0" sz="3733" u="none" cap="none" strike="noStrike">
              <a:solidFill>
                <a:srgbClr val="000000"/>
              </a:solidFill>
              <a:latin typeface="Calibri"/>
              <a:ea typeface="Calibri"/>
              <a:cs typeface="Calibri"/>
              <a:sym typeface="Calibri"/>
            </a:endParaRPr>
          </a:p>
        </p:txBody>
      </p:sp>
      <p:sp>
        <p:nvSpPr>
          <p:cNvPr id="4296" name="Google Shape;4296;p17"/>
          <p:cNvSpPr/>
          <p:nvPr/>
        </p:nvSpPr>
        <p:spPr>
          <a:xfrm>
            <a:off x="9425450" y="2971593"/>
            <a:ext cx="1525048" cy="649912"/>
          </a:xfrm>
          <a:prstGeom prst="roundRect">
            <a:avLst>
              <a:gd fmla="val 16667" name="adj"/>
            </a:avLst>
          </a:prstGeom>
          <a:solidFill>
            <a:srgbClr val="FFC00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733"/>
              <a:buFont typeface="Calibri"/>
              <a:buNone/>
            </a:pPr>
            <a:r>
              <a:rPr lang="en-US" sz="3733">
                <a:solidFill>
                  <a:srgbClr val="000000"/>
                </a:solidFill>
                <a:latin typeface="Calibri"/>
                <a:ea typeface="Calibri"/>
                <a:cs typeface="Calibri"/>
                <a:sym typeface="Calibri"/>
              </a:rPr>
              <a:t>10</a:t>
            </a:r>
            <a:r>
              <a:rPr b="0" i="0" lang="en-US" sz="3733" u="none" cap="none" strike="noStrike">
                <a:solidFill>
                  <a:srgbClr val="000000"/>
                </a:solidFill>
                <a:latin typeface="Calibri"/>
                <a:ea typeface="Calibri"/>
                <a:cs typeface="Calibri"/>
                <a:sym typeface="Calibri"/>
              </a:rPr>
              <a:t> giờ</a:t>
            </a:r>
            <a:endParaRPr b="0" i="0" sz="3733" u="none" cap="none" strike="noStrike">
              <a:solidFill>
                <a:srgbClr val="000000"/>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3"/>
                                        </p:tgtEl>
                                        <p:attrNameLst>
                                          <p:attrName>style.visibility</p:attrName>
                                        </p:attrNameLst>
                                      </p:cBhvr>
                                      <p:to>
                                        <p:strVal val="visible"/>
                                      </p:to>
                                    </p:set>
                                    <p:animEffect filter="fade" transition="in">
                                      <p:cBhvr>
                                        <p:cTn dur="1000"/>
                                        <p:tgtEl>
                                          <p:spTgt spid="4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81"/>
                                        </p:tgtEl>
                                      </p:cBhvr>
                                    </p:animEffect>
                                    <p:set>
                                      <p:cBhvr>
                                        <p:cTn dur="1" fill="hold">
                                          <p:stCondLst>
                                            <p:cond delay="500"/>
                                          </p:stCondLst>
                                        </p:cTn>
                                        <p:tgtEl>
                                          <p:spTgt spid="4281"/>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4275"/>
                                        </p:tgtEl>
                                        <p:attrNameLst>
                                          <p:attrName>style.visibility</p:attrName>
                                        </p:attrNameLst>
                                      </p:cBhvr>
                                      <p:to>
                                        <p:strVal val="visible"/>
                                      </p:to>
                                    </p:set>
                                    <p:anim calcmode="lin" valueType="num">
                                      <p:cBhvr additive="base">
                                        <p:cTn dur="500"/>
                                        <p:tgtEl>
                                          <p:spTgt spid="4275"/>
                                        </p:tgtEl>
                                        <p:attrNameLst>
                                          <p:attrName>ppt_w</p:attrName>
                                        </p:attrNameLst>
                                      </p:cBhvr>
                                      <p:tavLst>
                                        <p:tav fmla="" tm="0">
                                          <p:val>
                                            <p:strVal val="0"/>
                                          </p:val>
                                        </p:tav>
                                        <p:tav fmla="" tm="100000">
                                          <p:val>
                                            <p:strVal val="#ppt_w"/>
                                          </p:val>
                                        </p:tav>
                                      </p:tavLst>
                                    </p:anim>
                                    <p:anim calcmode="lin" valueType="num">
                                      <p:cBhvr additive="base">
                                        <p:cTn dur="500"/>
                                        <p:tgtEl>
                                          <p:spTgt spid="42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4"/>
                                        </p:tgtEl>
                                        <p:attrNameLst>
                                          <p:attrName>style.visibility</p:attrName>
                                        </p:attrNameLst>
                                      </p:cBhvr>
                                      <p:to>
                                        <p:strVal val="visible"/>
                                      </p:to>
                                    </p:set>
                                    <p:animEffect filter="fade" transition="in">
                                      <p:cBhvr>
                                        <p:cTn dur="1000"/>
                                        <p:tgtEl>
                                          <p:spTgt spid="4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82"/>
                                        </p:tgtEl>
                                      </p:cBhvr>
                                    </p:animEffect>
                                    <p:set>
                                      <p:cBhvr>
                                        <p:cTn dur="1" fill="hold">
                                          <p:stCondLst>
                                            <p:cond delay="500"/>
                                          </p:stCondLst>
                                        </p:cTn>
                                        <p:tgtEl>
                                          <p:spTgt spid="4282"/>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4276"/>
                                        </p:tgtEl>
                                        <p:attrNameLst>
                                          <p:attrName>style.visibility</p:attrName>
                                        </p:attrNameLst>
                                      </p:cBhvr>
                                      <p:to>
                                        <p:strVal val="visible"/>
                                      </p:to>
                                    </p:set>
                                    <p:anim calcmode="lin" valueType="num">
                                      <p:cBhvr additive="base">
                                        <p:cTn dur="500"/>
                                        <p:tgtEl>
                                          <p:spTgt spid="4276"/>
                                        </p:tgtEl>
                                        <p:attrNameLst>
                                          <p:attrName>ppt_w</p:attrName>
                                        </p:attrNameLst>
                                      </p:cBhvr>
                                      <p:tavLst>
                                        <p:tav fmla="" tm="0">
                                          <p:val>
                                            <p:strVal val="0"/>
                                          </p:val>
                                        </p:tav>
                                        <p:tav fmla="" tm="100000">
                                          <p:val>
                                            <p:strVal val="#ppt_w"/>
                                          </p:val>
                                        </p:tav>
                                      </p:tavLst>
                                    </p:anim>
                                    <p:anim calcmode="lin" valueType="num">
                                      <p:cBhvr additive="base">
                                        <p:cTn dur="500"/>
                                        <p:tgtEl>
                                          <p:spTgt spid="42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5"/>
                                        </p:tgtEl>
                                        <p:attrNameLst>
                                          <p:attrName>style.visibility</p:attrName>
                                        </p:attrNameLst>
                                      </p:cBhvr>
                                      <p:to>
                                        <p:strVal val="visible"/>
                                      </p:to>
                                    </p:set>
                                    <p:animEffect filter="fade" transition="in">
                                      <p:cBhvr>
                                        <p:cTn dur="1000"/>
                                        <p:tgtEl>
                                          <p:spTgt spid="4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79"/>
                                        </p:tgtEl>
                                      </p:cBhvr>
                                    </p:animEffect>
                                    <p:set>
                                      <p:cBhvr>
                                        <p:cTn dur="1" fill="hold">
                                          <p:stCondLst>
                                            <p:cond delay="500"/>
                                          </p:stCondLst>
                                        </p:cTn>
                                        <p:tgtEl>
                                          <p:spTgt spid="4279"/>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4277"/>
                                        </p:tgtEl>
                                        <p:attrNameLst>
                                          <p:attrName>style.visibility</p:attrName>
                                        </p:attrNameLst>
                                      </p:cBhvr>
                                      <p:to>
                                        <p:strVal val="visible"/>
                                      </p:to>
                                    </p:set>
                                    <p:anim calcmode="lin" valueType="num">
                                      <p:cBhvr additive="base">
                                        <p:cTn dur="500"/>
                                        <p:tgtEl>
                                          <p:spTgt spid="4277"/>
                                        </p:tgtEl>
                                        <p:attrNameLst>
                                          <p:attrName>ppt_w</p:attrName>
                                        </p:attrNameLst>
                                      </p:cBhvr>
                                      <p:tavLst>
                                        <p:tav fmla="" tm="0">
                                          <p:val>
                                            <p:strVal val="0"/>
                                          </p:val>
                                        </p:tav>
                                        <p:tav fmla="" tm="100000">
                                          <p:val>
                                            <p:strVal val="#ppt_w"/>
                                          </p:val>
                                        </p:tav>
                                      </p:tavLst>
                                    </p:anim>
                                    <p:anim calcmode="lin" valueType="num">
                                      <p:cBhvr additive="base">
                                        <p:cTn dur="500"/>
                                        <p:tgtEl>
                                          <p:spTgt spid="42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6"/>
                                        </p:tgtEl>
                                        <p:attrNameLst>
                                          <p:attrName>style.visibility</p:attrName>
                                        </p:attrNameLst>
                                      </p:cBhvr>
                                      <p:to>
                                        <p:strVal val="visible"/>
                                      </p:to>
                                    </p:set>
                                    <p:animEffect filter="fade" transition="in">
                                      <p:cBhvr>
                                        <p:cTn dur="1000"/>
                                        <p:tgtEl>
                                          <p:spTgt spid="4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280"/>
                                        </p:tgtEl>
                                      </p:cBhvr>
                                    </p:animEffect>
                                    <p:set>
                                      <p:cBhvr>
                                        <p:cTn dur="1" fill="hold">
                                          <p:stCondLst>
                                            <p:cond delay="500"/>
                                          </p:stCondLst>
                                        </p:cTn>
                                        <p:tgtEl>
                                          <p:spTgt spid="4280"/>
                                        </p:tgtEl>
                                        <p:attrNameLst>
                                          <p:attrName>style.visibility</p:attrName>
                                        </p:attrNameLst>
                                      </p:cBhvr>
                                      <p:to>
                                        <p:strVal val="hidden"/>
                                      </p:to>
                                    </p:set>
                                  </p:childTnLst>
                                </p:cTn>
                              </p:par>
                              <p:par>
                                <p:cTn fill="hold" nodeType="withEffect" presetClass="entr" presetID="23" presetSubtype="16">
                                  <p:stCondLst>
                                    <p:cond delay="0"/>
                                  </p:stCondLst>
                                  <p:childTnLst>
                                    <p:set>
                                      <p:cBhvr>
                                        <p:cTn dur="1" fill="hold">
                                          <p:stCondLst>
                                            <p:cond delay="0"/>
                                          </p:stCondLst>
                                        </p:cTn>
                                        <p:tgtEl>
                                          <p:spTgt spid="4278"/>
                                        </p:tgtEl>
                                        <p:attrNameLst>
                                          <p:attrName>style.visibility</p:attrName>
                                        </p:attrNameLst>
                                      </p:cBhvr>
                                      <p:to>
                                        <p:strVal val="visible"/>
                                      </p:to>
                                    </p:set>
                                    <p:anim calcmode="lin" valueType="num">
                                      <p:cBhvr additive="base">
                                        <p:cTn dur="500"/>
                                        <p:tgtEl>
                                          <p:spTgt spid="4278"/>
                                        </p:tgtEl>
                                        <p:attrNameLst>
                                          <p:attrName>ppt_w</p:attrName>
                                        </p:attrNameLst>
                                      </p:cBhvr>
                                      <p:tavLst>
                                        <p:tav fmla="" tm="0">
                                          <p:val>
                                            <p:strVal val="0"/>
                                          </p:val>
                                        </p:tav>
                                        <p:tav fmla="" tm="100000">
                                          <p:val>
                                            <p:strVal val="#ppt_w"/>
                                          </p:val>
                                        </p:tav>
                                      </p:tavLst>
                                    </p:anim>
                                    <p:anim calcmode="lin" valueType="num">
                                      <p:cBhvr additive="base">
                                        <p:cTn dur="500"/>
                                        <p:tgtEl>
                                          <p:spTgt spid="42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0" name="Shape 4300"/>
        <p:cNvGrpSpPr/>
        <p:nvPr/>
      </p:nvGrpSpPr>
      <p:grpSpPr>
        <a:xfrm>
          <a:off x="0" y="0"/>
          <a:ext cx="0" cy="0"/>
          <a:chOff x="0" y="0"/>
          <a:chExt cx="0" cy="0"/>
        </a:xfrm>
      </p:grpSpPr>
      <p:sp>
        <p:nvSpPr>
          <p:cNvPr id="4301" name="Google Shape;4301;p18"/>
          <p:cNvSpPr/>
          <p:nvPr/>
        </p:nvSpPr>
        <p:spPr>
          <a:xfrm>
            <a:off x="0" y="0"/>
            <a:ext cx="12192000" cy="6858000"/>
          </a:xfrm>
          <a:prstGeom prst="rect">
            <a:avLst/>
          </a:prstGeom>
          <a:solidFill>
            <a:srgbClr val="DAF2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302" name="Google Shape;4302;p18"/>
          <p:cNvSpPr/>
          <p:nvPr/>
        </p:nvSpPr>
        <p:spPr>
          <a:xfrm>
            <a:off x="281248" y="297526"/>
            <a:ext cx="1409921" cy="766312"/>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303" name="Google Shape;4303;p18"/>
          <p:cNvSpPr/>
          <p:nvPr/>
        </p:nvSpPr>
        <p:spPr>
          <a:xfrm>
            <a:off x="8230258" y="-333826"/>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304" name="Google Shape;4304;p18"/>
          <p:cNvSpPr/>
          <p:nvPr/>
        </p:nvSpPr>
        <p:spPr>
          <a:xfrm>
            <a:off x="3193422" y="766780"/>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305" name="Google Shape;4305;p18"/>
          <p:cNvSpPr/>
          <p:nvPr/>
        </p:nvSpPr>
        <p:spPr>
          <a:xfrm>
            <a:off x="6148818" y="3525845"/>
            <a:ext cx="2680841" cy="1411825"/>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306" name="Google Shape;4306;p18"/>
          <p:cNvSpPr/>
          <p:nvPr/>
        </p:nvSpPr>
        <p:spPr>
          <a:xfrm>
            <a:off x="9819427" y="-1476643"/>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307" name="Google Shape;4307;p18"/>
          <p:cNvSpPr/>
          <p:nvPr/>
        </p:nvSpPr>
        <p:spPr>
          <a:xfrm>
            <a:off x="10613487" y="-762865"/>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308" name="Google Shape;4308;p18"/>
          <p:cNvPicPr preferRelativeResize="0"/>
          <p:nvPr/>
        </p:nvPicPr>
        <p:blipFill rotWithShape="1">
          <a:blip r:embed="rId3">
            <a:alphaModFix/>
          </a:blip>
          <a:srcRect b="21402" l="15000" r="58689" t="51840"/>
          <a:stretch/>
        </p:blipFill>
        <p:spPr>
          <a:xfrm>
            <a:off x="-149268" y="3008349"/>
            <a:ext cx="4396450" cy="2524867"/>
          </a:xfrm>
          <a:prstGeom prst="rect">
            <a:avLst/>
          </a:prstGeom>
          <a:noFill/>
          <a:ln>
            <a:noFill/>
          </a:ln>
        </p:spPr>
      </p:pic>
      <p:pic>
        <p:nvPicPr>
          <p:cNvPr id="4309" name="Google Shape;4309;p18"/>
          <p:cNvPicPr preferRelativeResize="0"/>
          <p:nvPr/>
        </p:nvPicPr>
        <p:blipFill rotWithShape="1">
          <a:blip r:embed="rId4">
            <a:alphaModFix/>
          </a:blip>
          <a:srcRect b="21402" l="40414" r="38029" t="51840"/>
          <a:stretch/>
        </p:blipFill>
        <p:spPr>
          <a:xfrm>
            <a:off x="4008474" y="3000795"/>
            <a:ext cx="3601985" cy="2524867"/>
          </a:xfrm>
          <a:prstGeom prst="rect">
            <a:avLst/>
          </a:prstGeom>
          <a:noFill/>
          <a:ln>
            <a:noFill/>
          </a:ln>
        </p:spPr>
      </p:pic>
      <p:pic>
        <p:nvPicPr>
          <p:cNvPr id="4310" name="Google Shape;4310;p18"/>
          <p:cNvPicPr preferRelativeResize="0"/>
          <p:nvPr/>
        </p:nvPicPr>
        <p:blipFill rotWithShape="1">
          <a:blip r:embed="rId3">
            <a:alphaModFix/>
          </a:blip>
          <a:srcRect b="21402" l="64101" r="7500" t="51840"/>
          <a:stretch/>
        </p:blipFill>
        <p:spPr>
          <a:xfrm>
            <a:off x="7446854" y="3625021"/>
            <a:ext cx="4745146" cy="2524867"/>
          </a:xfrm>
          <a:prstGeom prst="rect">
            <a:avLst/>
          </a:prstGeom>
          <a:noFill/>
          <a:ln>
            <a:noFill/>
          </a:ln>
        </p:spPr>
      </p:pic>
      <p:pic>
        <p:nvPicPr>
          <p:cNvPr id="4311" name="Google Shape;4311;p18"/>
          <p:cNvPicPr preferRelativeResize="0"/>
          <p:nvPr/>
        </p:nvPicPr>
        <p:blipFill rotWithShape="1">
          <a:blip r:embed="rId5">
            <a:alphaModFix/>
          </a:blip>
          <a:srcRect b="31467" l="0" r="90625" t="37954"/>
          <a:stretch/>
        </p:blipFill>
        <p:spPr>
          <a:xfrm>
            <a:off x="160130" y="2905012"/>
            <a:ext cx="979642" cy="1804381"/>
          </a:xfrm>
          <a:prstGeom prst="rect">
            <a:avLst/>
          </a:prstGeom>
          <a:noFill/>
          <a:ln>
            <a:noFill/>
          </a:ln>
        </p:spPr>
      </p:pic>
      <p:pic>
        <p:nvPicPr>
          <p:cNvPr id="4312" name="Google Shape;4312;p18"/>
          <p:cNvPicPr preferRelativeResize="0"/>
          <p:nvPr/>
        </p:nvPicPr>
        <p:blipFill rotWithShape="1">
          <a:blip r:embed="rId6">
            <a:alphaModFix/>
          </a:blip>
          <a:srcRect b="392" l="55533" r="0" t="65911"/>
          <a:stretch/>
        </p:blipFill>
        <p:spPr>
          <a:xfrm>
            <a:off x="6694395" y="4559103"/>
            <a:ext cx="5497605" cy="2352685"/>
          </a:xfrm>
          <a:prstGeom prst="rect">
            <a:avLst/>
          </a:prstGeom>
          <a:noFill/>
          <a:ln>
            <a:noFill/>
          </a:ln>
        </p:spPr>
      </p:pic>
      <p:pic>
        <p:nvPicPr>
          <p:cNvPr id="4313" name="Google Shape;4313;p18"/>
          <p:cNvPicPr preferRelativeResize="0"/>
          <p:nvPr/>
        </p:nvPicPr>
        <p:blipFill rotWithShape="1">
          <a:blip r:embed="rId7">
            <a:alphaModFix/>
          </a:blip>
          <a:srcRect b="392" l="0" r="26875" t="65810"/>
          <a:stretch/>
        </p:blipFill>
        <p:spPr>
          <a:xfrm>
            <a:off x="0" y="4529129"/>
            <a:ext cx="8980582" cy="2343979"/>
          </a:xfrm>
          <a:prstGeom prst="rect">
            <a:avLst/>
          </a:prstGeom>
          <a:noFill/>
          <a:ln>
            <a:noFill/>
          </a:ln>
        </p:spPr>
      </p:pic>
      <p:pic>
        <p:nvPicPr>
          <p:cNvPr id="4314" name="Google Shape;4314;p18"/>
          <p:cNvPicPr preferRelativeResize="0"/>
          <p:nvPr/>
        </p:nvPicPr>
        <p:blipFill rotWithShape="1">
          <a:blip r:embed="rId8">
            <a:alphaModFix/>
          </a:blip>
          <a:srcRect b="19293" l="70819" r="-1" t="55251"/>
          <a:stretch/>
        </p:blipFill>
        <p:spPr>
          <a:xfrm>
            <a:off x="8327244" y="3824044"/>
            <a:ext cx="3806580" cy="1875120"/>
          </a:xfrm>
          <a:prstGeom prst="rect">
            <a:avLst/>
          </a:prstGeom>
          <a:noFill/>
          <a:ln>
            <a:noFill/>
          </a:ln>
        </p:spPr>
      </p:pic>
      <p:pic>
        <p:nvPicPr>
          <p:cNvPr id="4315" name="Google Shape;4315;p18"/>
          <p:cNvPicPr preferRelativeResize="0"/>
          <p:nvPr/>
        </p:nvPicPr>
        <p:blipFill rotWithShape="1">
          <a:blip r:embed="rId8">
            <a:alphaModFix/>
          </a:blip>
          <a:srcRect b="19293" l="58533" r="31396" t="55251"/>
          <a:stretch/>
        </p:blipFill>
        <p:spPr>
          <a:xfrm>
            <a:off x="7066016" y="3785364"/>
            <a:ext cx="1261228" cy="1800435"/>
          </a:xfrm>
          <a:prstGeom prst="rect">
            <a:avLst/>
          </a:prstGeom>
          <a:noFill/>
          <a:ln>
            <a:noFill/>
          </a:ln>
        </p:spPr>
      </p:pic>
      <p:sp>
        <p:nvSpPr>
          <p:cNvPr id="4316" name="Google Shape;4316;p18"/>
          <p:cNvSpPr/>
          <p:nvPr/>
        </p:nvSpPr>
        <p:spPr>
          <a:xfrm>
            <a:off x="10989128" y="-460162"/>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317" name="Google Shape;4317;p18"/>
          <p:cNvPicPr preferRelativeResize="0"/>
          <p:nvPr/>
        </p:nvPicPr>
        <p:blipFill rotWithShape="1">
          <a:blip r:embed="rId9">
            <a:alphaModFix/>
          </a:blip>
          <a:srcRect b="-1013" l="35184" r="22473" t="55183"/>
          <a:stretch/>
        </p:blipFill>
        <p:spPr>
          <a:xfrm>
            <a:off x="7146961" y="46671"/>
            <a:ext cx="1343719" cy="1454336"/>
          </a:xfrm>
          <a:prstGeom prst="rect">
            <a:avLst/>
          </a:prstGeom>
          <a:noFill/>
          <a:ln>
            <a:noFill/>
          </a:ln>
        </p:spPr>
      </p:pic>
      <p:pic>
        <p:nvPicPr>
          <p:cNvPr id="4318" name="Google Shape;4318;p18"/>
          <p:cNvPicPr preferRelativeResize="0"/>
          <p:nvPr/>
        </p:nvPicPr>
        <p:blipFill rotWithShape="1">
          <a:blip r:embed="rId9">
            <a:alphaModFix/>
          </a:blip>
          <a:srcRect b="54170" l="0" r="57657" t="0"/>
          <a:stretch/>
        </p:blipFill>
        <p:spPr>
          <a:xfrm rot="6872548">
            <a:off x="7480640" y="3526826"/>
            <a:ext cx="1343719" cy="1454336"/>
          </a:xfrm>
          <a:prstGeom prst="rect">
            <a:avLst/>
          </a:prstGeom>
          <a:noFill/>
          <a:ln>
            <a:noFill/>
          </a:ln>
        </p:spPr>
      </p:pic>
      <p:pic>
        <p:nvPicPr>
          <p:cNvPr id="4319" name="Google Shape;4319;p18"/>
          <p:cNvPicPr preferRelativeResize="0"/>
          <p:nvPr/>
        </p:nvPicPr>
        <p:blipFill rotWithShape="1">
          <a:blip r:embed="rId10">
            <a:alphaModFix/>
          </a:blip>
          <a:srcRect b="54170" l="0" r="57657" t="0"/>
          <a:stretch/>
        </p:blipFill>
        <p:spPr>
          <a:xfrm flipH="1" rot="3908138">
            <a:off x="-71920" y="489722"/>
            <a:ext cx="1443745" cy="1562596"/>
          </a:xfrm>
          <a:prstGeom prst="rect">
            <a:avLst/>
          </a:prstGeom>
          <a:noFill/>
          <a:ln>
            <a:noFill/>
          </a:ln>
        </p:spPr>
      </p:pic>
      <p:grpSp>
        <p:nvGrpSpPr>
          <p:cNvPr id="4320" name="Google Shape;4320;p18"/>
          <p:cNvGrpSpPr/>
          <p:nvPr/>
        </p:nvGrpSpPr>
        <p:grpSpPr>
          <a:xfrm>
            <a:off x="269718" y="287548"/>
            <a:ext cx="4040748" cy="861638"/>
            <a:chOff x="387313" y="473408"/>
            <a:chExt cx="6435833" cy="1563726"/>
          </a:xfrm>
        </p:grpSpPr>
        <p:sp>
          <p:nvSpPr>
            <p:cNvPr id="4321" name="Google Shape;4321;p18"/>
            <p:cNvSpPr/>
            <p:nvPr/>
          </p:nvSpPr>
          <p:spPr>
            <a:xfrm>
              <a:off x="508714" y="623105"/>
              <a:ext cx="6314432" cy="14140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322" name="Google Shape;4322;p18"/>
            <p:cNvSpPr/>
            <p:nvPr/>
          </p:nvSpPr>
          <p:spPr>
            <a:xfrm>
              <a:off x="387313" y="473408"/>
              <a:ext cx="6314432" cy="1414029"/>
            </a:xfrm>
            <a:custGeom>
              <a:rect b="b" l="l" r="r" t="t"/>
              <a:pathLst>
                <a:path extrusionOk="0" h="1414029" w="6314432">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cap="flat" cmpd="sng" w="38100">
              <a:solidFill>
                <a:srgbClr val="1C6E59"/>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grpSp>
      <p:pic>
        <p:nvPicPr>
          <p:cNvPr descr="Người nông dân vui vẻ dễ thương cầm biểu tượng biểu ngữ lúa khô phim hoạt hình nghệ thuật minh họa các vector Miễn phí" id="4323" name="Google Shape;4323;p18"/>
          <p:cNvPicPr preferRelativeResize="0"/>
          <p:nvPr/>
        </p:nvPicPr>
        <p:blipFill rotWithShape="1">
          <a:blip r:embed="rId11">
            <a:alphaModFix/>
          </a:blip>
          <a:srcRect b="9999" l="8339" r="50000" t="10000"/>
          <a:stretch/>
        </p:blipFill>
        <p:spPr>
          <a:xfrm>
            <a:off x="604143" y="2407090"/>
            <a:ext cx="2811022" cy="3000723"/>
          </a:xfrm>
          <a:prstGeom prst="rect">
            <a:avLst/>
          </a:prstGeom>
          <a:noFill/>
          <a:ln>
            <a:noFill/>
          </a:ln>
        </p:spPr>
      </p:pic>
      <p:pic>
        <p:nvPicPr>
          <p:cNvPr descr="Người nông dân vui vẻ dễ thương cầm biểu tượng biểu ngữ lúa khô phim hoạt hình nghệ thuật minh họa các vector Miễn phí" id="4324" name="Google Shape;4324;p18"/>
          <p:cNvPicPr preferRelativeResize="0"/>
          <p:nvPr/>
        </p:nvPicPr>
        <p:blipFill rotWithShape="1">
          <a:blip r:embed="rId12">
            <a:alphaModFix/>
          </a:blip>
          <a:srcRect b="0" l="50000" r="0" t="0"/>
          <a:stretch/>
        </p:blipFill>
        <p:spPr>
          <a:xfrm>
            <a:off x="8644883" y="2184510"/>
            <a:ext cx="3377482" cy="3755156"/>
          </a:xfrm>
          <a:prstGeom prst="rect">
            <a:avLst/>
          </a:prstGeom>
          <a:noFill/>
          <a:ln>
            <a:noFill/>
          </a:ln>
        </p:spPr>
      </p:pic>
      <p:pic>
        <p:nvPicPr>
          <p:cNvPr id="4325" name="Google Shape;4325;p18"/>
          <p:cNvPicPr preferRelativeResize="0"/>
          <p:nvPr/>
        </p:nvPicPr>
        <p:blipFill rotWithShape="1">
          <a:blip r:embed="rId13">
            <a:alphaModFix/>
          </a:blip>
          <a:srcRect b="63385" l="0" r="59077" t="0"/>
          <a:stretch/>
        </p:blipFill>
        <p:spPr>
          <a:xfrm>
            <a:off x="3817133" y="2545285"/>
            <a:ext cx="3019323" cy="2701416"/>
          </a:xfrm>
          <a:prstGeom prst="rect">
            <a:avLst/>
          </a:prstGeom>
          <a:noFill/>
          <a:ln>
            <a:noFill/>
          </a:ln>
        </p:spPr>
      </p:pic>
      <p:pic>
        <p:nvPicPr>
          <p:cNvPr id="4326" name="Google Shape;4326;p18"/>
          <p:cNvPicPr preferRelativeResize="0"/>
          <p:nvPr/>
        </p:nvPicPr>
        <p:blipFill rotWithShape="1">
          <a:blip r:embed="rId14">
            <a:alphaModFix/>
          </a:blip>
          <a:srcRect b="60925" l="75310" r="0" t="17726"/>
          <a:stretch/>
        </p:blipFill>
        <p:spPr>
          <a:xfrm>
            <a:off x="2730112" y="4264902"/>
            <a:ext cx="1348947" cy="1166314"/>
          </a:xfrm>
          <a:prstGeom prst="rect">
            <a:avLst/>
          </a:prstGeom>
          <a:noFill/>
          <a:ln>
            <a:noFill/>
          </a:ln>
          <a:effectLst>
            <a:outerShdw blurRad="50800" rotWithShape="0" algn="t" dir="5400000" dist="38100">
              <a:srgbClr val="000000">
                <a:alpha val="40000"/>
              </a:srgbClr>
            </a:outerShdw>
          </a:effectLst>
        </p:spPr>
      </p:pic>
      <p:grpSp>
        <p:nvGrpSpPr>
          <p:cNvPr id="4327" name="Google Shape;4327;p18"/>
          <p:cNvGrpSpPr/>
          <p:nvPr/>
        </p:nvGrpSpPr>
        <p:grpSpPr>
          <a:xfrm>
            <a:off x="-2444" y="3436872"/>
            <a:ext cx="13654110" cy="3408355"/>
            <a:chOff x="-29140" y="3368913"/>
            <a:chExt cx="13654110" cy="3545778"/>
          </a:xfrm>
        </p:grpSpPr>
        <p:pic>
          <p:nvPicPr>
            <p:cNvPr id="4328" name="Google Shape;4328;p18"/>
            <p:cNvPicPr preferRelativeResize="0"/>
            <p:nvPr/>
          </p:nvPicPr>
          <p:blipFill rotWithShape="1">
            <a:blip r:embed="rId15">
              <a:alphaModFix/>
            </a:blip>
            <a:srcRect b="4810" l="0" r="0" t="0"/>
            <a:stretch/>
          </p:blipFill>
          <p:spPr>
            <a:xfrm>
              <a:off x="-29140" y="3388588"/>
              <a:ext cx="5290565" cy="3526103"/>
            </a:xfrm>
            <a:prstGeom prst="rect">
              <a:avLst/>
            </a:prstGeom>
            <a:noFill/>
            <a:ln>
              <a:noFill/>
            </a:ln>
          </p:spPr>
        </p:pic>
        <p:pic>
          <p:nvPicPr>
            <p:cNvPr id="4329" name="Google Shape;4329;p18"/>
            <p:cNvPicPr preferRelativeResize="0"/>
            <p:nvPr/>
          </p:nvPicPr>
          <p:blipFill rotWithShape="1">
            <a:blip r:embed="rId15">
              <a:alphaModFix/>
            </a:blip>
            <a:srcRect b="4810" l="0" r="0" t="0"/>
            <a:stretch/>
          </p:blipFill>
          <p:spPr>
            <a:xfrm>
              <a:off x="4704260" y="3368913"/>
              <a:ext cx="5290565" cy="3526103"/>
            </a:xfrm>
            <a:prstGeom prst="rect">
              <a:avLst/>
            </a:prstGeom>
            <a:noFill/>
            <a:ln>
              <a:noFill/>
            </a:ln>
          </p:spPr>
        </p:pic>
        <p:pic>
          <p:nvPicPr>
            <p:cNvPr id="4330" name="Google Shape;4330;p18"/>
            <p:cNvPicPr preferRelativeResize="0"/>
            <p:nvPr/>
          </p:nvPicPr>
          <p:blipFill rotWithShape="1">
            <a:blip r:embed="rId15">
              <a:alphaModFix/>
            </a:blip>
            <a:srcRect b="4810" l="0" r="0" t="0"/>
            <a:stretch/>
          </p:blipFill>
          <p:spPr>
            <a:xfrm>
              <a:off x="8698865" y="3368913"/>
              <a:ext cx="4926105" cy="3526103"/>
            </a:xfrm>
            <a:prstGeom prst="rect">
              <a:avLst/>
            </a:prstGeom>
            <a:noFill/>
            <a:ln>
              <a:noFill/>
            </a:ln>
          </p:spPr>
        </p:pic>
      </p:grpSp>
      <p:pic>
        <p:nvPicPr>
          <p:cNvPr id="4331" name="Google Shape;4331;p18"/>
          <p:cNvPicPr preferRelativeResize="0"/>
          <p:nvPr/>
        </p:nvPicPr>
        <p:blipFill rotWithShape="1">
          <a:blip r:embed="rId16">
            <a:alphaModFix/>
          </a:blip>
          <a:srcRect b="0" l="0" r="0" t="0"/>
          <a:stretch/>
        </p:blipFill>
        <p:spPr>
          <a:xfrm>
            <a:off x="142009" y="433290"/>
            <a:ext cx="4237087" cy="859611"/>
          </a:xfrm>
          <a:prstGeom prst="rect">
            <a:avLst/>
          </a:prstGeom>
          <a:noFill/>
          <a:ln>
            <a:noFill/>
          </a:ln>
        </p:spPr>
      </p:pic>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5" name="Shape 4335"/>
        <p:cNvGrpSpPr/>
        <p:nvPr/>
      </p:nvGrpSpPr>
      <p:grpSpPr>
        <a:xfrm>
          <a:off x="0" y="0"/>
          <a:ext cx="0" cy="0"/>
          <a:chOff x="0" y="0"/>
          <a:chExt cx="0" cy="0"/>
        </a:xfrm>
      </p:grpSpPr>
      <p:sp>
        <p:nvSpPr>
          <p:cNvPr id="4336" name="Google Shape;4336;p19"/>
          <p:cNvSpPr/>
          <p:nvPr/>
        </p:nvSpPr>
        <p:spPr>
          <a:xfrm>
            <a:off x="1050004" y="616342"/>
            <a:ext cx="762694" cy="657495"/>
          </a:xfrm>
          <a:prstGeom prst="triangle">
            <a:avLst>
              <a:gd fmla="val 50000" name="adj"/>
            </a:avLst>
          </a:prstGeom>
          <a:solidFill>
            <a:srgbClr val="00B0F0"/>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337" name="Google Shape;4337;p19"/>
          <p:cNvSpPr txBox="1"/>
          <p:nvPr/>
        </p:nvSpPr>
        <p:spPr>
          <a:xfrm>
            <a:off x="1297252" y="809925"/>
            <a:ext cx="415842" cy="49244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FFFF00"/>
              </a:buClr>
              <a:buSzPts val="3200"/>
              <a:buFont typeface="Calibri"/>
              <a:buNone/>
            </a:pPr>
            <a:r>
              <a:rPr b="1" i="0" lang="en-US" sz="3200" u="none" cap="none" strike="noStrike">
                <a:solidFill>
                  <a:srgbClr val="FFFF00"/>
                </a:solidFill>
                <a:latin typeface="Calibri"/>
                <a:ea typeface="Calibri"/>
                <a:cs typeface="Calibri"/>
                <a:sym typeface="Calibri"/>
              </a:rPr>
              <a:t>2</a:t>
            </a:r>
            <a:endParaRPr/>
          </a:p>
        </p:txBody>
      </p:sp>
      <p:sp>
        <p:nvSpPr>
          <p:cNvPr id="4338" name="Google Shape;4338;p19"/>
          <p:cNvSpPr txBox="1"/>
          <p:nvPr/>
        </p:nvSpPr>
        <p:spPr>
          <a:xfrm>
            <a:off x="1850831" y="794005"/>
            <a:ext cx="8932872"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600"/>
              <a:buFont typeface="Calibri"/>
              <a:buNone/>
            </a:pPr>
            <a:r>
              <a:rPr b="1" i="0" lang="en-US" sz="3600" u="none" cap="none" strike="noStrike">
                <a:solidFill>
                  <a:srgbClr val="000000"/>
                </a:solidFill>
                <a:latin typeface="Calibri"/>
                <a:ea typeface="Calibri"/>
                <a:cs typeface="Calibri"/>
                <a:sym typeface="Calibri"/>
              </a:rPr>
              <a:t>Chọn cặp số và số La Mã thích hợp</a:t>
            </a:r>
            <a:endParaRPr b="1" i="0" sz="3600" u="none" cap="none" strike="noStrike">
              <a:solidFill>
                <a:srgbClr val="000000"/>
              </a:solidFill>
              <a:latin typeface="Calibri"/>
              <a:ea typeface="Calibri"/>
              <a:cs typeface="Calibri"/>
              <a:sym typeface="Calibri"/>
            </a:endParaRPr>
          </a:p>
        </p:txBody>
      </p:sp>
      <p:pic>
        <p:nvPicPr>
          <p:cNvPr id="4339" name="Google Shape;4339;p19"/>
          <p:cNvPicPr preferRelativeResize="0"/>
          <p:nvPr/>
        </p:nvPicPr>
        <p:blipFill rotWithShape="1">
          <a:blip r:embed="rId3">
            <a:alphaModFix/>
          </a:blip>
          <a:srcRect b="0" l="0" r="0" t="0"/>
          <a:stretch/>
        </p:blipFill>
        <p:spPr>
          <a:xfrm>
            <a:off x="3742660" y="1433340"/>
            <a:ext cx="5706140" cy="4838872"/>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9"/>
                                        </p:tgtEl>
                                        <p:attrNameLst>
                                          <p:attrName>style.visibility</p:attrName>
                                        </p:attrNameLst>
                                      </p:cBhvr>
                                      <p:to>
                                        <p:strVal val="visible"/>
                                      </p:to>
                                    </p:set>
                                    <p:animEffect filter="fade" transition="in">
                                      <p:cBhvr>
                                        <p:cTn dur="500"/>
                                        <p:tgtEl>
                                          <p:spTgt spid="4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8" name="Shape 3838"/>
        <p:cNvGrpSpPr/>
        <p:nvPr/>
      </p:nvGrpSpPr>
      <p:grpSpPr>
        <a:xfrm>
          <a:off x="0" y="0"/>
          <a:ext cx="0" cy="0"/>
          <a:chOff x="0" y="0"/>
          <a:chExt cx="0" cy="0"/>
        </a:xfrm>
      </p:grpSpPr>
      <p:sp>
        <p:nvSpPr>
          <p:cNvPr id="3839" name="Google Shape;3839;p2"/>
          <p:cNvSpPr/>
          <p:nvPr/>
        </p:nvSpPr>
        <p:spPr>
          <a:xfrm>
            <a:off x="0" y="0"/>
            <a:ext cx="12192000" cy="6858000"/>
          </a:xfrm>
          <a:prstGeom prst="rect">
            <a:avLst/>
          </a:prstGeom>
          <a:solidFill>
            <a:srgbClr val="FFE8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pic>
        <p:nvPicPr>
          <p:cNvPr id="3840" name="Google Shape;3840;p2"/>
          <p:cNvPicPr preferRelativeResize="0"/>
          <p:nvPr/>
        </p:nvPicPr>
        <p:blipFill rotWithShape="1">
          <a:blip r:embed="rId3">
            <a:alphaModFix/>
          </a:blip>
          <a:srcRect b="0" l="0" r="0" t="0"/>
          <a:stretch/>
        </p:blipFill>
        <p:spPr>
          <a:xfrm rot="2591001">
            <a:off x="10369177" y="2906373"/>
            <a:ext cx="269736" cy="255891"/>
          </a:xfrm>
          <a:prstGeom prst="rect">
            <a:avLst/>
          </a:prstGeom>
          <a:noFill/>
          <a:ln>
            <a:noFill/>
          </a:ln>
        </p:spPr>
      </p:pic>
      <p:pic>
        <p:nvPicPr>
          <p:cNvPr id="3841" name="Google Shape;3841;p2"/>
          <p:cNvPicPr preferRelativeResize="0"/>
          <p:nvPr/>
        </p:nvPicPr>
        <p:blipFill rotWithShape="1">
          <a:blip r:embed="rId4">
            <a:alphaModFix/>
          </a:blip>
          <a:srcRect b="0" l="0" r="0" t="0"/>
          <a:stretch/>
        </p:blipFill>
        <p:spPr>
          <a:xfrm>
            <a:off x="10857104" y="2825127"/>
            <a:ext cx="418260" cy="365557"/>
          </a:xfrm>
          <a:prstGeom prst="rect">
            <a:avLst/>
          </a:prstGeom>
          <a:noFill/>
          <a:ln>
            <a:noFill/>
          </a:ln>
        </p:spPr>
      </p:pic>
      <p:pic>
        <p:nvPicPr>
          <p:cNvPr id="3842" name="Google Shape;3842;p2"/>
          <p:cNvPicPr preferRelativeResize="0"/>
          <p:nvPr/>
        </p:nvPicPr>
        <p:blipFill rotWithShape="1">
          <a:blip r:embed="rId5">
            <a:alphaModFix/>
          </a:blip>
          <a:srcRect b="0" l="0" r="0" t="0"/>
          <a:stretch/>
        </p:blipFill>
        <p:spPr>
          <a:xfrm>
            <a:off x="11267471" y="3385843"/>
            <a:ext cx="670529" cy="379810"/>
          </a:xfrm>
          <a:prstGeom prst="rect">
            <a:avLst/>
          </a:prstGeom>
          <a:noFill/>
          <a:ln>
            <a:noFill/>
          </a:ln>
        </p:spPr>
      </p:pic>
      <p:pic>
        <p:nvPicPr>
          <p:cNvPr id="3843" name="Google Shape;3843;p2"/>
          <p:cNvPicPr preferRelativeResize="0"/>
          <p:nvPr/>
        </p:nvPicPr>
        <p:blipFill rotWithShape="1">
          <a:blip r:embed="rId6">
            <a:alphaModFix/>
          </a:blip>
          <a:srcRect b="392" l="0" r="26875" t="65810"/>
          <a:stretch/>
        </p:blipFill>
        <p:spPr>
          <a:xfrm>
            <a:off x="-19317" y="4496600"/>
            <a:ext cx="8980582" cy="2343979"/>
          </a:xfrm>
          <a:prstGeom prst="rect">
            <a:avLst/>
          </a:prstGeom>
          <a:noFill/>
          <a:ln>
            <a:noFill/>
          </a:ln>
        </p:spPr>
      </p:pic>
      <p:pic>
        <p:nvPicPr>
          <p:cNvPr id="3844" name="Google Shape;3844;p2"/>
          <p:cNvPicPr preferRelativeResize="0"/>
          <p:nvPr/>
        </p:nvPicPr>
        <p:blipFill rotWithShape="1">
          <a:blip r:embed="rId7">
            <a:alphaModFix/>
          </a:blip>
          <a:srcRect b="392" l="55533" r="0" t="65911"/>
          <a:stretch/>
        </p:blipFill>
        <p:spPr>
          <a:xfrm>
            <a:off x="6746647" y="4454599"/>
            <a:ext cx="5497605" cy="2352685"/>
          </a:xfrm>
          <a:prstGeom prst="rect">
            <a:avLst/>
          </a:prstGeom>
          <a:noFill/>
          <a:ln>
            <a:noFill/>
          </a:ln>
        </p:spPr>
      </p:pic>
      <p:grpSp>
        <p:nvGrpSpPr>
          <p:cNvPr id="3845" name="Google Shape;3845;p2"/>
          <p:cNvGrpSpPr/>
          <p:nvPr/>
        </p:nvGrpSpPr>
        <p:grpSpPr>
          <a:xfrm>
            <a:off x="6620" y="4059623"/>
            <a:ext cx="12192000" cy="2780956"/>
            <a:chOff x="-29140" y="3368913"/>
            <a:chExt cx="13654110" cy="3545778"/>
          </a:xfrm>
        </p:grpSpPr>
        <p:pic>
          <p:nvPicPr>
            <p:cNvPr id="3846" name="Google Shape;3846;p2"/>
            <p:cNvPicPr preferRelativeResize="0"/>
            <p:nvPr/>
          </p:nvPicPr>
          <p:blipFill rotWithShape="1">
            <a:blip r:embed="rId8">
              <a:alphaModFix/>
            </a:blip>
            <a:srcRect b="4810" l="0" r="0" t="0"/>
            <a:stretch/>
          </p:blipFill>
          <p:spPr>
            <a:xfrm>
              <a:off x="-29140" y="3388588"/>
              <a:ext cx="5290565" cy="3526103"/>
            </a:xfrm>
            <a:prstGeom prst="rect">
              <a:avLst/>
            </a:prstGeom>
            <a:noFill/>
            <a:ln>
              <a:noFill/>
            </a:ln>
          </p:spPr>
        </p:pic>
        <p:pic>
          <p:nvPicPr>
            <p:cNvPr id="3847" name="Google Shape;3847;p2"/>
            <p:cNvPicPr preferRelativeResize="0"/>
            <p:nvPr/>
          </p:nvPicPr>
          <p:blipFill rotWithShape="1">
            <a:blip r:embed="rId8">
              <a:alphaModFix/>
            </a:blip>
            <a:srcRect b="4810" l="0" r="0" t="0"/>
            <a:stretch/>
          </p:blipFill>
          <p:spPr>
            <a:xfrm>
              <a:off x="4704260" y="3368913"/>
              <a:ext cx="5290565" cy="3526103"/>
            </a:xfrm>
            <a:prstGeom prst="rect">
              <a:avLst/>
            </a:prstGeom>
            <a:noFill/>
            <a:ln>
              <a:noFill/>
            </a:ln>
          </p:spPr>
        </p:pic>
        <p:pic>
          <p:nvPicPr>
            <p:cNvPr id="3848" name="Google Shape;3848;p2"/>
            <p:cNvPicPr preferRelativeResize="0"/>
            <p:nvPr/>
          </p:nvPicPr>
          <p:blipFill rotWithShape="1">
            <a:blip r:embed="rId8">
              <a:alphaModFix/>
            </a:blip>
            <a:srcRect b="4810" l="0" r="0" t="0"/>
            <a:stretch/>
          </p:blipFill>
          <p:spPr>
            <a:xfrm>
              <a:off x="8698865" y="3368913"/>
              <a:ext cx="4926105" cy="3526103"/>
            </a:xfrm>
            <a:prstGeom prst="rect">
              <a:avLst/>
            </a:prstGeom>
            <a:noFill/>
            <a:ln>
              <a:noFill/>
            </a:ln>
          </p:spPr>
        </p:pic>
      </p:grpSp>
      <p:sp>
        <p:nvSpPr>
          <p:cNvPr id="3849" name="Google Shape;3849;p2"/>
          <p:cNvSpPr/>
          <p:nvPr/>
        </p:nvSpPr>
        <p:spPr>
          <a:xfrm>
            <a:off x="261259" y="180599"/>
            <a:ext cx="8002621" cy="2273480"/>
          </a:xfrm>
          <a:prstGeom prst="roundRect">
            <a:avLst>
              <a:gd fmla="val 16667" name="adj"/>
            </a:avLst>
          </a:prstGeom>
          <a:solidFill>
            <a:srgbClr val="FFFF7D"/>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67"/>
              <a:buFont typeface="Arial"/>
              <a:buNone/>
            </a:pPr>
            <a:r>
              <a:t/>
            </a:r>
            <a:endParaRPr b="0" i="0" sz="1867" u="none" cap="none" strike="noStrike">
              <a:solidFill>
                <a:srgbClr val="FFFFFF"/>
              </a:solidFill>
              <a:latin typeface="Arial"/>
              <a:ea typeface="Arial"/>
              <a:cs typeface="Arial"/>
              <a:sym typeface="Arial"/>
            </a:endParaRPr>
          </a:p>
        </p:txBody>
      </p:sp>
      <p:sp>
        <p:nvSpPr>
          <p:cNvPr id="3850" name="Google Shape;3850;p2"/>
          <p:cNvSpPr txBox="1"/>
          <p:nvPr/>
        </p:nvSpPr>
        <p:spPr>
          <a:xfrm>
            <a:off x="261259" y="270754"/>
            <a:ext cx="8002621" cy="206229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4267"/>
              <a:buFont typeface="Calibri"/>
              <a:buNone/>
            </a:pPr>
            <a:r>
              <a:rPr b="0" i="0" lang="en-US" sz="4267" u="none" cap="none" strike="noStrike">
                <a:solidFill>
                  <a:srgbClr val="000000"/>
                </a:solidFill>
                <a:latin typeface="Calibri"/>
                <a:ea typeface="Calibri"/>
                <a:cs typeface="Calibri"/>
                <a:sym typeface="Calibri"/>
              </a:rPr>
              <a:t>Bạn hãy giúp mình vận chuyển các bó lúa lên xe bằng cách trả lời các câu hỏi sau bó lúa nhé!</a:t>
            </a:r>
            <a:endParaRPr/>
          </a:p>
        </p:txBody>
      </p:sp>
      <p:sp>
        <p:nvSpPr>
          <p:cNvPr id="3851" name="Google Shape;3851;p2">
            <a:hlinkClick action="ppaction://hlinksldjump" r:id="rId9"/>
          </p:cNvPr>
          <p:cNvSpPr/>
          <p:nvPr/>
        </p:nvSpPr>
        <p:spPr>
          <a:xfrm>
            <a:off x="10054525" y="270754"/>
            <a:ext cx="1333324" cy="1272701"/>
          </a:xfrm>
          <a:custGeom>
            <a:rect b="b" l="l" r="r" t="t"/>
            <a:pathLst>
              <a:path extrusionOk="0" h="8706" w="8723">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pic>
        <p:nvPicPr>
          <p:cNvPr id="3852" name="Google Shape;3852;p2">
            <a:hlinkClick action="ppaction://hlinksldjump" r:id="rId10"/>
          </p:cNvPr>
          <p:cNvPicPr preferRelativeResize="0"/>
          <p:nvPr/>
        </p:nvPicPr>
        <p:blipFill rotWithShape="1">
          <a:blip r:embed="rId11">
            <a:alphaModFix/>
          </a:blip>
          <a:srcRect b="0" l="0" r="0" t="0"/>
          <a:stretch/>
        </p:blipFill>
        <p:spPr>
          <a:xfrm flipH="1">
            <a:off x="4629587" y="1880240"/>
            <a:ext cx="7674655" cy="3503814"/>
          </a:xfrm>
          <a:prstGeom prst="rect">
            <a:avLst/>
          </a:prstGeom>
          <a:noFill/>
          <a:ln>
            <a:noFill/>
          </a:ln>
        </p:spPr>
      </p:pic>
      <p:grpSp>
        <p:nvGrpSpPr>
          <p:cNvPr id="3853" name="Google Shape;3853;p2"/>
          <p:cNvGrpSpPr/>
          <p:nvPr/>
        </p:nvGrpSpPr>
        <p:grpSpPr>
          <a:xfrm>
            <a:off x="2142" y="3602317"/>
            <a:ext cx="2654939" cy="1515631"/>
            <a:chOff x="-710355" y="3960818"/>
            <a:chExt cx="3284722" cy="1875158"/>
          </a:xfrm>
        </p:grpSpPr>
        <p:pic>
          <p:nvPicPr>
            <p:cNvPr id="3854" name="Google Shape;3854;p2"/>
            <p:cNvPicPr preferRelativeResize="0"/>
            <p:nvPr/>
          </p:nvPicPr>
          <p:blipFill rotWithShape="1">
            <a:blip r:embed="rId12">
              <a:alphaModFix/>
            </a:blip>
            <a:srcRect b="65185" l="22317" r="62863" t="0"/>
            <a:stretch/>
          </p:blipFill>
          <p:spPr>
            <a:xfrm rot="4809071">
              <a:off x="506185" y="3597165"/>
              <a:ext cx="673089" cy="2387584"/>
            </a:xfrm>
            <a:prstGeom prst="rect">
              <a:avLst/>
            </a:prstGeom>
            <a:noFill/>
            <a:ln>
              <a:noFill/>
            </a:ln>
          </p:spPr>
        </p:pic>
        <p:pic>
          <p:nvPicPr>
            <p:cNvPr id="3855" name="Google Shape;3855;p2"/>
            <p:cNvPicPr preferRelativeResize="0"/>
            <p:nvPr/>
          </p:nvPicPr>
          <p:blipFill rotWithShape="1">
            <a:blip r:embed="rId12">
              <a:alphaModFix/>
            </a:blip>
            <a:srcRect b="-1222" l="58297" r="26883" t="66408"/>
            <a:stretch/>
          </p:blipFill>
          <p:spPr>
            <a:xfrm rot="4809071">
              <a:off x="947565" y="4322581"/>
              <a:ext cx="512385" cy="1817535"/>
            </a:xfrm>
            <a:prstGeom prst="rect">
              <a:avLst/>
            </a:prstGeom>
            <a:noFill/>
            <a:ln>
              <a:noFill/>
            </a:ln>
          </p:spPr>
        </p:pic>
        <p:pic>
          <p:nvPicPr>
            <p:cNvPr id="3856" name="Google Shape;3856;p2"/>
            <p:cNvPicPr preferRelativeResize="0"/>
            <p:nvPr/>
          </p:nvPicPr>
          <p:blipFill rotWithShape="1">
            <a:blip r:embed="rId12">
              <a:alphaModFix/>
            </a:blip>
            <a:srcRect b="63917" l="53002" r="21654" t="248"/>
            <a:stretch/>
          </p:blipFill>
          <p:spPr>
            <a:xfrm rot="5256948">
              <a:off x="1183428" y="4371567"/>
              <a:ext cx="876172" cy="1870875"/>
            </a:xfrm>
            <a:prstGeom prst="rect">
              <a:avLst/>
            </a:prstGeom>
            <a:noFill/>
            <a:ln>
              <a:noFill/>
            </a:ln>
          </p:spPr>
        </p:pic>
        <p:pic>
          <p:nvPicPr>
            <p:cNvPr id="3857" name="Google Shape;3857;p2"/>
            <p:cNvPicPr preferRelativeResize="0"/>
            <p:nvPr/>
          </p:nvPicPr>
          <p:blipFill rotWithShape="1">
            <a:blip r:embed="rId12">
              <a:alphaModFix/>
            </a:blip>
            <a:srcRect b="65185" l="22317" r="62863" t="0"/>
            <a:stretch/>
          </p:blipFill>
          <p:spPr>
            <a:xfrm rot="4809071">
              <a:off x="506186" y="3302808"/>
              <a:ext cx="673089" cy="2387584"/>
            </a:xfrm>
            <a:prstGeom prst="rect">
              <a:avLst/>
            </a:prstGeom>
            <a:noFill/>
            <a:ln>
              <a:noFill/>
            </a:ln>
          </p:spPr>
        </p:pic>
        <p:pic>
          <p:nvPicPr>
            <p:cNvPr id="3858" name="Google Shape;3858;p2"/>
            <p:cNvPicPr preferRelativeResize="0"/>
            <p:nvPr/>
          </p:nvPicPr>
          <p:blipFill rotWithShape="1">
            <a:blip r:embed="rId12">
              <a:alphaModFix/>
            </a:blip>
            <a:srcRect b="-1222" l="58297" r="26883" t="66408"/>
            <a:stretch/>
          </p:blipFill>
          <p:spPr>
            <a:xfrm rot="4809071">
              <a:off x="947566" y="4028224"/>
              <a:ext cx="512385" cy="1817535"/>
            </a:xfrm>
            <a:prstGeom prst="rect">
              <a:avLst/>
            </a:prstGeom>
            <a:noFill/>
            <a:ln>
              <a:noFill/>
            </a:ln>
          </p:spPr>
        </p:pic>
        <p:pic>
          <p:nvPicPr>
            <p:cNvPr id="3859" name="Google Shape;3859;p2"/>
            <p:cNvPicPr preferRelativeResize="0"/>
            <p:nvPr/>
          </p:nvPicPr>
          <p:blipFill rotWithShape="1">
            <a:blip r:embed="rId12">
              <a:alphaModFix/>
            </a:blip>
            <a:srcRect b="63917" l="53002" r="21654" t="248"/>
            <a:stretch/>
          </p:blipFill>
          <p:spPr>
            <a:xfrm rot="5256948">
              <a:off x="1183429" y="4077210"/>
              <a:ext cx="876172" cy="1870875"/>
            </a:xfrm>
            <a:prstGeom prst="rect">
              <a:avLst/>
            </a:prstGeom>
            <a:noFill/>
            <a:ln>
              <a:noFill/>
            </a:ln>
          </p:spPr>
        </p:pic>
        <p:pic>
          <p:nvPicPr>
            <p:cNvPr id="3860" name="Google Shape;3860;p2"/>
            <p:cNvPicPr preferRelativeResize="0"/>
            <p:nvPr/>
          </p:nvPicPr>
          <p:blipFill rotWithShape="1">
            <a:blip r:embed="rId12">
              <a:alphaModFix/>
            </a:blip>
            <a:srcRect b="65185" l="22317" r="62863" t="0"/>
            <a:stretch/>
          </p:blipFill>
          <p:spPr>
            <a:xfrm rot="4809071">
              <a:off x="565064" y="3536915"/>
              <a:ext cx="673089" cy="2387584"/>
            </a:xfrm>
            <a:prstGeom prst="rect">
              <a:avLst/>
            </a:prstGeom>
            <a:noFill/>
            <a:ln>
              <a:noFill/>
            </a:ln>
          </p:spPr>
        </p:pic>
        <p:pic>
          <p:nvPicPr>
            <p:cNvPr id="3861" name="Google Shape;3861;p2"/>
            <p:cNvPicPr preferRelativeResize="0"/>
            <p:nvPr/>
          </p:nvPicPr>
          <p:blipFill rotWithShape="1">
            <a:blip r:embed="rId12">
              <a:alphaModFix/>
            </a:blip>
            <a:srcRect b="65185" l="22317" r="62863" t="0"/>
            <a:stretch/>
          </p:blipFill>
          <p:spPr>
            <a:xfrm rot="4809071">
              <a:off x="595462" y="3801697"/>
              <a:ext cx="673089" cy="2387584"/>
            </a:xfrm>
            <a:prstGeom prst="rect">
              <a:avLst/>
            </a:prstGeom>
            <a:noFill/>
            <a:ln>
              <a:noFill/>
            </a:ln>
          </p:spPr>
        </p:pic>
        <p:pic>
          <p:nvPicPr>
            <p:cNvPr id="3862" name="Google Shape;3862;p2"/>
            <p:cNvPicPr preferRelativeResize="0"/>
            <p:nvPr/>
          </p:nvPicPr>
          <p:blipFill rotWithShape="1">
            <a:blip r:embed="rId12">
              <a:alphaModFix/>
            </a:blip>
            <a:srcRect b="65185" l="22317" r="62863" t="0"/>
            <a:stretch/>
          </p:blipFill>
          <p:spPr>
            <a:xfrm rot="4809071">
              <a:off x="385658" y="3624807"/>
              <a:ext cx="673089" cy="2387584"/>
            </a:xfrm>
            <a:prstGeom prst="rect">
              <a:avLst/>
            </a:prstGeom>
            <a:noFill/>
            <a:ln>
              <a:noFill/>
            </a:ln>
          </p:spPr>
        </p:pic>
        <p:pic>
          <p:nvPicPr>
            <p:cNvPr id="3863" name="Google Shape;3863;p2"/>
            <p:cNvPicPr preferRelativeResize="0"/>
            <p:nvPr/>
          </p:nvPicPr>
          <p:blipFill rotWithShape="1">
            <a:blip r:embed="rId12">
              <a:alphaModFix/>
            </a:blip>
            <a:srcRect b="65185" l="22317" r="62863" t="0"/>
            <a:stretch/>
          </p:blipFill>
          <p:spPr>
            <a:xfrm rot="4809071">
              <a:off x="491687" y="4037556"/>
              <a:ext cx="812842" cy="2387584"/>
            </a:xfrm>
            <a:prstGeom prst="rect">
              <a:avLst/>
            </a:prstGeom>
            <a:noFill/>
            <a:ln>
              <a:noFill/>
            </a:ln>
          </p:spPr>
        </p:pic>
        <p:pic>
          <p:nvPicPr>
            <p:cNvPr id="3864" name="Google Shape;3864;p2"/>
            <p:cNvPicPr preferRelativeResize="0"/>
            <p:nvPr/>
          </p:nvPicPr>
          <p:blipFill rotWithShape="1">
            <a:blip r:embed="rId12">
              <a:alphaModFix/>
            </a:blip>
            <a:srcRect b="65185" l="22317" r="62863" t="0"/>
            <a:stretch/>
          </p:blipFill>
          <p:spPr>
            <a:xfrm rot="4809071">
              <a:off x="385657" y="3833700"/>
              <a:ext cx="673089" cy="2387584"/>
            </a:xfrm>
            <a:prstGeom prst="rect">
              <a:avLst/>
            </a:prstGeom>
            <a:noFill/>
            <a:ln>
              <a:noFill/>
            </a:ln>
          </p:spPr>
        </p:pic>
        <p:pic>
          <p:nvPicPr>
            <p:cNvPr id="3865" name="Google Shape;3865;p2"/>
            <p:cNvPicPr preferRelativeResize="0"/>
            <p:nvPr/>
          </p:nvPicPr>
          <p:blipFill rotWithShape="1">
            <a:blip r:embed="rId12">
              <a:alphaModFix/>
            </a:blip>
            <a:srcRect b="65185" l="22317" r="62863" t="0"/>
            <a:stretch/>
          </p:blipFill>
          <p:spPr>
            <a:xfrm rot="4809071">
              <a:off x="186865" y="3563091"/>
              <a:ext cx="673089" cy="2387584"/>
            </a:xfrm>
            <a:prstGeom prst="rect">
              <a:avLst/>
            </a:prstGeom>
            <a:noFill/>
            <a:ln>
              <a:noFill/>
            </a:ln>
          </p:spPr>
        </p:pic>
        <p:pic>
          <p:nvPicPr>
            <p:cNvPr id="3866" name="Google Shape;3866;p2"/>
            <p:cNvPicPr preferRelativeResize="0"/>
            <p:nvPr/>
          </p:nvPicPr>
          <p:blipFill rotWithShape="1">
            <a:blip r:embed="rId12">
              <a:alphaModFix/>
            </a:blip>
            <a:srcRect b="65185" l="22317" r="62863" t="0"/>
            <a:stretch/>
          </p:blipFill>
          <p:spPr>
            <a:xfrm rot="4809071">
              <a:off x="186865" y="3622176"/>
              <a:ext cx="673089" cy="2387584"/>
            </a:xfrm>
            <a:prstGeom prst="rect">
              <a:avLst/>
            </a:prstGeom>
            <a:noFill/>
            <a:ln>
              <a:noFill/>
            </a:ln>
          </p:spPr>
        </p:pic>
      </p:grpSp>
      <p:grpSp>
        <p:nvGrpSpPr>
          <p:cNvPr id="3867" name="Google Shape;3867;p2"/>
          <p:cNvGrpSpPr/>
          <p:nvPr/>
        </p:nvGrpSpPr>
        <p:grpSpPr>
          <a:xfrm>
            <a:off x="779993" y="4783971"/>
            <a:ext cx="2654939" cy="1515631"/>
            <a:chOff x="-710355" y="3960818"/>
            <a:chExt cx="3284722" cy="1875158"/>
          </a:xfrm>
        </p:grpSpPr>
        <p:pic>
          <p:nvPicPr>
            <p:cNvPr id="3868" name="Google Shape;3868;p2"/>
            <p:cNvPicPr preferRelativeResize="0"/>
            <p:nvPr/>
          </p:nvPicPr>
          <p:blipFill rotWithShape="1">
            <a:blip r:embed="rId12">
              <a:alphaModFix/>
            </a:blip>
            <a:srcRect b="65185" l="22317" r="62863" t="0"/>
            <a:stretch/>
          </p:blipFill>
          <p:spPr>
            <a:xfrm rot="4809071">
              <a:off x="506185" y="3597165"/>
              <a:ext cx="673089" cy="2387584"/>
            </a:xfrm>
            <a:prstGeom prst="rect">
              <a:avLst/>
            </a:prstGeom>
            <a:noFill/>
            <a:ln>
              <a:noFill/>
            </a:ln>
          </p:spPr>
        </p:pic>
        <p:pic>
          <p:nvPicPr>
            <p:cNvPr id="3869" name="Google Shape;3869;p2"/>
            <p:cNvPicPr preferRelativeResize="0"/>
            <p:nvPr/>
          </p:nvPicPr>
          <p:blipFill rotWithShape="1">
            <a:blip r:embed="rId12">
              <a:alphaModFix/>
            </a:blip>
            <a:srcRect b="-1222" l="58297" r="26883" t="66408"/>
            <a:stretch/>
          </p:blipFill>
          <p:spPr>
            <a:xfrm rot="4809071">
              <a:off x="947565" y="4322581"/>
              <a:ext cx="512385" cy="1817535"/>
            </a:xfrm>
            <a:prstGeom prst="rect">
              <a:avLst/>
            </a:prstGeom>
            <a:noFill/>
            <a:ln>
              <a:noFill/>
            </a:ln>
          </p:spPr>
        </p:pic>
        <p:pic>
          <p:nvPicPr>
            <p:cNvPr id="3870" name="Google Shape;3870;p2"/>
            <p:cNvPicPr preferRelativeResize="0"/>
            <p:nvPr/>
          </p:nvPicPr>
          <p:blipFill rotWithShape="1">
            <a:blip r:embed="rId12">
              <a:alphaModFix/>
            </a:blip>
            <a:srcRect b="63917" l="53002" r="21654" t="248"/>
            <a:stretch/>
          </p:blipFill>
          <p:spPr>
            <a:xfrm rot="5256948">
              <a:off x="1183428" y="4371567"/>
              <a:ext cx="876172" cy="1870875"/>
            </a:xfrm>
            <a:prstGeom prst="rect">
              <a:avLst/>
            </a:prstGeom>
            <a:noFill/>
            <a:ln>
              <a:noFill/>
            </a:ln>
          </p:spPr>
        </p:pic>
        <p:pic>
          <p:nvPicPr>
            <p:cNvPr id="3871" name="Google Shape;3871;p2"/>
            <p:cNvPicPr preferRelativeResize="0"/>
            <p:nvPr/>
          </p:nvPicPr>
          <p:blipFill rotWithShape="1">
            <a:blip r:embed="rId12">
              <a:alphaModFix/>
            </a:blip>
            <a:srcRect b="65185" l="22317" r="62863" t="0"/>
            <a:stretch/>
          </p:blipFill>
          <p:spPr>
            <a:xfrm rot="4809071">
              <a:off x="506186" y="3302808"/>
              <a:ext cx="673089" cy="2387584"/>
            </a:xfrm>
            <a:prstGeom prst="rect">
              <a:avLst/>
            </a:prstGeom>
            <a:noFill/>
            <a:ln>
              <a:noFill/>
            </a:ln>
          </p:spPr>
        </p:pic>
        <p:pic>
          <p:nvPicPr>
            <p:cNvPr id="3872" name="Google Shape;3872;p2"/>
            <p:cNvPicPr preferRelativeResize="0"/>
            <p:nvPr/>
          </p:nvPicPr>
          <p:blipFill rotWithShape="1">
            <a:blip r:embed="rId12">
              <a:alphaModFix/>
            </a:blip>
            <a:srcRect b="-1222" l="58297" r="26883" t="66408"/>
            <a:stretch/>
          </p:blipFill>
          <p:spPr>
            <a:xfrm rot="4809071">
              <a:off x="947566" y="4028224"/>
              <a:ext cx="512385" cy="1817535"/>
            </a:xfrm>
            <a:prstGeom prst="rect">
              <a:avLst/>
            </a:prstGeom>
            <a:noFill/>
            <a:ln>
              <a:noFill/>
            </a:ln>
          </p:spPr>
        </p:pic>
        <p:pic>
          <p:nvPicPr>
            <p:cNvPr id="3873" name="Google Shape;3873;p2"/>
            <p:cNvPicPr preferRelativeResize="0"/>
            <p:nvPr/>
          </p:nvPicPr>
          <p:blipFill rotWithShape="1">
            <a:blip r:embed="rId12">
              <a:alphaModFix/>
            </a:blip>
            <a:srcRect b="63917" l="53002" r="21654" t="248"/>
            <a:stretch/>
          </p:blipFill>
          <p:spPr>
            <a:xfrm rot="5256948">
              <a:off x="1183429" y="4077210"/>
              <a:ext cx="876172" cy="1870875"/>
            </a:xfrm>
            <a:prstGeom prst="rect">
              <a:avLst/>
            </a:prstGeom>
            <a:noFill/>
            <a:ln>
              <a:noFill/>
            </a:ln>
          </p:spPr>
        </p:pic>
        <p:pic>
          <p:nvPicPr>
            <p:cNvPr id="3874" name="Google Shape;3874;p2"/>
            <p:cNvPicPr preferRelativeResize="0"/>
            <p:nvPr/>
          </p:nvPicPr>
          <p:blipFill rotWithShape="1">
            <a:blip r:embed="rId12">
              <a:alphaModFix/>
            </a:blip>
            <a:srcRect b="65185" l="22317" r="62863" t="0"/>
            <a:stretch/>
          </p:blipFill>
          <p:spPr>
            <a:xfrm rot="4809071">
              <a:off x="565064" y="3536915"/>
              <a:ext cx="673089" cy="2387584"/>
            </a:xfrm>
            <a:prstGeom prst="rect">
              <a:avLst/>
            </a:prstGeom>
            <a:noFill/>
            <a:ln>
              <a:noFill/>
            </a:ln>
          </p:spPr>
        </p:pic>
        <p:pic>
          <p:nvPicPr>
            <p:cNvPr id="3875" name="Google Shape;3875;p2"/>
            <p:cNvPicPr preferRelativeResize="0"/>
            <p:nvPr/>
          </p:nvPicPr>
          <p:blipFill rotWithShape="1">
            <a:blip r:embed="rId12">
              <a:alphaModFix/>
            </a:blip>
            <a:srcRect b="65185" l="22317" r="62863" t="0"/>
            <a:stretch/>
          </p:blipFill>
          <p:spPr>
            <a:xfrm rot="4809071">
              <a:off x="595462" y="3801697"/>
              <a:ext cx="673089" cy="2387584"/>
            </a:xfrm>
            <a:prstGeom prst="rect">
              <a:avLst/>
            </a:prstGeom>
            <a:noFill/>
            <a:ln>
              <a:noFill/>
            </a:ln>
          </p:spPr>
        </p:pic>
        <p:pic>
          <p:nvPicPr>
            <p:cNvPr id="3876" name="Google Shape;3876;p2"/>
            <p:cNvPicPr preferRelativeResize="0"/>
            <p:nvPr/>
          </p:nvPicPr>
          <p:blipFill rotWithShape="1">
            <a:blip r:embed="rId12">
              <a:alphaModFix/>
            </a:blip>
            <a:srcRect b="65185" l="22317" r="62863" t="0"/>
            <a:stretch/>
          </p:blipFill>
          <p:spPr>
            <a:xfrm rot="4809071">
              <a:off x="385658" y="3624807"/>
              <a:ext cx="673089" cy="2387584"/>
            </a:xfrm>
            <a:prstGeom prst="rect">
              <a:avLst/>
            </a:prstGeom>
            <a:noFill/>
            <a:ln>
              <a:noFill/>
            </a:ln>
          </p:spPr>
        </p:pic>
        <p:pic>
          <p:nvPicPr>
            <p:cNvPr id="3877" name="Google Shape;3877;p2"/>
            <p:cNvPicPr preferRelativeResize="0"/>
            <p:nvPr/>
          </p:nvPicPr>
          <p:blipFill rotWithShape="1">
            <a:blip r:embed="rId12">
              <a:alphaModFix/>
            </a:blip>
            <a:srcRect b="65185" l="22317" r="62863" t="0"/>
            <a:stretch/>
          </p:blipFill>
          <p:spPr>
            <a:xfrm rot="4809071">
              <a:off x="491687" y="4037556"/>
              <a:ext cx="812842" cy="2387584"/>
            </a:xfrm>
            <a:prstGeom prst="rect">
              <a:avLst/>
            </a:prstGeom>
            <a:noFill/>
            <a:ln>
              <a:noFill/>
            </a:ln>
          </p:spPr>
        </p:pic>
        <p:pic>
          <p:nvPicPr>
            <p:cNvPr id="3878" name="Google Shape;3878;p2"/>
            <p:cNvPicPr preferRelativeResize="0"/>
            <p:nvPr/>
          </p:nvPicPr>
          <p:blipFill rotWithShape="1">
            <a:blip r:embed="rId12">
              <a:alphaModFix/>
            </a:blip>
            <a:srcRect b="65185" l="22317" r="62863" t="0"/>
            <a:stretch/>
          </p:blipFill>
          <p:spPr>
            <a:xfrm rot="4809071">
              <a:off x="385657" y="3833700"/>
              <a:ext cx="673089" cy="2387584"/>
            </a:xfrm>
            <a:prstGeom prst="rect">
              <a:avLst/>
            </a:prstGeom>
            <a:noFill/>
            <a:ln>
              <a:noFill/>
            </a:ln>
          </p:spPr>
        </p:pic>
        <p:pic>
          <p:nvPicPr>
            <p:cNvPr id="3879" name="Google Shape;3879;p2"/>
            <p:cNvPicPr preferRelativeResize="0"/>
            <p:nvPr/>
          </p:nvPicPr>
          <p:blipFill rotWithShape="1">
            <a:blip r:embed="rId12">
              <a:alphaModFix/>
            </a:blip>
            <a:srcRect b="65185" l="22317" r="62863" t="0"/>
            <a:stretch/>
          </p:blipFill>
          <p:spPr>
            <a:xfrm rot="4809071">
              <a:off x="186865" y="3563091"/>
              <a:ext cx="673089" cy="2387584"/>
            </a:xfrm>
            <a:prstGeom prst="rect">
              <a:avLst/>
            </a:prstGeom>
            <a:noFill/>
            <a:ln>
              <a:noFill/>
            </a:ln>
          </p:spPr>
        </p:pic>
        <p:pic>
          <p:nvPicPr>
            <p:cNvPr id="3880" name="Google Shape;3880;p2"/>
            <p:cNvPicPr preferRelativeResize="0"/>
            <p:nvPr/>
          </p:nvPicPr>
          <p:blipFill rotWithShape="1">
            <a:blip r:embed="rId12">
              <a:alphaModFix/>
            </a:blip>
            <a:srcRect b="65185" l="22317" r="62863" t="0"/>
            <a:stretch/>
          </p:blipFill>
          <p:spPr>
            <a:xfrm rot="4809071">
              <a:off x="186865" y="3622176"/>
              <a:ext cx="673089" cy="2387584"/>
            </a:xfrm>
            <a:prstGeom prst="rect">
              <a:avLst/>
            </a:prstGeom>
            <a:noFill/>
            <a:ln>
              <a:noFill/>
            </a:ln>
          </p:spPr>
        </p:pic>
      </p:grpSp>
      <p:grpSp>
        <p:nvGrpSpPr>
          <p:cNvPr id="3881" name="Google Shape;3881;p2"/>
          <p:cNvGrpSpPr/>
          <p:nvPr/>
        </p:nvGrpSpPr>
        <p:grpSpPr>
          <a:xfrm>
            <a:off x="2372893" y="3632766"/>
            <a:ext cx="2654939" cy="1515631"/>
            <a:chOff x="-710355" y="3960818"/>
            <a:chExt cx="3284722" cy="1875158"/>
          </a:xfrm>
        </p:grpSpPr>
        <p:pic>
          <p:nvPicPr>
            <p:cNvPr id="3882" name="Google Shape;3882;p2"/>
            <p:cNvPicPr preferRelativeResize="0"/>
            <p:nvPr/>
          </p:nvPicPr>
          <p:blipFill rotWithShape="1">
            <a:blip r:embed="rId12">
              <a:alphaModFix/>
            </a:blip>
            <a:srcRect b="65185" l="22317" r="62863" t="0"/>
            <a:stretch/>
          </p:blipFill>
          <p:spPr>
            <a:xfrm rot="4809071">
              <a:off x="506185" y="3597165"/>
              <a:ext cx="673089" cy="2387584"/>
            </a:xfrm>
            <a:prstGeom prst="rect">
              <a:avLst/>
            </a:prstGeom>
            <a:noFill/>
            <a:ln>
              <a:noFill/>
            </a:ln>
          </p:spPr>
        </p:pic>
        <p:pic>
          <p:nvPicPr>
            <p:cNvPr id="3883" name="Google Shape;3883;p2"/>
            <p:cNvPicPr preferRelativeResize="0"/>
            <p:nvPr/>
          </p:nvPicPr>
          <p:blipFill rotWithShape="1">
            <a:blip r:embed="rId12">
              <a:alphaModFix/>
            </a:blip>
            <a:srcRect b="-1222" l="58297" r="26883" t="66408"/>
            <a:stretch/>
          </p:blipFill>
          <p:spPr>
            <a:xfrm rot="4809071">
              <a:off x="947565" y="4322581"/>
              <a:ext cx="512385" cy="1817535"/>
            </a:xfrm>
            <a:prstGeom prst="rect">
              <a:avLst/>
            </a:prstGeom>
            <a:noFill/>
            <a:ln>
              <a:noFill/>
            </a:ln>
          </p:spPr>
        </p:pic>
        <p:pic>
          <p:nvPicPr>
            <p:cNvPr id="3884" name="Google Shape;3884;p2"/>
            <p:cNvPicPr preferRelativeResize="0"/>
            <p:nvPr/>
          </p:nvPicPr>
          <p:blipFill rotWithShape="1">
            <a:blip r:embed="rId12">
              <a:alphaModFix/>
            </a:blip>
            <a:srcRect b="63917" l="53002" r="21654" t="248"/>
            <a:stretch/>
          </p:blipFill>
          <p:spPr>
            <a:xfrm rot="5256948">
              <a:off x="1183428" y="4371567"/>
              <a:ext cx="876172" cy="1870875"/>
            </a:xfrm>
            <a:prstGeom prst="rect">
              <a:avLst/>
            </a:prstGeom>
            <a:noFill/>
            <a:ln>
              <a:noFill/>
            </a:ln>
          </p:spPr>
        </p:pic>
        <p:pic>
          <p:nvPicPr>
            <p:cNvPr id="3885" name="Google Shape;3885;p2"/>
            <p:cNvPicPr preferRelativeResize="0"/>
            <p:nvPr/>
          </p:nvPicPr>
          <p:blipFill rotWithShape="1">
            <a:blip r:embed="rId12">
              <a:alphaModFix/>
            </a:blip>
            <a:srcRect b="65185" l="22317" r="62863" t="0"/>
            <a:stretch/>
          </p:blipFill>
          <p:spPr>
            <a:xfrm rot="4809071">
              <a:off x="506186" y="3302808"/>
              <a:ext cx="673089" cy="2387584"/>
            </a:xfrm>
            <a:prstGeom prst="rect">
              <a:avLst/>
            </a:prstGeom>
            <a:noFill/>
            <a:ln>
              <a:noFill/>
            </a:ln>
          </p:spPr>
        </p:pic>
        <p:pic>
          <p:nvPicPr>
            <p:cNvPr id="3886" name="Google Shape;3886;p2"/>
            <p:cNvPicPr preferRelativeResize="0"/>
            <p:nvPr/>
          </p:nvPicPr>
          <p:blipFill rotWithShape="1">
            <a:blip r:embed="rId12">
              <a:alphaModFix/>
            </a:blip>
            <a:srcRect b="-1222" l="58297" r="26883" t="66408"/>
            <a:stretch/>
          </p:blipFill>
          <p:spPr>
            <a:xfrm rot="4809071">
              <a:off x="947566" y="4028224"/>
              <a:ext cx="512385" cy="1817535"/>
            </a:xfrm>
            <a:prstGeom prst="rect">
              <a:avLst/>
            </a:prstGeom>
            <a:noFill/>
            <a:ln>
              <a:noFill/>
            </a:ln>
          </p:spPr>
        </p:pic>
        <p:pic>
          <p:nvPicPr>
            <p:cNvPr id="3887" name="Google Shape;3887;p2"/>
            <p:cNvPicPr preferRelativeResize="0"/>
            <p:nvPr/>
          </p:nvPicPr>
          <p:blipFill rotWithShape="1">
            <a:blip r:embed="rId12">
              <a:alphaModFix/>
            </a:blip>
            <a:srcRect b="63917" l="53002" r="21654" t="248"/>
            <a:stretch/>
          </p:blipFill>
          <p:spPr>
            <a:xfrm rot="5256948">
              <a:off x="1183429" y="4077210"/>
              <a:ext cx="876172" cy="1870875"/>
            </a:xfrm>
            <a:prstGeom prst="rect">
              <a:avLst/>
            </a:prstGeom>
            <a:noFill/>
            <a:ln>
              <a:noFill/>
            </a:ln>
          </p:spPr>
        </p:pic>
        <p:pic>
          <p:nvPicPr>
            <p:cNvPr id="3888" name="Google Shape;3888;p2"/>
            <p:cNvPicPr preferRelativeResize="0"/>
            <p:nvPr/>
          </p:nvPicPr>
          <p:blipFill rotWithShape="1">
            <a:blip r:embed="rId12">
              <a:alphaModFix/>
            </a:blip>
            <a:srcRect b="65185" l="22317" r="62863" t="0"/>
            <a:stretch/>
          </p:blipFill>
          <p:spPr>
            <a:xfrm rot="4809071">
              <a:off x="565064" y="3536915"/>
              <a:ext cx="673089" cy="2387584"/>
            </a:xfrm>
            <a:prstGeom prst="rect">
              <a:avLst/>
            </a:prstGeom>
            <a:noFill/>
            <a:ln>
              <a:noFill/>
            </a:ln>
          </p:spPr>
        </p:pic>
        <p:pic>
          <p:nvPicPr>
            <p:cNvPr id="3889" name="Google Shape;3889;p2"/>
            <p:cNvPicPr preferRelativeResize="0"/>
            <p:nvPr/>
          </p:nvPicPr>
          <p:blipFill rotWithShape="1">
            <a:blip r:embed="rId12">
              <a:alphaModFix/>
            </a:blip>
            <a:srcRect b="65185" l="22317" r="62863" t="0"/>
            <a:stretch/>
          </p:blipFill>
          <p:spPr>
            <a:xfrm rot="4809071">
              <a:off x="595462" y="3801697"/>
              <a:ext cx="673089" cy="2387584"/>
            </a:xfrm>
            <a:prstGeom prst="rect">
              <a:avLst/>
            </a:prstGeom>
            <a:noFill/>
            <a:ln>
              <a:noFill/>
            </a:ln>
          </p:spPr>
        </p:pic>
        <p:pic>
          <p:nvPicPr>
            <p:cNvPr id="3890" name="Google Shape;3890;p2"/>
            <p:cNvPicPr preferRelativeResize="0"/>
            <p:nvPr/>
          </p:nvPicPr>
          <p:blipFill rotWithShape="1">
            <a:blip r:embed="rId12">
              <a:alphaModFix/>
            </a:blip>
            <a:srcRect b="65185" l="22317" r="62863" t="0"/>
            <a:stretch/>
          </p:blipFill>
          <p:spPr>
            <a:xfrm rot="4809071">
              <a:off x="385658" y="3624807"/>
              <a:ext cx="673089" cy="2387584"/>
            </a:xfrm>
            <a:prstGeom prst="rect">
              <a:avLst/>
            </a:prstGeom>
            <a:noFill/>
            <a:ln>
              <a:noFill/>
            </a:ln>
          </p:spPr>
        </p:pic>
        <p:pic>
          <p:nvPicPr>
            <p:cNvPr id="3891" name="Google Shape;3891;p2"/>
            <p:cNvPicPr preferRelativeResize="0"/>
            <p:nvPr/>
          </p:nvPicPr>
          <p:blipFill rotWithShape="1">
            <a:blip r:embed="rId12">
              <a:alphaModFix/>
            </a:blip>
            <a:srcRect b="65185" l="22317" r="62863" t="0"/>
            <a:stretch/>
          </p:blipFill>
          <p:spPr>
            <a:xfrm rot="4809071">
              <a:off x="491687" y="4037556"/>
              <a:ext cx="812842" cy="2387584"/>
            </a:xfrm>
            <a:prstGeom prst="rect">
              <a:avLst/>
            </a:prstGeom>
            <a:noFill/>
            <a:ln>
              <a:noFill/>
            </a:ln>
          </p:spPr>
        </p:pic>
        <p:pic>
          <p:nvPicPr>
            <p:cNvPr id="3892" name="Google Shape;3892;p2"/>
            <p:cNvPicPr preferRelativeResize="0"/>
            <p:nvPr/>
          </p:nvPicPr>
          <p:blipFill rotWithShape="1">
            <a:blip r:embed="rId12">
              <a:alphaModFix/>
            </a:blip>
            <a:srcRect b="65185" l="22317" r="62863" t="0"/>
            <a:stretch/>
          </p:blipFill>
          <p:spPr>
            <a:xfrm rot="4809071">
              <a:off x="385657" y="3833700"/>
              <a:ext cx="673089" cy="2387584"/>
            </a:xfrm>
            <a:prstGeom prst="rect">
              <a:avLst/>
            </a:prstGeom>
            <a:noFill/>
            <a:ln>
              <a:noFill/>
            </a:ln>
          </p:spPr>
        </p:pic>
        <p:pic>
          <p:nvPicPr>
            <p:cNvPr id="3893" name="Google Shape;3893;p2"/>
            <p:cNvPicPr preferRelativeResize="0"/>
            <p:nvPr/>
          </p:nvPicPr>
          <p:blipFill rotWithShape="1">
            <a:blip r:embed="rId12">
              <a:alphaModFix/>
            </a:blip>
            <a:srcRect b="65185" l="22317" r="62863" t="0"/>
            <a:stretch/>
          </p:blipFill>
          <p:spPr>
            <a:xfrm rot="4809071">
              <a:off x="186865" y="3563091"/>
              <a:ext cx="673089" cy="2387584"/>
            </a:xfrm>
            <a:prstGeom prst="rect">
              <a:avLst/>
            </a:prstGeom>
            <a:noFill/>
            <a:ln>
              <a:noFill/>
            </a:ln>
          </p:spPr>
        </p:pic>
        <p:pic>
          <p:nvPicPr>
            <p:cNvPr id="3894" name="Google Shape;3894;p2"/>
            <p:cNvPicPr preferRelativeResize="0"/>
            <p:nvPr/>
          </p:nvPicPr>
          <p:blipFill rotWithShape="1">
            <a:blip r:embed="rId12">
              <a:alphaModFix/>
            </a:blip>
            <a:srcRect b="65185" l="22317" r="62863" t="0"/>
            <a:stretch/>
          </p:blipFill>
          <p:spPr>
            <a:xfrm rot="4809071">
              <a:off x="186865" y="3622176"/>
              <a:ext cx="673089" cy="2387584"/>
            </a:xfrm>
            <a:prstGeom prst="rect">
              <a:avLst/>
            </a:prstGeom>
            <a:noFill/>
            <a:ln>
              <a:noFill/>
            </a:ln>
          </p:spPr>
        </p:pic>
      </p:grpSp>
      <p:grpSp>
        <p:nvGrpSpPr>
          <p:cNvPr id="3895" name="Google Shape;3895;p2"/>
          <p:cNvGrpSpPr/>
          <p:nvPr/>
        </p:nvGrpSpPr>
        <p:grpSpPr>
          <a:xfrm>
            <a:off x="3287553" y="4866984"/>
            <a:ext cx="2654939" cy="1515631"/>
            <a:chOff x="-710355" y="3960818"/>
            <a:chExt cx="3284722" cy="1875158"/>
          </a:xfrm>
        </p:grpSpPr>
        <p:pic>
          <p:nvPicPr>
            <p:cNvPr id="3896" name="Google Shape;3896;p2"/>
            <p:cNvPicPr preferRelativeResize="0"/>
            <p:nvPr/>
          </p:nvPicPr>
          <p:blipFill rotWithShape="1">
            <a:blip r:embed="rId12">
              <a:alphaModFix/>
            </a:blip>
            <a:srcRect b="65185" l="22317" r="62863" t="0"/>
            <a:stretch/>
          </p:blipFill>
          <p:spPr>
            <a:xfrm rot="4809071">
              <a:off x="506185" y="3597165"/>
              <a:ext cx="673089" cy="2387584"/>
            </a:xfrm>
            <a:prstGeom prst="rect">
              <a:avLst/>
            </a:prstGeom>
            <a:noFill/>
            <a:ln>
              <a:noFill/>
            </a:ln>
          </p:spPr>
        </p:pic>
        <p:pic>
          <p:nvPicPr>
            <p:cNvPr id="3897" name="Google Shape;3897;p2"/>
            <p:cNvPicPr preferRelativeResize="0"/>
            <p:nvPr/>
          </p:nvPicPr>
          <p:blipFill rotWithShape="1">
            <a:blip r:embed="rId12">
              <a:alphaModFix/>
            </a:blip>
            <a:srcRect b="-1222" l="58297" r="26883" t="66408"/>
            <a:stretch/>
          </p:blipFill>
          <p:spPr>
            <a:xfrm rot="4809071">
              <a:off x="947565" y="4322581"/>
              <a:ext cx="512385" cy="1817535"/>
            </a:xfrm>
            <a:prstGeom prst="rect">
              <a:avLst/>
            </a:prstGeom>
            <a:noFill/>
            <a:ln>
              <a:noFill/>
            </a:ln>
          </p:spPr>
        </p:pic>
        <p:pic>
          <p:nvPicPr>
            <p:cNvPr id="3898" name="Google Shape;3898;p2"/>
            <p:cNvPicPr preferRelativeResize="0"/>
            <p:nvPr/>
          </p:nvPicPr>
          <p:blipFill rotWithShape="1">
            <a:blip r:embed="rId12">
              <a:alphaModFix/>
            </a:blip>
            <a:srcRect b="63917" l="53002" r="21654" t="248"/>
            <a:stretch/>
          </p:blipFill>
          <p:spPr>
            <a:xfrm rot="5256948">
              <a:off x="1183428" y="4371567"/>
              <a:ext cx="876172" cy="1870875"/>
            </a:xfrm>
            <a:prstGeom prst="rect">
              <a:avLst/>
            </a:prstGeom>
            <a:noFill/>
            <a:ln>
              <a:noFill/>
            </a:ln>
          </p:spPr>
        </p:pic>
        <p:pic>
          <p:nvPicPr>
            <p:cNvPr id="3899" name="Google Shape;3899;p2"/>
            <p:cNvPicPr preferRelativeResize="0"/>
            <p:nvPr/>
          </p:nvPicPr>
          <p:blipFill rotWithShape="1">
            <a:blip r:embed="rId12">
              <a:alphaModFix/>
            </a:blip>
            <a:srcRect b="65185" l="22317" r="62863" t="0"/>
            <a:stretch/>
          </p:blipFill>
          <p:spPr>
            <a:xfrm rot="4809071">
              <a:off x="506186" y="3302808"/>
              <a:ext cx="673089" cy="2387584"/>
            </a:xfrm>
            <a:prstGeom prst="rect">
              <a:avLst/>
            </a:prstGeom>
            <a:noFill/>
            <a:ln>
              <a:noFill/>
            </a:ln>
          </p:spPr>
        </p:pic>
        <p:pic>
          <p:nvPicPr>
            <p:cNvPr id="3900" name="Google Shape;3900;p2"/>
            <p:cNvPicPr preferRelativeResize="0"/>
            <p:nvPr/>
          </p:nvPicPr>
          <p:blipFill rotWithShape="1">
            <a:blip r:embed="rId12">
              <a:alphaModFix/>
            </a:blip>
            <a:srcRect b="-1222" l="58297" r="26883" t="66408"/>
            <a:stretch/>
          </p:blipFill>
          <p:spPr>
            <a:xfrm rot="4809071">
              <a:off x="947566" y="4028224"/>
              <a:ext cx="512385" cy="1817535"/>
            </a:xfrm>
            <a:prstGeom prst="rect">
              <a:avLst/>
            </a:prstGeom>
            <a:noFill/>
            <a:ln>
              <a:noFill/>
            </a:ln>
          </p:spPr>
        </p:pic>
        <p:pic>
          <p:nvPicPr>
            <p:cNvPr id="3901" name="Google Shape;3901;p2"/>
            <p:cNvPicPr preferRelativeResize="0"/>
            <p:nvPr/>
          </p:nvPicPr>
          <p:blipFill rotWithShape="1">
            <a:blip r:embed="rId12">
              <a:alphaModFix/>
            </a:blip>
            <a:srcRect b="63917" l="53002" r="21654" t="248"/>
            <a:stretch/>
          </p:blipFill>
          <p:spPr>
            <a:xfrm rot="5256948">
              <a:off x="1183429" y="4077210"/>
              <a:ext cx="876172" cy="1870875"/>
            </a:xfrm>
            <a:prstGeom prst="rect">
              <a:avLst/>
            </a:prstGeom>
            <a:noFill/>
            <a:ln>
              <a:noFill/>
            </a:ln>
          </p:spPr>
        </p:pic>
        <p:pic>
          <p:nvPicPr>
            <p:cNvPr id="3902" name="Google Shape;3902;p2"/>
            <p:cNvPicPr preferRelativeResize="0"/>
            <p:nvPr/>
          </p:nvPicPr>
          <p:blipFill rotWithShape="1">
            <a:blip r:embed="rId12">
              <a:alphaModFix/>
            </a:blip>
            <a:srcRect b="65185" l="22317" r="62863" t="0"/>
            <a:stretch/>
          </p:blipFill>
          <p:spPr>
            <a:xfrm rot="4809071">
              <a:off x="565064" y="3536915"/>
              <a:ext cx="673089" cy="2387584"/>
            </a:xfrm>
            <a:prstGeom prst="rect">
              <a:avLst/>
            </a:prstGeom>
            <a:noFill/>
            <a:ln>
              <a:noFill/>
            </a:ln>
          </p:spPr>
        </p:pic>
        <p:pic>
          <p:nvPicPr>
            <p:cNvPr id="3903" name="Google Shape;3903;p2"/>
            <p:cNvPicPr preferRelativeResize="0"/>
            <p:nvPr/>
          </p:nvPicPr>
          <p:blipFill rotWithShape="1">
            <a:blip r:embed="rId12">
              <a:alphaModFix/>
            </a:blip>
            <a:srcRect b="65185" l="22317" r="62863" t="0"/>
            <a:stretch/>
          </p:blipFill>
          <p:spPr>
            <a:xfrm rot="4809071">
              <a:off x="595462" y="3801697"/>
              <a:ext cx="673089" cy="2387584"/>
            </a:xfrm>
            <a:prstGeom prst="rect">
              <a:avLst/>
            </a:prstGeom>
            <a:noFill/>
            <a:ln>
              <a:noFill/>
            </a:ln>
          </p:spPr>
        </p:pic>
        <p:pic>
          <p:nvPicPr>
            <p:cNvPr id="3904" name="Google Shape;3904;p2"/>
            <p:cNvPicPr preferRelativeResize="0"/>
            <p:nvPr/>
          </p:nvPicPr>
          <p:blipFill rotWithShape="1">
            <a:blip r:embed="rId12">
              <a:alphaModFix/>
            </a:blip>
            <a:srcRect b="65185" l="22317" r="62863" t="0"/>
            <a:stretch/>
          </p:blipFill>
          <p:spPr>
            <a:xfrm rot="4809071">
              <a:off x="385658" y="3624807"/>
              <a:ext cx="673089" cy="2387584"/>
            </a:xfrm>
            <a:prstGeom prst="rect">
              <a:avLst/>
            </a:prstGeom>
            <a:noFill/>
            <a:ln>
              <a:noFill/>
            </a:ln>
          </p:spPr>
        </p:pic>
        <p:pic>
          <p:nvPicPr>
            <p:cNvPr id="3905" name="Google Shape;3905;p2"/>
            <p:cNvPicPr preferRelativeResize="0"/>
            <p:nvPr/>
          </p:nvPicPr>
          <p:blipFill rotWithShape="1">
            <a:blip r:embed="rId12">
              <a:alphaModFix/>
            </a:blip>
            <a:srcRect b="65185" l="22317" r="62863" t="0"/>
            <a:stretch/>
          </p:blipFill>
          <p:spPr>
            <a:xfrm rot="4809071">
              <a:off x="491687" y="4037556"/>
              <a:ext cx="812842" cy="2387584"/>
            </a:xfrm>
            <a:prstGeom prst="rect">
              <a:avLst/>
            </a:prstGeom>
            <a:noFill/>
            <a:ln>
              <a:noFill/>
            </a:ln>
          </p:spPr>
        </p:pic>
        <p:pic>
          <p:nvPicPr>
            <p:cNvPr id="3906" name="Google Shape;3906;p2"/>
            <p:cNvPicPr preferRelativeResize="0"/>
            <p:nvPr/>
          </p:nvPicPr>
          <p:blipFill rotWithShape="1">
            <a:blip r:embed="rId12">
              <a:alphaModFix/>
            </a:blip>
            <a:srcRect b="65185" l="22317" r="62863" t="0"/>
            <a:stretch/>
          </p:blipFill>
          <p:spPr>
            <a:xfrm rot="4809071">
              <a:off x="385657" y="3833700"/>
              <a:ext cx="673089" cy="2387584"/>
            </a:xfrm>
            <a:prstGeom prst="rect">
              <a:avLst/>
            </a:prstGeom>
            <a:noFill/>
            <a:ln>
              <a:noFill/>
            </a:ln>
          </p:spPr>
        </p:pic>
        <p:pic>
          <p:nvPicPr>
            <p:cNvPr id="3907" name="Google Shape;3907;p2"/>
            <p:cNvPicPr preferRelativeResize="0"/>
            <p:nvPr/>
          </p:nvPicPr>
          <p:blipFill rotWithShape="1">
            <a:blip r:embed="rId12">
              <a:alphaModFix/>
            </a:blip>
            <a:srcRect b="65185" l="22317" r="62863" t="0"/>
            <a:stretch/>
          </p:blipFill>
          <p:spPr>
            <a:xfrm rot="4809071">
              <a:off x="186865" y="3563091"/>
              <a:ext cx="673089" cy="2387584"/>
            </a:xfrm>
            <a:prstGeom prst="rect">
              <a:avLst/>
            </a:prstGeom>
            <a:noFill/>
            <a:ln>
              <a:noFill/>
            </a:ln>
          </p:spPr>
        </p:pic>
        <p:pic>
          <p:nvPicPr>
            <p:cNvPr id="3908" name="Google Shape;3908;p2"/>
            <p:cNvPicPr preferRelativeResize="0"/>
            <p:nvPr/>
          </p:nvPicPr>
          <p:blipFill rotWithShape="1">
            <a:blip r:embed="rId12">
              <a:alphaModFix/>
            </a:blip>
            <a:srcRect b="65185" l="22317" r="62863" t="0"/>
            <a:stretch/>
          </p:blipFill>
          <p:spPr>
            <a:xfrm rot="4809071">
              <a:off x="186865" y="3622176"/>
              <a:ext cx="673089" cy="2387584"/>
            </a:xfrm>
            <a:prstGeom prst="rect">
              <a:avLst/>
            </a:prstGeom>
            <a:noFill/>
            <a:ln>
              <a:noFill/>
            </a:ln>
          </p:spPr>
        </p:pic>
      </p:grpSp>
      <p:sp>
        <p:nvSpPr>
          <p:cNvPr id="3909" name="Google Shape;3909;p2">
            <a:hlinkClick action="ppaction://hlinksldjump" r:id="rId13"/>
          </p:cNvPr>
          <p:cNvSpPr/>
          <p:nvPr/>
        </p:nvSpPr>
        <p:spPr>
          <a:xfrm>
            <a:off x="1116054" y="4046488"/>
            <a:ext cx="722063" cy="722063"/>
          </a:xfrm>
          <a:prstGeom prst="ellipse">
            <a:avLst/>
          </a:prstGeom>
          <a:solidFill>
            <a:schemeClr val="lt1"/>
          </a:solidFill>
          <a:ln cap="flat" cmpd="sng" w="25400">
            <a:solidFill>
              <a:srgbClr val="BA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1</a:t>
            </a:r>
            <a:endParaRPr/>
          </a:p>
        </p:txBody>
      </p:sp>
      <p:sp>
        <p:nvSpPr>
          <p:cNvPr id="3910" name="Google Shape;3910;p2">
            <a:hlinkClick action="ppaction://hlinksldjump" r:id="rId14"/>
          </p:cNvPr>
          <p:cNvSpPr/>
          <p:nvPr/>
        </p:nvSpPr>
        <p:spPr>
          <a:xfrm>
            <a:off x="3446244" y="3988245"/>
            <a:ext cx="722063" cy="722063"/>
          </a:xfrm>
          <a:prstGeom prst="ellipse">
            <a:avLst/>
          </a:prstGeom>
          <a:solidFill>
            <a:schemeClr val="lt1"/>
          </a:solidFill>
          <a:ln cap="flat" cmpd="sng" w="25400">
            <a:solidFill>
              <a:srgbClr val="BA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2</a:t>
            </a:r>
            <a:endParaRPr/>
          </a:p>
        </p:txBody>
      </p:sp>
      <p:sp>
        <p:nvSpPr>
          <p:cNvPr id="3911" name="Google Shape;3911;p2">
            <a:hlinkClick action="ppaction://hlinksldjump" r:id="rId15"/>
          </p:cNvPr>
          <p:cNvSpPr/>
          <p:nvPr/>
        </p:nvSpPr>
        <p:spPr>
          <a:xfrm>
            <a:off x="1852440" y="5257393"/>
            <a:ext cx="722063" cy="722063"/>
          </a:xfrm>
          <a:prstGeom prst="ellipse">
            <a:avLst/>
          </a:prstGeom>
          <a:solidFill>
            <a:schemeClr val="lt1"/>
          </a:solidFill>
          <a:ln cap="flat" cmpd="sng" w="25400">
            <a:solidFill>
              <a:srgbClr val="BA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3</a:t>
            </a:r>
            <a:endParaRPr/>
          </a:p>
        </p:txBody>
      </p:sp>
      <p:sp>
        <p:nvSpPr>
          <p:cNvPr id="3912" name="Google Shape;3912;p2">
            <a:hlinkClick action="ppaction://hlinksldjump" r:id="rId16"/>
          </p:cNvPr>
          <p:cNvSpPr/>
          <p:nvPr/>
        </p:nvSpPr>
        <p:spPr>
          <a:xfrm>
            <a:off x="4330798" y="5256667"/>
            <a:ext cx="722063" cy="722063"/>
          </a:xfrm>
          <a:prstGeom prst="ellipse">
            <a:avLst/>
          </a:prstGeom>
          <a:solidFill>
            <a:schemeClr val="lt1"/>
          </a:solidFill>
          <a:ln cap="flat" cmpd="sng" w="25400">
            <a:solidFill>
              <a:srgbClr val="BA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4</a:t>
            </a:r>
            <a:endParaRPr/>
          </a:p>
        </p:txBody>
      </p:sp>
      <p:pic>
        <p:nvPicPr>
          <p:cNvPr id="3913" name="Google Shape;3913;p2"/>
          <p:cNvPicPr preferRelativeResize="0"/>
          <p:nvPr/>
        </p:nvPicPr>
        <p:blipFill rotWithShape="1">
          <a:blip r:embed="rId17">
            <a:alphaModFix/>
          </a:blip>
          <a:srcRect b="0" l="0" r="0" t="0"/>
          <a:stretch/>
        </p:blipFill>
        <p:spPr>
          <a:xfrm rot="-737610">
            <a:off x="-46929028" y="22419298"/>
            <a:ext cx="421124" cy="401121"/>
          </a:xfrm>
          <a:prstGeom prst="rect">
            <a:avLst/>
          </a:prstGeom>
          <a:noFill/>
          <a:ln>
            <a:noFill/>
          </a:ln>
        </p:spPr>
      </p:pic>
      <p:pic>
        <p:nvPicPr>
          <p:cNvPr id="3914" name="Google Shape;3914;p2"/>
          <p:cNvPicPr preferRelativeResize="0"/>
          <p:nvPr/>
        </p:nvPicPr>
        <p:blipFill rotWithShape="1">
          <a:blip r:embed="rId17">
            <a:alphaModFix/>
          </a:blip>
          <a:srcRect b="0" l="0" r="0" t="0"/>
          <a:stretch/>
        </p:blipFill>
        <p:spPr>
          <a:xfrm rot="-737610">
            <a:off x="-42255428" y="15510498"/>
            <a:ext cx="421124" cy="401121"/>
          </a:xfrm>
          <a:prstGeom prst="rect">
            <a:avLst/>
          </a:prstGeom>
          <a:noFill/>
          <a:ln>
            <a:noFill/>
          </a:ln>
        </p:spPr>
      </p:pic>
      <p:pic>
        <p:nvPicPr>
          <p:cNvPr id="3915" name="Google Shape;3915;p2"/>
          <p:cNvPicPr preferRelativeResize="0"/>
          <p:nvPr/>
        </p:nvPicPr>
        <p:blipFill rotWithShape="1">
          <a:blip r:embed="rId17">
            <a:alphaModFix/>
          </a:blip>
          <a:srcRect b="0" l="0" r="0" t="0"/>
          <a:stretch/>
        </p:blipFill>
        <p:spPr>
          <a:xfrm rot="-737610">
            <a:off x="-48351427" y="15992086"/>
            <a:ext cx="421124" cy="401121"/>
          </a:xfrm>
          <a:prstGeom prst="rect">
            <a:avLst/>
          </a:prstGeom>
          <a:noFill/>
          <a:ln>
            <a:noFill/>
          </a:ln>
        </p:spPr>
      </p:pic>
      <p:pic>
        <p:nvPicPr>
          <p:cNvPr id="3916" name="Google Shape;3916;p2"/>
          <p:cNvPicPr preferRelativeResize="0"/>
          <p:nvPr/>
        </p:nvPicPr>
        <p:blipFill rotWithShape="1">
          <a:blip r:embed="rId17">
            <a:alphaModFix/>
          </a:blip>
          <a:srcRect b="0" l="0" r="0" t="0"/>
          <a:stretch/>
        </p:blipFill>
        <p:spPr>
          <a:xfrm rot="-737610">
            <a:off x="-47854552" y="11623286"/>
            <a:ext cx="421124" cy="40112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3849"/>
                                        </p:tgtEl>
                                        <p:attrNameLst>
                                          <p:attrName>style.visibility</p:attrName>
                                        </p:attrNameLst>
                                      </p:cBhvr>
                                      <p:to>
                                        <p:strVal val="visible"/>
                                      </p:to>
                                    </p:set>
                                    <p:anim calcmode="lin" valueType="num">
                                      <p:cBhvr additive="base">
                                        <p:cTn dur="500"/>
                                        <p:tgtEl>
                                          <p:spTgt spid="38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3850"/>
                                        </p:tgtEl>
                                        <p:attrNameLst>
                                          <p:attrName>style.visibility</p:attrName>
                                        </p:attrNameLst>
                                      </p:cBhvr>
                                      <p:to>
                                        <p:strVal val="visible"/>
                                      </p:to>
                                    </p:set>
                                    <p:anim calcmode="lin" valueType="num">
                                      <p:cBhvr additive="base">
                                        <p:cTn dur="500"/>
                                        <p:tgtEl>
                                          <p:spTgt spid="38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09"/>
                                        </p:tgtEl>
                                      </p:cBhvr>
                                    </p:animEffect>
                                    <p:set>
                                      <p:cBhvr>
                                        <p:cTn dur="1" fill="hold">
                                          <p:stCondLst>
                                            <p:cond delay="500"/>
                                          </p:stCondLst>
                                        </p:cTn>
                                        <p:tgtEl>
                                          <p:spTgt spid="39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10"/>
                                        </p:tgtEl>
                                      </p:cBhvr>
                                    </p:animEffect>
                                    <p:set>
                                      <p:cBhvr>
                                        <p:cTn dur="1" fill="hold">
                                          <p:stCondLst>
                                            <p:cond delay="500"/>
                                          </p:stCondLst>
                                        </p:cTn>
                                        <p:tgtEl>
                                          <p:spTgt spid="39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11"/>
                                        </p:tgtEl>
                                      </p:cBhvr>
                                    </p:animEffect>
                                    <p:set>
                                      <p:cBhvr>
                                        <p:cTn dur="1" fill="hold">
                                          <p:stCondLst>
                                            <p:cond delay="500"/>
                                          </p:stCondLst>
                                        </p:cTn>
                                        <p:tgtEl>
                                          <p:spTgt spid="39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3912"/>
                                        </p:tgtEl>
                                      </p:cBhvr>
                                    </p:animEffect>
                                    <p:set>
                                      <p:cBhvr>
                                        <p:cTn dur="1" fill="hold">
                                          <p:stCondLst>
                                            <p:cond delay="500"/>
                                          </p:stCondLst>
                                        </p:cTn>
                                        <p:tgtEl>
                                          <p:spTgt spid="39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4" name="Shape 4344"/>
        <p:cNvGrpSpPr/>
        <p:nvPr/>
      </p:nvGrpSpPr>
      <p:grpSpPr>
        <a:xfrm>
          <a:off x="0" y="0"/>
          <a:ext cx="0" cy="0"/>
          <a:chOff x="0" y="0"/>
          <a:chExt cx="0" cy="0"/>
        </a:xfrm>
      </p:grpSpPr>
      <p:pic>
        <p:nvPicPr>
          <p:cNvPr id="4345" name="Google Shape;4345;p20"/>
          <p:cNvPicPr preferRelativeResize="0"/>
          <p:nvPr/>
        </p:nvPicPr>
        <p:blipFill rotWithShape="1">
          <a:blip r:embed="rId3">
            <a:alphaModFix/>
          </a:blip>
          <a:srcRect b="0" l="0" r="0" t="0"/>
          <a:stretch/>
        </p:blipFill>
        <p:spPr>
          <a:xfrm>
            <a:off x="-29874" y="2080199"/>
            <a:ext cx="12192000" cy="4777801"/>
          </a:xfrm>
          <a:prstGeom prst="rect">
            <a:avLst/>
          </a:prstGeom>
          <a:noFill/>
          <a:ln>
            <a:noFill/>
          </a:ln>
        </p:spPr>
      </p:pic>
      <p:pic>
        <p:nvPicPr>
          <p:cNvPr id="4346" name="Google Shape;4346;p20"/>
          <p:cNvPicPr preferRelativeResize="0"/>
          <p:nvPr/>
        </p:nvPicPr>
        <p:blipFill rotWithShape="1">
          <a:blip r:embed="rId4">
            <a:alphaModFix/>
          </a:blip>
          <a:srcRect b="0" l="0" r="0" t="0"/>
          <a:stretch/>
        </p:blipFill>
        <p:spPr>
          <a:xfrm>
            <a:off x="4698941" y="6307306"/>
            <a:ext cx="243906" cy="344681"/>
          </a:xfrm>
          <a:prstGeom prst="rect">
            <a:avLst/>
          </a:prstGeom>
          <a:noFill/>
          <a:ln>
            <a:noFill/>
          </a:ln>
        </p:spPr>
      </p:pic>
      <p:pic>
        <p:nvPicPr>
          <p:cNvPr id="4347" name="Google Shape;4347;p20"/>
          <p:cNvPicPr preferRelativeResize="0"/>
          <p:nvPr/>
        </p:nvPicPr>
        <p:blipFill rotWithShape="1">
          <a:blip r:embed="rId4">
            <a:alphaModFix/>
          </a:blip>
          <a:srcRect b="0" l="0" r="0" t="0"/>
          <a:stretch/>
        </p:blipFill>
        <p:spPr>
          <a:xfrm>
            <a:off x="3790840" y="6307306"/>
            <a:ext cx="243906" cy="344681"/>
          </a:xfrm>
          <a:prstGeom prst="rect">
            <a:avLst/>
          </a:prstGeom>
          <a:noFill/>
          <a:ln>
            <a:noFill/>
          </a:ln>
        </p:spPr>
      </p:pic>
      <p:pic>
        <p:nvPicPr>
          <p:cNvPr id="4348" name="Google Shape;4348;p20"/>
          <p:cNvPicPr preferRelativeResize="0"/>
          <p:nvPr/>
        </p:nvPicPr>
        <p:blipFill rotWithShape="1">
          <a:blip r:embed="rId4">
            <a:alphaModFix/>
          </a:blip>
          <a:srcRect b="0" l="0" r="0" t="0"/>
          <a:stretch/>
        </p:blipFill>
        <p:spPr>
          <a:xfrm>
            <a:off x="4669527" y="5660554"/>
            <a:ext cx="243906" cy="344681"/>
          </a:xfrm>
          <a:prstGeom prst="rect">
            <a:avLst/>
          </a:prstGeom>
          <a:noFill/>
          <a:ln>
            <a:noFill/>
          </a:ln>
        </p:spPr>
      </p:pic>
      <p:pic>
        <p:nvPicPr>
          <p:cNvPr id="4349" name="Google Shape;4349;p20"/>
          <p:cNvPicPr preferRelativeResize="0"/>
          <p:nvPr/>
        </p:nvPicPr>
        <p:blipFill rotWithShape="1">
          <a:blip r:embed="rId4">
            <a:alphaModFix/>
          </a:blip>
          <a:srcRect b="0" l="0" r="0" t="0"/>
          <a:stretch/>
        </p:blipFill>
        <p:spPr>
          <a:xfrm>
            <a:off x="3761426" y="5660554"/>
            <a:ext cx="243906" cy="344681"/>
          </a:xfrm>
          <a:prstGeom prst="rect">
            <a:avLst/>
          </a:prstGeom>
          <a:noFill/>
          <a:ln>
            <a:noFill/>
          </a:ln>
        </p:spPr>
      </p:pic>
      <p:pic>
        <p:nvPicPr>
          <p:cNvPr id="4350" name="Google Shape;4350;p20"/>
          <p:cNvPicPr preferRelativeResize="0"/>
          <p:nvPr/>
        </p:nvPicPr>
        <p:blipFill rotWithShape="1">
          <a:blip r:embed="rId4">
            <a:alphaModFix/>
          </a:blip>
          <a:srcRect b="0" l="0" r="0" t="0"/>
          <a:stretch/>
        </p:blipFill>
        <p:spPr>
          <a:xfrm>
            <a:off x="4669527" y="5072600"/>
            <a:ext cx="243906" cy="344681"/>
          </a:xfrm>
          <a:prstGeom prst="rect">
            <a:avLst/>
          </a:prstGeom>
          <a:noFill/>
          <a:ln>
            <a:noFill/>
          </a:ln>
        </p:spPr>
      </p:pic>
      <p:pic>
        <p:nvPicPr>
          <p:cNvPr id="4351" name="Google Shape;4351;p20"/>
          <p:cNvPicPr preferRelativeResize="0"/>
          <p:nvPr/>
        </p:nvPicPr>
        <p:blipFill rotWithShape="1">
          <a:blip r:embed="rId4">
            <a:alphaModFix/>
          </a:blip>
          <a:srcRect b="0" l="0" r="0" t="0"/>
          <a:stretch/>
        </p:blipFill>
        <p:spPr>
          <a:xfrm>
            <a:off x="3761426" y="5072600"/>
            <a:ext cx="243906" cy="344681"/>
          </a:xfrm>
          <a:prstGeom prst="rect">
            <a:avLst/>
          </a:prstGeom>
          <a:noFill/>
          <a:ln>
            <a:noFill/>
          </a:ln>
        </p:spPr>
      </p:pic>
      <p:pic>
        <p:nvPicPr>
          <p:cNvPr id="4352" name="Google Shape;4352;p20"/>
          <p:cNvPicPr preferRelativeResize="0"/>
          <p:nvPr/>
        </p:nvPicPr>
        <p:blipFill rotWithShape="1">
          <a:blip r:embed="rId4">
            <a:alphaModFix/>
          </a:blip>
          <a:srcRect b="0" l="0" r="0" t="0"/>
          <a:stretch/>
        </p:blipFill>
        <p:spPr>
          <a:xfrm>
            <a:off x="5051287" y="4203447"/>
            <a:ext cx="243906" cy="344681"/>
          </a:xfrm>
          <a:prstGeom prst="rect">
            <a:avLst/>
          </a:prstGeom>
          <a:noFill/>
          <a:ln>
            <a:noFill/>
          </a:ln>
        </p:spPr>
      </p:pic>
      <p:pic>
        <p:nvPicPr>
          <p:cNvPr id="4353" name="Google Shape;4353;p20"/>
          <p:cNvPicPr preferRelativeResize="0"/>
          <p:nvPr/>
        </p:nvPicPr>
        <p:blipFill rotWithShape="1">
          <a:blip r:embed="rId4">
            <a:alphaModFix/>
          </a:blip>
          <a:srcRect b="0" l="0" r="0" t="0"/>
          <a:stretch/>
        </p:blipFill>
        <p:spPr>
          <a:xfrm>
            <a:off x="4213126" y="4251317"/>
            <a:ext cx="243906" cy="344681"/>
          </a:xfrm>
          <a:prstGeom prst="rect">
            <a:avLst/>
          </a:prstGeom>
          <a:noFill/>
          <a:ln>
            <a:noFill/>
          </a:ln>
        </p:spPr>
      </p:pic>
      <p:pic>
        <p:nvPicPr>
          <p:cNvPr id="4354" name="Google Shape;4354;p20"/>
          <p:cNvPicPr preferRelativeResize="0"/>
          <p:nvPr/>
        </p:nvPicPr>
        <p:blipFill rotWithShape="1">
          <a:blip r:embed="rId4">
            <a:alphaModFix/>
          </a:blip>
          <a:srcRect b="0" l="0" r="0" t="0"/>
          <a:stretch/>
        </p:blipFill>
        <p:spPr>
          <a:xfrm>
            <a:off x="4365501" y="3840921"/>
            <a:ext cx="243906" cy="344681"/>
          </a:xfrm>
          <a:prstGeom prst="rect">
            <a:avLst/>
          </a:prstGeom>
          <a:noFill/>
          <a:ln>
            <a:noFill/>
          </a:ln>
        </p:spPr>
      </p:pic>
      <p:pic>
        <p:nvPicPr>
          <p:cNvPr id="4355" name="Google Shape;4355;p20"/>
          <p:cNvPicPr preferRelativeResize="0"/>
          <p:nvPr/>
        </p:nvPicPr>
        <p:blipFill rotWithShape="1">
          <a:blip r:embed="rId4">
            <a:alphaModFix/>
          </a:blip>
          <a:srcRect b="0" l="0" r="0" t="0"/>
          <a:stretch/>
        </p:blipFill>
        <p:spPr>
          <a:xfrm>
            <a:off x="3668887" y="3840922"/>
            <a:ext cx="243906" cy="344681"/>
          </a:xfrm>
          <a:prstGeom prst="rect">
            <a:avLst/>
          </a:prstGeom>
          <a:noFill/>
          <a:ln>
            <a:noFill/>
          </a:ln>
        </p:spPr>
      </p:pic>
      <p:pic>
        <p:nvPicPr>
          <p:cNvPr id="4356" name="Google Shape;4356;p20"/>
          <p:cNvPicPr preferRelativeResize="0"/>
          <p:nvPr/>
        </p:nvPicPr>
        <p:blipFill rotWithShape="1">
          <a:blip r:embed="rId4">
            <a:alphaModFix/>
          </a:blip>
          <a:srcRect b="0" l="0" r="0" t="0"/>
          <a:stretch/>
        </p:blipFill>
        <p:spPr>
          <a:xfrm>
            <a:off x="5049300" y="3765693"/>
            <a:ext cx="243906" cy="344681"/>
          </a:xfrm>
          <a:prstGeom prst="rect">
            <a:avLst/>
          </a:prstGeom>
          <a:noFill/>
          <a:ln>
            <a:noFill/>
          </a:ln>
        </p:spPr>
      </p:pic>
      <p:pic>
        <p:nvPicPr>
          <p:cNvPr id="4357" name="Google Shape;4357;p20"/>
          <p:cNvPicPr preferRelativeResize="0"/>
          <p:nvPr/>
        </p:nvPicPr>
        <p:blipFill rotWithShape="1">
          <a:blip r:embed="rId4">
            <a:alphaModFix/>
          </a:blip>
          <a:srcRect b="0" l="0" r="0" t="0"/>
          <a:stretch/>
        </p:blipFill>
        <p:spPr>
          <a:xfrm>
            <a:off x="5012408" y="2947168"/>
            <a:ext cx="243906" cy="344681"/>
          </a:xfrm>
          <a:prstGeom prst="rect">
            <a:avLst/>
          </a:prstGeom>
          <a:noFill/>
          <a:ln>
            <a:noFill/>
          </a:ln>
        </p:spPr>
      </p:pic>
      <p:pic>
        <p:nvPicPr>
          <p:cNvPr id="4358" name="Google Shape;4358;p20"/>
          <p:cNvPicPr preferRelativeResize="0"/>
          <p:nvPr/>
        </p:nvPicPr>
        <p:blipFill rotWithShape="1">
          <a:blip r:embed="rId4">
            <a:alphaModFix/>
          </a:blip>
          <a:srcRect b="0" l="0" r="0" t="0"/>
          <a:stretch/>
        </p:blipFill>
        <p:spPr>
          <a:xfrm>
            <a:off x="4104307" y="2947168"/>
            <a:ext cx="243906" cy="344681"/>
          </a:xfrm>
          <a:prstGeom prst="rect">
            <a:avLst/>
          </a:prstGeom>
          <a:noFill/>
          <a:ln>
            <a:noFill/>
          </a:ln>
        </p:spPr>
      </p:pic>
      <p:pic>
        <p:nvPicPr>
          <p:cNvPr id="4359" name="Google Shape;4359;p20"/>
          <p:cNvPicPr preferRelativeResize="0"/>
          <p:nvPr/>
        </p:nvPicPr>
        <p:blipFill rotWithShape="1">
          <a:blip r:embed="rId4">
            <a:alphaModFix/>
          </a:blip>
          <a:srcRect b="0" l="0" r="0" t="0"/>
          <a:stretch/>
        </p:blipFill>
        <p:spPr>
          <a:xfrm>
            <a:off x="5375779" y="3084319"/>
            <a:ext cx="243906" cy="344681"/>
          </a:xfrm>
          <a:prstGeom prst="rect">
            <a:avLst/>
          </a:prstGeom>
          <a:noFill/>
          <a:ln>
            <a:noFill/>
          </a:ln>
        </p:spPr>
      </p:pic>
      <p:pic>
        <p:nvPicPr>
          <p:cNvPr id="4360" name="Google Shape;4360;p20"/>
          <p:cNvPicPr preferRelativeResize="0"/>
          <p:nvPr/>
        </p:nvPicPr>
        <p:blipFill rotWithShape="1">
          <a:blip r:embed="rId4">
            <a:alphaModFix/>
          </a:blip>
          <a:srcRect b="0" l="0" r="0" t="0"/>
          <a:stretch/>
        </p:blipFill>
        <p:spPr>
          <a:xfrm>
            <a:off x="4523155" y="3194169"/>
            <a:ext cx="243906" cy="344681"/>
          </a:xfrm>
          <a:prstGeom prst="rect">
            <a:avLst/>
          </a:prstGeom>
          <a:noFill/>
          <a:ln>
            <a:noFill/>
          </a:ln>
        </p:spPr>
      </p:pic>
      <p:pic>
        <p:nvPicPr>
          <p:cNvPr id="4361" name="Google Shape;4361;p20"/>
          <p:cNvPicPr preferRelativeResize="0"/>
          <p:nvPr/>
        </p:nvPicPr>
        <p:blipFill rotWithShape="1">
          <a:blip r:embed="rId4">
            <a:alphaModFix/>
          </a:blip>
          <a:srcRect b="0" l="0" r="0" t="0"/>
          <a:stretch/>
        </p:blipFill>
        <p:spPr>
          <a:xfrm>
            <a:off x="3778784" y="3072197"/>
            <a:ext cx="243906" cy="344681"/>
          </a:xfrm>
          <a:prstGeom prst="rect">
            <a:avLst/>
          </a:prstGeom>
          <a:noFill/>
          <a:ln>
            <a:noFill/>
          </a:ln>
        </p:spPr>
      </p:pic>
      <p:pic>
        <p:nvPicPr>
          <p:cNvPr id="4362" name="Google Shape;4362;p20"/>
          <p:cNvPicPr preferRelativeResize="0"/>
          <p:nvPr/>
        </p:nvPicPr>
        <p:blipFill rotWithShape="1">
          <a:blip r:embed="rId4">
            <a:alphaModFix/>
          </a:blip>
          <a:srcRect b="0" l="0" r="0" t="0"/>
          <a:stretch/>
        </p:blipFill>
        <p:spPr>
          <a:xfrm>
            <a:off x="4192572" y="2603579"/>
            <a:ext cx="243906" cy="344681"/>
          </a:xfrm>
          <a:prstGeom prst="rect">
            <a:avLst/>
          </a:prstGeom>
          <a:noFill/>
          <a:ln>
            <a:noFill/>
          </a:ln>
        </p:spPr>
      </p:pic>
      <p:pic>
        <p:nvPicPr>
          <p:cNvPr id="4363" name="Google Shape;4363;p20"/>
          <p:cNvPicPr preferRelativeResize="0"/>
          <p:nvPr/>
        </p:nvPicPr>
        <p:blipFill rotWithShape="1">
          <a:blip r:embed="rId4">
            <a:alphaModFix/>
          </a:blip>
          <a:srcRect b="0" l="0" r="0" t="0"/>
          <a:stretch/>
        </p:blipFill>
        <p:spPr>
          <a:xfrm>
            <a:off x="4649988" y="2624311"/>
            <a:ext cx="243906" cy="344681"/>
          </a:xfrm>
          <a:prstGeom prst="rect">
            <a:avLst/>
          </a:prstGeom>
          <a:noFill/>
          <a:ln>
            <a:noFill/>
          </a:ln>
        </p:spPr>
      </p:pic>
      <p:pic>
        <p:nvPicPr>
          <p:cNvPr id="4364" name="Google Shape;4364;p20"/>
          <p:cNvPicPr preferRelativeResize="0"/>
          <p:nvPr/>
        </p:nvPicPr>
        <p:blipFill rotWithShape="1">
          <a:blip r:embed="rId4">
            <a:alphaModFix/>
          </a:blip>
          <a:srcRect b="0" l="0" r="0" t="0"/>
          <a:stretch/>
        </p:blipFill>
        <p:spPr>
          <a:xfrm>
            <a:off x="5746144" y="6307306"/>
            <a:ext cx="243906" cy="344681"/>
          </a:xfrm>
          <a:prstGeom prst="rect">
            <a:avLst/>
          </a:prstGeom>
          <a:noFill/>
          <a:ln>
            <a:noFill/>
          </a:ln>
        </p:spPr>
      </p:pic>
      <p:pic>
        <p:nvPicPr>
          <p:cNvPr id="4365" name="Google Shape;4365;p20"/>
          <p:cNvPicPr preferRelativeResize="0"/>
          <p:nvPr/>
        </p:nvPicPr>
        <p:blipFill rotWithShape="1">
          <a:blip r:embed="rId4">
            <a:alphaModFix/>
          </a:blip>
          <a:srcRect b="0" l="0" r="0" t="0"/>
          <a:stretch/>
        </p:blipFill>
        <p:spPr>
          <a:xfrm>
            <a:off x="6584310" y="6296259"/>
            <a:ext cx="243906" cy="344681"/>
          </a:xfrm>
          <a:prstGeom prst="rect">
            <a:avLst/>
          </a:prstGeom>
          <a:noFill/>
          <a:ln>
            <a:noFill/>
          </a:ln>
        </p:spPr>
      </p:pic>
      <p:pic>
        <p:nvPicPr>
          <p:cNvPr id="4366" name="Google Shape;4366;p20"/>
          <p:cNvPicPr preferRelativeResize="0"/>
          <p:nvPr/>
        </p:nvPicPr>
        <p:blipFill rotWithShape="1">
          <a:blip r:embed="rId4">
            <a:alphaModFix/>
          </a:blip>
          <a:srcRect b="0" l="0" r="0" t="0"/>
          <a:stretch/>
        </p:blipFill>
        <p:spPr>
          <a:xfrm>
            <a:off x="5716730" y="5660554"/>
            <a:ext cx="243906" cy="344681"/>
          </a:xfrm>
          <a:prstGeom prst="rect">
            <a:avLst/>
          </a:prstGeom>
          <a:noFill/>
          <a:ln>
            <a:noFill/>
          </a:ln>
        </p:spPr>
      </p:pic>
      <p:pic>
        <p:nvPicPr>
          <p:cNvPr id="4367" name="Google Shape;4367;p20"/>
          <p:cNvPicPr preferRelativeResize="0"/>
          <p:nvPr/>
        </p:nvPicPr>
        <p:blipFill rotWithShape="1">
          <a:blip r:embed="rId4">
            <a:alphaModFix/>
          </a:blip>
          <a:srcRect b="0" l="0" r="0" t="0"/>
          <a:stretch/>
        </p:blipFill>
        <p:spPr>
          <a:xfrm>
            <a:off x="6554896" y="5649507"/>
            <a:ext cx="243906" cy="344681"/>
          </a:xfrm>
          <a:prstGeom prst="rect">
            <a:avLst/>
          </a:prstGeom>
          <a:noFill/>
          <a:ln>
            <a:noFill/>
          </a:ln>
        </p:spPr>
      </p:pic>
      <p:pic>
        <p:nvPicPr>
          <p:cNvPr descr="Người nông dân vui vẻ dễ thương cầm biểu tượng biểu ngữ lúa khô phim hoạt hình nghệ thuật minh họa các vector Miễn phí" id="4368" name="Google Shape;4368;p20"/>
          <p:cNvPicPr preferRelativeResize="0"/>
          <p:nvPr/>
        </p:nvPicPr>
        <p:blipFill rotWithShape="1">
          <a:blip r:embed="rId5">
            <a:alphaModFix/>
          </a:blip>
          <a:srcRect b="0" l="50000" r="0" t="0"/>
          <a:stretch/>
        </p:blipFill>
        <p:spPr>
          <a:xfrm>
            <a:off x="6824985" y="2455334"/>
            <a:ext cx="2698926" cy="3000723"/>
          </a:xfrm>
          <a:prstGeom prst="rect">
            <a:avLst/>
          </a:prstGeom>
          <a:noFill/>
          <a:ln>
            <a:noFill/>
          </a:ln>
        </p:spPr>
      </p:pic>
      <p:pic>
        <p:nvPicPr>
          <p:cNvPr descr="Người nông dân vui vẻ dễ thương cầm biểu tượng biểu ngữ lúa khô phim hoạt hình nghệ thuật minh họa các vector Miễn phí" id="4369" name="Google Shape;4369;p20"/>
          <p:cNvPicPr preferRelativeResize="0"/>
          <p:nvPr/>
        </p:nvPicPr>
        <p:blipFill rotWithShape="1">
          <a:blip r:embed="rId6">
            <a:alphaModFix/>
          </a:blip>
          <a:srcRect b="9999" l="8339" r="50000" t="10000"/>
          <a:stretch/>
        </p:blipFill>
        <p:spPr>
          <a:xfrm flipH="1">
            <a:off x="6910714" y="3965000"/>
            <a:ext cx="2226904" cy="2377186"/>
          </a:xfrm>
          <a:prstGeom prst="rect">
            <a:avLst/>
          </a:prstGeom>
          <a:noFill/>
          <a:ln>
            <a:noFill/>
          </a:ln>
        </p:spPr>
      </p:pic>
      <p:grpSp>
        <p:nvGrpSpPr>
          <p:cNvPr id="4370" name="Google Shape;4370;p20"/>
          <p:cNvGrpSpPr/>
          <p:nvPr/>
        </p:nvGrpSpPr>
        <p:grpSpPr>
          <a:xfrm>
            <a:off x="1584251" y="223347"/>
            <a:ext cx="10251073" cy="1939276"/>
            <a:chOff x="5028304" y="1471680"/>
            <a:chExt cx="4442114" cy="1268275"/>
          </a:xfrm>
        </p:grpSpPr>
        <p:sp>
          <p:nvSpPr>
            <p:cNvPr id="4371" name="Google Shape;4371;p20"/>
            <p:cNvSpPr/>
            <p:nvPr/>
          </p:nvSpPr>
          <p:spPr>
            <a:xfrm>
              <a:off x="5028304" y="1471680"/>
              <a:ext cx="4442114" cy="1268275"/>
            </a:xfrm>
            <a:prstGeom prst="wedgeRoundRectCallout">
              <a:avLst>
                <a:gd fmla="val -8941" name="adj1"/>
                <a:gd fmla="val 77521" name="adj2"/>
                <a:gd fmla="val 16667" name="adj3"/>
              </a:avLst>
            </a:prstGeom>
            <a:solidFill>
              <a:srgbClr val="FFFF7D"/>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Oi"/>
                <a:buNone/>
              </a:pPr>
              <a:r>
                <a:t/>
              </a:r>
              <a:endParaRPr b="0" i="0" sz="2400" u="none" cap="none" strike="noStrike">
                <a:solidFill>
                  <a:srgbClr val="FFFFFF"/>
                </a:solidFill>
                <a:latin typeface="Oi"/>
                <a:ea typeface="Oi"/>
                <a:cs typeface="Oi"/>
                <a:sym typeface="Oi"/>
              </a:endParaRPr>
            </a:p>
          </p:txBody>
        </p:sp>
        <p:sp>
          <p:nvSpPr>
            <p:cNvPr id="4372" name="Google Shape;4372;p20"/>
            <p:cNvSpPr txBox="1"/>
            <p:nvPr/>
          </p:nvSpPr>
          <p:spPr>
            <a:xfrm>
              <a:off x="5143490" y="1511491"/>
              <a:ext cx="4119577" cy="1155161"/>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US" sz="2400">
                  <a:solidFill>
                    <a:srgbClr val="FF0000"/>
                  </a:solidFill>
                  <a:latin typeface="Calibri"/>
                  <a:ea typeface="Calibri"/>
                  <a:cs typeface="Calibri"/>
                  <a:sym typeface="Calibri"/>
                </a:rPr>
                <a:t>Trò chơi Ai nhanh Ai đúng?</a:t>
              </a:r>
              <a:endParaRPr b="1" sz="2400">
                <a:solidFill>
                  <a:srgbClr val="FF0000"/>
                </a:solidFill>
                <a:latin typeface="Calibri"/>
                <a:ea typeface="Calibri"/>
                <a:cs typeface="Calibri"/>
                <a:sym typeface="Calibri"/>
              </a:endParaRPr>
            </a:p>
            <a:p>
              <a:pPr indent="0" lvl="0" marL="0" marR="0" rtl="0" algn="just">
                <a:lnSpc>
                  <a:spcPct val="115000"/>
                </a:lnSpc>
                <a:spcBef>
                  <a:spcPts val="0"/>
                </a:spcBef>
                <a:spcAft>
                  <a:spcPts val="0"/>
                </a:spcAft>
                <a:buNone/>
              </a:pPr>
              <a:r>
                <a:rPr b="1" lang="en-US" sz="2400">
                  <a:solidFill>
                    <a:schemeClr val="dk1"/>
                  </a:solidFill>
                  <a:latin typeface="Calibri"/>
                  <a:ea typeface="Calibri"/>
                  <a:cs typeface="Calibri"/>
                  <a:sym typeface="Calibri"/>
                </a:rPr>
                <a:t>Chia lớp thành 2 đội. Mỗi đội chọn 3 HS lên bảng. Lần lượt các bạn đó sẽ gắn thẻ ghi số La Mã với những thẻ ghi số thông thường. Đội nào làm nhanh và đúng hơn, đội đó giành chiến thắng.</a:t>
              </a:r>
              <a:endParaRPr b="1" sz="2400">
                <a:solidFill>
                  <a:schemeClr val="dk1"/>
                </a:solidFill>
                <a:latin typeface="Calibri"/>
                <a:ea typeface="Calibri"/>
                <a:cs typeface="Calibri"/>
                <a:sym typeface="Calibri"/>
              </a:endParaRPr>
            </a:p>
          </p:txBody>
        </p:sp>
      </p:grpSp>
      <p:pic>
        <p:nvPicPr>
          <p:cNvPr id="4373" name="Google Shape;4373;p20"/>
          <p:cNvPicPr preferRelativeResize="0"/>
          <p:nvPr/>
        </p:nvPicPr>
        <p:blipFill rotWithShape="1">
          <a:blip r:embed="rId4">
            <a:alphaModFix/>
          </a:blip>
          <a:srcRect b="0" l="0" r="0" t="0"/>
          <a:stretch/>
        </p:blipFill>
        <p:spPr>
          <a:xfrm>
            <a:off x="5716730" y="5072600"/>
            <a:ext cx="243906" cy="344681"/>
          </a:xfrm>
          <a:prstGeom prst="rect">
            <a:avLst/>
          </a:prstGeom>
          <a:noFill/>
          <a:ln>
            <a:noFill/>
          </a:ln>
        </p:spPr>
      </p:pic>
      <p:pic>
        <p:nvPicPr>
          <p:cNvPr id="4374" name="Google Shape;4374;p20"/>
          <p:cNvPicPr preferRelativeResize="0"/>
          <p:nvPr/>
        </p:nvPicPr>
        <p:blipFill rotWithShape="1">
          <a:blip r:embed="rId4">
            <a:alphaModFix/>
          </a:blip>
          <a:srcRect b="0" l="0" r="0" t="0"/>
          <a:stretch/>
        </p:blipFill>
        <p:spPr>
          <a:xfrm>
            <a:off x="6554896" y="5061553"/>
            <a:ext cx="243906" cy="344681"/>
          </a:xfrm>
          <a:prstGeom prst="rect">
            <a:avLst/>
          </a:prstGeom>
          <a:noFill/>
          <a:ln>
            <a:noFill/>
          </a:ln>
        </p:spPr>
      </p:pic>
      <p:pic>
        <p:nvPicPr>
          <p:cNvPr id="4375" name="Google Shape;4375;p20"/>
          <p:cNvPicPr preferRelativeResize="0"/>
          <p:nvPr/>
        </p:nvPicPr>
        <p:blipFill rotWithShape="1">
          <a:blip r:embed="rId4">
            <a:alphaModFix/>
          </a:blip>
          <a:srcRect b="0" l="0" r="0" t="0"/>
          <a:stretch/>
        </p:blipFill>
        <p:spPr>
          <a:xfrm>
            <a:off x="5959388" y="4203447"/>
            <a:ext cx="243906" cy="344681"/>
          </a:xfrm>
          <a:prstGeom prst="rect">
            <a:avLst/>
          </a:prstGeom>
          <a:noFill/>
          <a:ln>
            <a:noFill/>
          </a:ln>
        </p:spPr>
      </p:pic>
      <p:pic>
        <p:nvPicPr>
          <p:cNvPr id="4376" name="Google Shape;4376;p20"/>
          <p:cNvPicPr preferRelativeResize="0"/>
          <p:nvPr/>
        </p:nvPicPr>
        <p:blipFill rotWithShape="1">
          <a:blip r:embed="rId4">
            <a:alphaModFix/>
          </a:blip>
          <a:srcRect b="0" l="0" r="0" t="0"/>
          <a:stretch/>
        </p:blipFill>
        <p:spPr>
          <a:xfrm>
            <a:off x="6415806" y="4244019"/>
            <a:ext cx="243906" cy="344681"/>
          </a:xfrm>
          <a:prstGeom prst="rect">
            <a:avLst/>
          </a:prstGeom>
          <a:noFill/>
          <a:ln>
            <a:noFill/>
          </a:ln>
        </p:spPr>
      </p:pic>
      <p:pic>
        <p:nvPicPr>
          <p:cNvPr id="4377" name="Google Shape;4377;p20"/>
          <p:cNvPicPr preferRelativeResize="0"/>
          <p:nvPr/>
        </p:nvPicPr>
        <p:blipFill rotWithShape="1">
          <a:blip r:embed="rId4">
            <a:alphaModFix/>
          </a:blip>
          <a:srcRect b="0" l="0" r="0" t="0"/>
          <a:stretch/>
        </p:blipFill>
        <p:spPr>
          <a:xfrm>
            <a:off x="6927191" y="4170827"/>
            <a:ext cx="243906" cy="344681"/>
          </a:xfrm>
          <a:prstGeom prst="rect">
            <a:avLst/>
          </a:prstGeom>
          <a:noFill/>
          <a:ln>
            <a:noFill/>
          </a:ln>
        </p:spPr>
      </p:pic>
      <p:pic>
        <p:nvPicPr>
          <p:cNvPr id="4378" name="Google Shape;4378;p20"/>
          <p:cNvPicPr preferRelativeResize="0"/>
          <p:nvPr/>
        </p:nvPicPr>
        <p:blipFill rotWithShape="1">
          <a:blip r:embed="rId4">
            <a:alphaModFix/>
          </a:blip>
          <a:srcRect b="0" l="0" r="0" t="0"/>
          <a:stretch/>
        </p:blipFill>
        <p:spPr>
          <a:xfrm>
            <a:off x="5792944" y="3829948"/>
            <a:ext cx="243906" cy="344681"/>
          </a:xfrm>
          <a:prstGeom prst="rect">
            <a:avLst/>
          </a:prstGeom>
          <a:noFill/>
          <a:ln>
            <a:noFill/>
          </a:ln>
        </p:spPr>
      </p:pic>
      <p:pic>
        <p:nvPicPr>
          <p:cNvPr id="4379" name="Google Shape;4379;p20"/>
          <p:cNvPicPr preferRelativeResize="0"/>
          <p:nvPr/>
        </p:nvPicPr>
        <p:blipFill rotWithShape="1">
          <a:blip r:embed="rId4">
            <a:alphaModFix/>
          </a:blip>
          <a:srcRect b="0" l="0" r="0" t="0"/>
          <a:stretch/>
        </p:blipFill>
        <p:spPr>
          <a:xfrm>
            <a:off x="6059611" y="2947168"/>
            <a:ext cx="243906" cy="344681"/>
          </a:xfrm>
          <a:prstGeom prst="rect">
            <a:avLst/>
          </a:prstGeom>
          <a:noFill/>
          <a:ln>
            <a:noFill/>
          </a:ln>
        </p:spPr>
      </p:pic>
      <p:pic>
        <p:nvPicPr>
          <p:cNvPr id="4380" name="Google Shape;4380;p20"/>
          <p:cNvPicPr preferRelativeResize="0"/>
          <p:nvPr/>
        </p:nvPicPr>
        <p:blipFill rotWithShape="1">
          <a:blip r:embed="rId4">
            <a:alphaModFix/>
          </a:blip>
          <a:srcRect b="0" l="0" r="0" t="0"/>
          <a:stretch/>
        </p:blipFill>
        <p:spPr>
          <a:xfrm>
            <a:off x="6897777" y="2936121"/>
            <a:ext cx="243906" cy="344681"/>
          </a:xfrm>
          <a:prstGeom prst="rect">
            <a:avLst/>
          </a:prstGeom>
          <a:noFill/>
          <a:ln>
            <a:noFill/>
          </a:ln>
        </p:spPr>
      </p:pic>
      <p:pic>
        <p:nvPicPr>
          <p:cNvPr id="4381" name="Google Shape;4381;p20"/>
          <p:cNvPicPr preferRelativeResize="0"/>
          <p:nvPr/>
        </p:nvPicPr>
        <p:blipFill rotWithShape="1">
          <a:blip r:embed="rId4">
            <a:alphaModFix/>
          </a:blip>
          <a:srcRect b="0" l="0" r="0" t="0"/>
          <a:stretch/>
        </p:blipFill>
        <p:spPr>
          <a:xfrm>
            <a:off x="6389565" y="3773358"/>
            <a:ext cx="243906" cy="344681"/>
          </a:xfrm>
          <a:prstGeom prst="rect">
            <a:avLst/>
          </a:prstGeom>
          <a:noFill/>
          <a:ln>
            <a:noFill/>
          </a:ln>
        </p:spPr>
      </p:pic>
      <p:pic>
        <p:nvPicPr>
          <p:cNvPr id="4382" name="Google Shape;4382;p20"/>
          <p:cNvPicPr preferRelativeResize="0"/>
          <p:nvPr/>
        </p:nvPicPr>
        <p:blipFill rotWithShape="1">
          <a:blip r:embed="rId4">
            <a:alphaModFix/>
          </a:blip>
          <a:srcRect b="0" l="0" r="0" t="0"/>
          <a:stretch/>
        </p:blipFill>
        <p:spPr>
          <a:xfrm>
            <a:off x="9686509" y="3309746"/>
            <a:ext cx="243906" cy="344681"/>
          </a:xfrm>
          <a:prstGeom prst="rect">
            <a:avLst/>
          </a:prstGeom>
          <a:noFill/>
          <a:ln>
            <a:noFill/>
          </a:ln>
        </p:spPr>
      </p:pic>
      <p:pic>
        <p:nvPicPr>
          <p:cNvPr id="4383" name="Google Shape;4383;p20"/>
          <p:cNvPicPr preferRelativeResize="0"/>
          <p:nvPr/>
        </p:nvPicPr>
        <p:blipFill rotWithShape="1">
          <a:blip r:embed="rId4">
            <a:alphaModFix/>
          </a:blip>
          <a:srcRect b="0" l="0" r="0" t="0"/>
          <a:stretch/>
        </p:blipFill>
        <p:spPr>
          <a:xfrm>
            <a:off x="10068140" y="3291849"/>
            <a:ext cx="243906" cy="344681"/>
          </a:xfrm>
          <a:prstGeom prst="rect">
            <a:avLst/>
          </a:prstGeom>
          <a:noFill/>
          <a:ln>
            <a:noFill/>
          </a:ln>
        </p:spPr>
      </p:pic>
      <p:pic>
        <p:nvPicPr>
          <p:cNvPr id="4384" name="Google Shape;4384;p20"/>
          <p:cNvPicPr preferRelativeResize="0"/>
          <p:nvPr/>
        </p:nvPicPr>
        <p:blipFill rotWithShape="1">
          <a:blip r:embed="rId4">
            <a:alphaModFix/>
          </a:blip>
          <a:srcRect b="0" l="0" r="0" t="0"/>
          <a:stretch/>
        </p:blipFill>
        <p:spPr>
          <a:xfrm>
            <a:off x="10471119" y="2965065"/>
            <a:ext cx="243906" cy="344681"/>
          </a:xfrm>
          <a:prstGeom prst="rect">
            <a:avLst/>
          </a:prstGeom>
          <a:noFill/>
          <a:ln>
            <a:noFill/>
          </a:ln>
        </p:spPr>
      </p:pic>
      <p:pic>
        <p:nvPicPr>
          <p:cNvPr id="4385" name="Google Shape;4385;p20"/>
          <p:cNvPicPr preferRelativeResize="0"/>
          <p:nvPr/>
        </p:nvPicPr>
        <p:blipFill rotWithShape="1">
          <a:blip r:embed="rId4">
            <a:alphaModFix/>
          </a:blip>
          <a:srcRect b="0" l="0" r="0" t="0"/>
          <a:stretch/>
        </p:blipFill>
        <p:spPr>
          <a:xfrm>
            <a:off x="10830483" y="2875847"/>
            <a:ext cx="243906" cy="344681"/>
          </a:xfrm>
          <a:prstGeom prst="rect">
            <a:avLst/>
          </a:prstGeom>
          <a:noFill/>
          <a:ln>
            <a:noFill/>
          </a:ln>
        </p:spPr>
      </p:pic>
      <p:pic>
        <p:nvPicPr>
          <p:cNvPr id="4386" name="Google Shape;4386;p20"/>
          <p:cNvPicPr preferRelativeResize="0"/>
          <p:nvPr/>
        </p:nvPicPr>
        <p:blipFill rotWithShape="1">
          <a:blip r:embed="rId4">
            <a:alphaModFix/>
          </a:blip>
          <a:srcRect b="0" l="0" r="0" t="0"/>
          <a:stretch/>
        </p:blipFill>
        <p:spPr>
          <a:xfrm>
            <a:off x="11123398" y="2816488"/>
            <a:ext cx="243906" cy="344681"/>
          </a:xfrm>
          <a:prstGeom prst="rect">
            <a:avLst/>
          </a:prstGeom>
          <a:noFill/>
          <a:ln>
            <a:noFill/>
          </a:ln>
        </p:spPr>
      </p:pic>
      <p:pic>
        <p:nvPicPr>
          <p:cNvPr id="4387" name="Google Shape;4387;p20"/>
          <p:cNvPicPr preferRelativeResize="0"/>
          <p:nvPr/>
        </p:nvPicPr>
        <p:blipFill rotWithShape="1">
          <a:blip r:embed="rId4">
            <a:alphaModFix/>
          </a:blip>
          <a:srcRect b="0" l="0" r="0" t="0"/>
          <a:stretch/>
        </p:blipFill>
        <p:spPr>
          <a:xfrm>
            <a:off x="11865130" y="3066343"/>
            <a:ext cx="243906" cy="344681"/>
          </a:xfrm>
          <a:prstGeom prst="rect">
            <a:avLst/>
          </a:prstGeom>
          <a:noFill/>
          <a:ln>
            <a:noFill/>
          </a:ln>
        </p:spPr>
      </p:pic>
      <p:pic>
        <p:nvPicPr>
          <p:cNvPr id="4388" name="Google Shape;4388;p20"/>
          <p:cNvPicPr preferRelativeResize="0"/>
          <p:nvPr/>
        </p:nvPicPr>
        <p:blipFill rotWithShape="1">
          <a:blip r:embed="rId4">
            <a:alphaModFix/>
          </a:blip>
          <a:srcRect b="0" l="0" r="0" t="0"/>
          <a:stretch/>
        </p:blipFill>
        <p:spPr>
          <a:xfrm>
            <a:off x="11421609" y="3084319"/>
            <a:ext cx="243906" cy="344681"/>
          </a:xfrm>
          <a:prstGeom prst="rect">
            <a:avLst/>
          </a:prstGeom>
          <a:noFill/>
          <a:ln>
            <a:noFill/>
          </a:ln>
        </p:spPr>
      </p:pic>
      <p:pic>
        <p:nvPicPr>
          <p:cNvPr id="4389" name="Google Shape;4389;p20"/>
          <p:cNvPicPr preferRelativeResize="0"/>
          <p:nvPr/>
        </p:nvPicPr>
        <p:blipFill rotWithShape="1">
          <a:blip r:embed="rId4">
            <a:alphaModFix/>
          </a:blip>
          <a:srcRect b="0" l="0" r="0" t="0"/>
          <a:stretch/>
        </p:blipFill>
        <p:spPr>
          <a:xfrm>
            <a:off x="10127406" y="2718078"/>
            <a:ext cx="243906" cy="344681"/>
          </a:xfrm>
          <a:prstGeom prst="rect">
            <a:avLst/>
          </a:prstGeom>
          <a:noFill/>
          <a:ln>
            <a:noFill/>
          </a:ln>
        </p:spPr>
      </p:pic>
      <p:pic>
        <p:nvPicPr>
          <p:cNvPr id="4390" name="Google Shape;4390;p20"/>
          <p:cNvPicPr preferRelativeResize="0"/>
          <p:nvPr/>
        </p:nvPicPr>
        <p:blipFill rotWithShape="1">
          <a:blip r:embed="rId4">
            <a:alphaModFix/>
          </a:blip>
          <a:srcRect b="0" l="0" r="0" t="0"/>
          <a:stretch/>
        </p:blipFill>
        <p:spPr>
          <a:xfrm>
            <a:off x="9284625" y="2620384"/>
            <a:ext cx="243906" cy="344681"/>
          </a:xfrm>
          <a:prstGeom prst="rect">
            <a:avLst/>
          </a:prstGeom>
          <a:noFill/>
          <a:ln>
            <a:noFill/>
          </a:ln>
        </p:spPr>
      </p:pic>
      <p:pic>
        <p:nvPicPr>
          <p:cNvPr id="4391" name="Google Shape;4391;p20"/>
          <p:cNvPicPr preferRelativeResize="0"/>
          <p:nvPr/>
        </p:nvPicPr>
        <p:blipFill rotWithShape="1">
          <a:blip r:embed="rId4">
            <a:alphaModFix/>
          </a:blip>
          <a:srcRect b="0" l="0" r="0" t="0"/>
          <a:stretch/>
        </p:blipFill>
        <p:spPr>
          <a:xfrm>
            <a:off x="8729874" y="2601795"/>
            <a:ext cx="243906" cy="344681"/>
          </a:xfrm>
          <a:prstGeom prst="rect">
            <a:avLst/>
          </a:prstGeom>
          <a:noFill/>
          <a:ln>
            <a:noFill/>
          </a:ln>
        </p:spPr>
      </p:pic>
      <p:pic>
        <p:nvPicPr>
          <p:cNvPr descr="Hình ảnh Phân Bón PNG, Vector, PSD, và biểu tượng để tải về miễn phí |  pngtree" id="4392" name="Google Shape;4392;p20"/>
          <p:cNvPicPr preferRelativeResize="0"/>
          <p:nvPr/>
        </p:nvPicPr>
        <p:blipFill rotWithShape="1">
          <a:blip r:embed="rId7">
            <a:alphaModFix/>
          </a:blip>
          <a:srcRect b="0" l="0" r="0" t="0"/>
          <a:stretch/>
        </p:blipFill>
        <p:spPr>
          <a:xfrm>
            <a:off x="7553308" y="5602518"/>
            <a:ext cx="1227581" cy="1227581"/>
          </a:xfrm>
          <a:prstGeom prst="rect">
            <a:avLst/>
          </a:prstGeom>
          <a:noFill/>
          <a:ln>
            <a:noFill/>
          </a:ln>
        </p:spPr>
      </p:pic>
      <p:pic>
        <p:nvPicPr>
          <p:cNvPr descr="Hình ảnh Phân Bón PNG, Vector, PSD, và biểu tượng để tải về miễn phí |  pngtree" id="4393" name="Google Shape;4393;p20"/>
          <p:cNvPicPr preferRelativeResize="0"/>
          <p:nvPr/>
        </p:nvPicPr>
        <p:blipFill rotWithShape="1">
          <a:blip r:embed="rId7">
            <a:alphaModFix/>
          </a:blip>
          <a:srcRect b="0" l="0" r="0" t="0"/>
          <a:stretch/>
        </p:blipFill>
        <p:spPr>
          <a:xfrm>
            <a:off x="7536950" y="5616468"/>
            <a:ext cx="1227581" cy="1227581"/>
          </a:xfrm>
          <a:prstGeom prst="rect">
            <a:avLst/>
          </a:prstGeom>
          <a:noFill/>
          <a:ln>
            <a:noFill/>
          </a:ln>
        </p:spPr>
      </p:pic>
      <p:pic>
        <p:nvPicPr>
          <p:cNvPr id="4394" name="Google Shape;4394;p20"/>
          <p:cNvPicPr preferRelativeResize="0"/>
          <p:nvPr/>
        </p:nvPicPr>
        <p:blipFill rotWithShape="1">
          <a:blip r:embed="rId8">
            <a:alphaModFix/>
          </a:blip>
          <a:srcRect b="0" l="0" r="0" t="0"/>
          <a:stretch/>
        </p:blipFill>
        <p:spPr>
          <a:xfrm>
            <a:off x="0" y="2750740"/>
            <a:ext cx="4606703" cy="3906537"/>
          </a:xfrm>
          <a:prstGeom prst="rect">
            <a:avLst/>
          </a:prstGeom>
          <a:noFill/>
          <a:ln>
            <a:noFill/>
          </a:ln>
        </p:spPr>
      </p:pic>
      <p:cxnSp>
        <p:nvCxnSpPr>
          <p:cNvPr id="4395" name="Google Shape;4395;p20"/>
          <p:cNvCxnSpPr/>
          <p:nvPr/>
        </p:nvCxnSpPr>
        <p:spPr>
          <a:xfrm>
            <a:off x="1828800" y="3401122"/>
            <a:ext cx="691376" cy="769434"/>
          </a:xfrm>
          <a:prstGeom prst="straightConnector1">
            <a:avLst/>
          </a:prstGeom>
          <a:noFill/>
          <a:ln cap="flat" cmpd="sng" w="57150">
            <a:solidFill>
              <a:srgbClr val="FF0000"/>
            </a:solidFill>
            <a:prstDash val="solid"/>
            <a:miter lim="800000"/>
            <a:headEnd len="sm" w="sm" type="none"/>
            <a:tailEnd len="med" w="med" type="triangle"/>
          </a:ln>
        </p:spPr>
      </p:cxnSp>
      <p:cxnSp>
        <p:nvCxnSpPr>
          <p:cNvPr id="4396" name="Google Shape;4396;p20"/>
          <p:cNvCxnSpPr/>
          <p:nvPr/>
        </p:nvCxnSpPr>
        <p:spPr>
          <a:xfrm flipH="1" rot="10800000">
            <a:off x="1884556" y="3323063"/>
            <a:ext cx="624468" cy="925552"/>
          </a:xfrm>
          <a:prstGeom prst="straightConnector1">
            <a:avLst/>
          </a:prstGeom>
          <a:noFill/>
          <a:ln cap="flat" cmpd="sng" w="57150">
            <a:solidFill>
              <a:srgbClr val="FF0000"/>
            </a:solidFill>
            <a:prstDash val="solid"/>
            <a:miter lim="800000"/>
            <a:headEnd len="sm" w="sm" type="none"/>
            <a:tailEnd len="med" w="med" type="triangle"/>
          </a:ln>
        </p:spPr>
      </p:cxnSp>
      <p:cxnSp>
        <p:nvCxnSpPr>
          <p:cNvPr id="4397" name="Google Shape;4397;p20"/>
          <p:cNvCxnSpPr/>
          <p:nvPr/>
        </p:nvCxnSpPr>
        <p:spPr>
          <a:xfrm>
            <a:off x="1839951" y="5296830"/>
            <a:ext cx="646771" cy="981307"/>
          </a:xfrm>
          <a:prstGeom prst="straightConnector1">
            <a:avLst/>
          </a:prstGeom>
          <a:noFill/>
          <a:ln cap="flat" cmpd="sng" w="57150">
            <a:solidFill>
              <a:srgbClr val="FF0000"/>
            </a:solidFill>
            <a:prstDash val="solid"/>
            <a:miter lim="800000"/>
            <a:headEnd len="sm" w="sm" type="none"/>
            <a:tailEnd len="med" w="med" type="triangle"/>
          </a:ln>
        </p:spPr>
      </p:cxnSp>
      <p:cxnSp>
        <p:nvCxnSpPr>
          <p:cNvPr id="4398" name="Google Shape;4398;p20"/>
          <p:cNvCxnSpPr/>
          <p:nvPr/>
        </p:nvCxnSpPr>
        <p:spPr>
          <a:xfrm flipH="1" rot="10800000">
            <a:off x="1884556" y="5118410"/>
            <a:ext cx="624468" cy="959005"/>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4370"/>
                                        </p:tgtEl>
                                        <p:attrNameLst>
                                          <p:attrName>style.visibility</p:attrName>
                                        </p:attrNameLst>
                                      </p:cBhvr>
                                      <p:to>
                                        <p:strVal val="visible"/>
                                      </p:to>
                                    </p:set>
                                    <p:anim calcmode="lin" valueType="num">
                                      <p:cBhvr additive="base">
                                        <p:cTn dur="750"/>
                                        <p:tgtEl>
                                          <p:spTgt spid="437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4394"/>
                                        </p:tgtEl>
                                        <p:attrNameLst>
                                          <p:attrName>style.visibility</p:attrName>
                                        </p:attrNameLst>
                                      </p:cBhvr>
                                      <p:to>
                                        <p:strVal val="visible"/>
                                      </p:to>
                                    </p:set>
                                    <p:animEffect filter="fade" transition="in">
                                      <p:cBhvr>
                                        <p:cTn dur="500"/>
                                        <p:tgtEl>
                                          <p:spTgt spid="4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5"/>
                                        </p:tgtEl>
                                        <p:attrNameLst>
                                          <p:attrName>style.visibility</p:attrName>
                                        </p:attrNameLst>
                                      </p:cBhvr>
                                      <p:to>
                                        <p:strVal val="visible"/>
                                      </p:to>
                                    </p:set>
                                    <p:animEffect filter="fade" transition="in">
                                      <p:cBhvr>
                                        <p:cTn dur="500"/>
                                        <p:tgtEl>
                                          <p:spTgt spid="4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6"/>
                                        </p:tgtEl>
                                        <p:attrNameLst>
                                          <p:attrName>style.visibility</p:attrName>
                                        </p:attrNameLst>
                                      </p:cBhvr>
                                      <p:to>
                                        <p:strVal val="visible"/>
                                      </p:to>
                                    </p:set>
                                    <p:animEffect filter="fade" transition="in">
                                      <p:cBhvr>
                                        <p:cTn dur="500"/>
                                        <p:tgtEl>
                                          <p:spTgt spid="4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7"/>
                                        </p:tgtEl>
                                        <p:attrNameLst>
                                          <p:attrName>style.visibility</p:attrName>
                                        </p:attrNameLst>
                                      </p:cBhvr>
                                      <p:to>
                                        <p:strVal val="visible"/>
                                      </p:to>
                                    </p:set>
                                    <p:animEffect filter="fade" transition="in">
                                      <p:cBhvr>
                                        <p:cTn dur="500"/>
                                        <p:tgtEl>
                                          <p:spTgt spid="4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8"/>
                                        </p:tgtEl>
                                        <p:attrNameLst>
                                          <p:attrName>style.visibility</p:attrName>
                                        </p:attrNameLst>
                                      </p:cBhvr>
                                      <p:to>
                                        <p:strVal val="visible"/>
                                      </p:to>
                                    </p:set>
                                    <p:animEffect filter="fade" transition="in">
                                      <p:cBhvr>
                                        <p:cTn dur="500"/>
                                        <p:tgtEl>
                                          <p:spTgt spid="4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370"/>
                                        </p:tgtEl>
                                        <p:attrNameLst>
                                          <p:attrName>style.visibility</p:attrName>
                                        </p:attrNameLst>
                                      </p:cBhvr>
                                      <p:to>
                                        <p:strVal val="hidden"/>
                                      </p:to>
                                    </p:set>
                                  </p:childTnLst>
                                </p:cTn>
                              </p:par>
                            </p:childTnLst>
                          </p:cTn>
                        </p:par>
                        <p:par>
                          <p:cTn fill="hold">
                            <p:stCondLst>
                              <p:cond delay="1"/>
                            </p:stCondLst>
                            <p:childTnLst>
                              <p:par>
                                <p:cTn fill="hold" nodeType="afterEffect" presetClass="exit" presetID="10" presetSubtype="0">
                                  <p:stCondLst>
                                    <p:cond delay="0"/>
                                  </p:stCondLst>
                                  <p:childTnLst>
                                    <p:animEffect filter="fade" transition="out">
                                      <p:cBhvr>
                                        <p:cTn dur="500"/>
                                        <p:tgtEl>
                                          <p:spTgt spid="4392"/>
                                        </p:tgtEl>
                                      </p:cBhvr>
                                    </p:animEffect>
                                    <p:set>
                                      <p:cBhvr>
                                        <p:cTn dur="1" fill="hold">
                                          <p:stCondLst>
                                            <p:cond delay="500"/>
                                          </p:stCondLst>
                                        </p:cTn>
                                        <p:tgtEl>
                                          <p:spTgt spid="4392"/>
                                        </p:tgtEl>
                                        <p:attrNameLst>
                                          <p:attrName>style.visibility</p:attrName>
                                        </p:attrNameLst>
                                      </p:cBhvr>
                                      <p:to>
                                        <p:strVal val="hidden"/>
                                      </p:to>
                                    </p:set>
                                  </p:childTnLst>
                                </p:cTn>
                              </p:par>
                            </p:childTnLst>
                          </p:cTn>
                        </p:par>
                        <p:par>
                          <p:cTn fill="hold">
                            <p:stCondLst>
                              <p:cond delay="501"/>
                            </p:stCondLst>
                            <p:childTnLst>
                              <p:par>
                                <p:cTn fill="hold" nodeType="afterEffect" presetClass="exit" presetID="10" presetSubtype="0">
                                  <p:stCondLst>
                                    <p:cond delay="0"/>
                                  </p:stCondLst>
                                  <p:childTnLst>
                                    <p:animEffect filter="fade" transition="out">
                                      <p:cBhvr>
                                        <p:cTn dur="500"/>
                                        <p:tgtEl>
                                          <p:spTgt spid="4393"/>
                                        </p:tgtEl>
                                      </p:cBhvr>
                                    </p:animEffect>
                                    <p:set>
                                      <p:cBhvr>
                                        <p:cTn dur="1" fill="hold">
                                          <p:stCondLst>
                                            <p:cond delay="500"/>
                                          </p:stCondLst>
                                        </p:cTn>
                                        <p:tgtEl>
                                          <p:spTgt spid="43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2" name="Shape 4402"/>
        <p:cNvGrpSpPr/>
        <p:nvPr/>
      </p:nvGrpSpPr>
      <p:grpSpPr>
        <a:xfrm>
          <a:off x="0" y="0"/>
          <a:ext cx="0" cy="0"/>
          <a:chOff x="0" y="0"/>
          <a:chExt cx="0" cy="0"/>
        </a:xfrm>
      </p:grpSpPr>
      <p:sp>
        <p:nvSpPr>
          <p:cNvPr id="4403" name="Google Shape;4403;p21"/>
          <p:cNvSpPr/>
          <p:nvPr/>
        </p:nvSpPr>
        <p:spPr>
          <a:xfrm>
            <a:off x="0" y="0"/>
            <a:ext cx="12192000" cy="6858000"/>
          </a:xfrm>
          <a:prstGeom prst="rect">
            <a:avLst/>
          </a:prstGeom>
          <a:solidFill>
            <a:srgbClr val="DAF2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404" name="Google Shape;4404;p21"/>
          <p:cNvSpPr/>
          <p:nvPr/>
        </p:nvSpPr>
        <p:spPr>
          <a:xfrm>
            <a:off x="281248" y="297526"/>
            <a:ext cx="1409921" cy="766312"/>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05" name="Google Shape;4405;p21"/>
          <p:cNvSpPr/>
          <p:nvPr/>
        </p:nvSpPr>
        <p:spPr>
          <a:xfrm>
            <a:off x="8230258" y="-333826"/>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06" name="Google Shape;4406;p21"/>
          <p:cNvSpPr/>
          <p:nvPr/>
        </p:nvSpPr>
        <p:spPr>
          <a:xfrm>
            <a:off x="3193422" y="766780"/>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07" name="Google Shape;4407;p21"/>
          <p:cNvSpPr/>
          <p:nvPr/>
        </p:nvSpPr>
        <p:spPr>
          <a:xfrm>
            <a:off x="6148818" y="3525845"/>
            <a:ext cx="2680841" cy="1411825"/>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08" name="Google Shape;4408;p21"/>
          <p:cNvSpPr/>
          <p:nvPr/>
        </p:nvSpPr>
        <p:spPr>
          <a:xfrm>
            <a:off x="9819427" y="-1476643"/>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409" name="Google Shape;4409;p21"/>
          <p:cNvSpPr/>
          <p:nvPr/>
        </p:nvSpPr>
        <p:spPr>
          <a:xfrm>
            <a:off x="10613487" y="-762865"/>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410" name="Google Shape;4410;p21"/>
          <p:cNvPicPr preferRelativeResize="0"/>
          <p:nvPr/>
        </p:nvPicPr>
        <p:blipFill rotWithShape="1">
          <a:blip r:embed="rId3">
            <a:alphaModFix/>
          </a:blip>
          <a:srcRect b="21402" l="15000" r="58689" t="51840"/>
          <a:stretch/>
        </p:blipFill>
        <p:spPr>
          <a:xfrm>
            <a:off x="-149268" y="3008349"/>
            <a:ext cx="4396450" cy="2524867"/>
          </a:xfrm>
          <a:prstGeom prst="rect">
            <a:avLst/>
          </a:prstGeom>
          <a:noFill/>
          <a:ln>
            <a:noFill/>
          </a:ln>
        </p:spPr>
      </p:pic>
      <p:pic>
        <p:nvPicPr>
          <p:cNvPr id="4411" name="Google Shape;4411;p21"/>
          <p:cNvPicPr preferRelativeResize="0"/>
          <p:nvPr/>
        </p:nvPicPr>
        <p:blipFill rotWithShape="1">
          <a:blip r:embed="rId4">
            <a:alphaModFix/>
          </a:blip>
          <a:srcRect b="21402" l="40414" r="38029" t="51840"/>
          <a:stretch/>
        </p:blipFill>
        <p:spPr>
          <a:xfrm>
            <a:off x="4008474" y="3000795"/>
            <a:ext cx="3601985" cy="2524867"/>
          </a:xfrm>
          <a:prstGeom prst="rect">
            <a:avLst/>
          </a:prstGeom>
          <a:noFill/>
          <a:ln>
            <a:noFill/>
          </a:ln>
        </p:spPr>
      </p:pic>
      <p:pic>
        <p:nvPicPr>
          <p:cNvPr id="4412" name="Google Shape;4412;p21"/>
          <p:cNvPicPr preferRelativeResize="0"/>
          <p:nvPr/>
        </p:nvPicPr>
        <p:blipFill rotWithShape="1">
          <a:blip r:embed="rId3">
            <a:alphaModFix/>
          </a:blip>
          <a:srcRect b="21402" l="64101" r="7500" t="51840"/>
          <a:stretch/>
        </p:blipFill>
        <p:spPr>
          <a:xfrm>
            <a:off x="7446854" y="3625021"/>
            <a:ext cx="4745146" cy="2524867"/>
          </a:xfrm>
          <a:prstGeom prst="rect">
            <a:avLst/>
          </a:prstGeom>
          <a:noFill/>
          <a:ln>
            <a:noFill/>
          </a:ln>
        </p:spPr>
      </p:pic>
      <p:pic>
        <p:nvPicPr>
          <p:cNvPr id="4413" name="Google Shape;4413;p21"/>
          <p:cNvPicPr preferRelativeResize="0"/>
          <p:nvPr/>
        </p:nvPicPr>
        <p:blipFill rotWithShape="1">
          <a:blip r:embed="rId5">
            <a:alphaModFix/>
          </a:blip>
          <a:srcRect b="31467" l="0" r="90625" t="37954"/>
          <a:stretch/>
        </p:blipFill>
        <p:spPr>
          <a:xfrm>
            <a:off x="160130" y="2905012"/>
            <a:ext cx="979642" cy="1804381"/>
          </a:xfrm>
          <a:prstGeom prst="rect">
            <a:avLst/>
          </a:prstGeom>
          <a:noFill/>
          <a:ln>
            <a:noFill/>
          </a:ln>
        </p:spPr>
      </p:pic>
      <p:pic>
        <p:nvPicPr>
          <p:cNvPr id="4414" name="Google Shape;4414;p21"/>
          <p:cNvPicPr preferRelativeResize="0"/>
          <p:nvPr/>
        </p:nvPicPr>
        <p:blipFill rotWithShape="1">
          <a:blip r:embed="rId6">
            <a:alphaModFix/>
          </a:blip>
          <a:srcRect b="392" l="55533" r="0" t="65911"/>
          <a:stretch/>
        </p:blipFill>
        <p:spPr>
          <a:xfrm>
            <a:off x="6694395" y="4559103"/>
            <a:ext cx="5497605" cy="2352685"/>
          </a:xfrm>
          <a:prstGeom prst="rect">
            <a:avLst/>
          </a:prstGeom>
          <a:noFill/>
          <a:ln>
            <a:noFill/>
          </a:ln>
        </p:spPr>
      </p:pic>
      <p:pic>
        <p:nvPicPr>
          <p:cNvPr id="4415" name="Google Shape;4415;p21"/>
          <p:cNvPicPr preferRelativeResize="0"/>
          <p:nvPr/>
        </p:nvPicPr>
        <p:blipFill rotWithShape="1">
          <a:blip r:embed="rId7">
            <a:alphaModFix/>
          </a:blip>
          <a:srcRect b="392" l="0" r="26875" t="65810"/>
          <a:stretch/>
        </p:blipFill>
        <p:spPr>
          <a:xfrm>
            <a:off x="0" y="4529129"/>
            <a:ext cx="8980582" cy="2343979"/>
          </a:xfrm>
          <a:prstGeom prst="rect">
            <a:avLst/>
          </a:prstGeom>
          <a:noFill/>
          <a:ln>
            <a:noFill/>
          </a:ln>
        </p:spPr>
      </p:pic>
      <p:pic>
        <p:nvPicPr>
          <p:cNvPr id="4416" name="Google Shape;4416;p21"/>
          <p:cNvPicPr preferRelativeResize="0"/>
          <p:nvPr/>
        </p:nvPicPr>
        <p:blipFill rotWithShape="1">
          <a:blip r:embed="rId8">
            <a:alphaModFix/>
          </a:blip>
          <a:srcRect b="19293" l="70819" r="-1" t="55251"/>
          <a:stretch/>
        </p:blipFill>
        <p:spPr>
          <a:xfrm>
            <a:off x="8327244" y="3824044"/>
            <a:ext cx="3806580" cy="1875120"/>
          </a:xfrm>
          <a:prstGeom prst="rect">
            <a:avLst/>
          </a:prstGeom>
          <a:noFill/>
          <a:ln>
            <a:noFill/>
          </a:ln>
        </p:spPr>
      </p:pic>
      <p:pic>
        <p:nvPicPr>
          <p:cNvPr id="4417" name="Google Shape;4417;p21"/>
          <p:cNvPicPr preferRelativeResize="0"/>
          <p:nvPr/>
        </p:nvPicPr>
        <p:blipFill rotWithShape="1">
          <a:blip r:embed="rId8">
            <a:alphaModFix/>
          </a:blip>
          <a:srcRect b="19293" l="58533" r="31396" t="55251"/>
          <a:stretch/>
        </p:blipFill>
        <p:spPr>
          <a:xfrm>
            <a:off x="7066016" y="3785364"/>
            <a:ext cx="1261228" cy="1800435"/>
          </a:xfrm>
          <a:prstGeom prst="rect">
            <a:avLst/>
          </a:prstGeom>
          <a:noFill/>
          <a:ln>
            <a:noFill/>
          </a:ln>
        </p:spPr>
      </p:pic>
      <p:sp>
        <p:nvSpPr>
          <p:cNvPr id="4418" name="Google Shape;4418;p21"/>
          <p:cNvSpPr/>
          <p:nvPr/>
        </p:nvSpPr>
        <p:spPr>
          <a:xfrm>
            <a:off x="10989128" y="-460162"/>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419" name="Google Shape;4419;p21"/>
          <p:cNvPicPr preferRelativeResize="0"/>
          <p:nvPr/>
        </p:nvPicPr>
        <p:blipFill rotWithShape="1">
          <a:blip r:embed="rId9">
            <a:alphaModFix/>
          </a:blip>
          <a:srcRect b="-1013" l="35184" r="22473" t="55183"/>
          <a:stretch/>
        </p:blipFill>
        <p:spPr>
          <a:xfrm>
            <a:off x="5517839" y="46401"/>
            <a:ext cx="1343719" cy="1454336"/>
          </a:xfrm>
          <a:prstGeom prst="rect">
            <a:avLst/>
          </a:prstGeom>
          <a:noFill/>
          <a:ln>
            <a:noFill/>
          </a:ln>
        </p:spPr>
      </p:pic>
      <p:pic>
        <p:nvPicPr>
          <p:cNvPr id="4420" name="Google Shape;4420;p21"/>
          <p:cNvPicPr preferRelativeResize="0"/>
          <p:nvPr/>
        </p:nvPicPr>
        <p:blipFill rotWithShape="1">
          <a:blip r:embed="rId9">
            <a:alphaModFix/>
          </a:blip>
          <a:srcRect b="54170" l="0" r="57657" t="0"/>
          <a:stretch/>
        </p:blipFill>
        <p:spPr>
          <a:xfrm rot="6872548">
            <a:off x="7480640" y="3526826"/>
            <a:ext cx="1343719" cy="1454336"/>
          </a:xfrm>
          <a:prstGeom prst="rect">
            <a:avLst/>
          </a:prstGeom>
          <a:noFill/>
          <a:ln>
            <a:noFill/>
          </a:ln>
        </p:spPr>
      </p:pic>
      <p:pic>
        <p:nvPicPr>
          <p:cNvPr id="4421" name="Google Shape;4421;p21"/>
          <p:cNvPicPr preferRelativeResize="0"/>
          <p:nvPr/>
        </p:nvPicPr>
        <p:blipFill rotWithShape="1">
          <a:blip r:embed="rId10">
            <a:alphaModFix/>
          </a:blip>
          <a:srcRect b="54170" l="0" r="57657" t="0"/>
          <a:stretch/>
        </p:blipFill>
        <p:spPr>
          <a:xfrm flipH="1" rot="3908138">
            <a:off x="-71920" y="489722"/>
            <a:ext cx="1443745" cy="1562596"/>
          </a:xfrm>
          <a:prstGeom prst="rect">
            <a:avLst/>
          </a:prstGeom>
          <a:noFill/>
          <a:ln>
            <a:noFill/>
          </a:ln>
        </p:spPr>
      </p:pic>
      <p:pic>
        <p:nvPicPr>
          <p:cNvPr descr="Người nông dân vui vẻ dễ thương cầm biểu tượng biểu ngữ lúa khô phim hoạt hình nghệ thuật minh họa các vector Miễn phí" id="4422" name="Google Shape;4422;p21"/>
          <p:cNvPicPr preferRelativeResize="0"/>
          <p:nvPr/>
        </p:nvPicPr>
        <p:blipFill rotWithShape="1">
          <a:blip r:embed="rId11">
            <a:alphaModFix/>
          </a:blip>
          <a:srcRect b="9999" l="8339" r="50000" t="10000"/>
          <a:stretch/>
        </p:blipFill>
        <p:spPr>
          <a:xfrm>
            <a:off x="1807781" y="3009855"/>
            <a:ext cx="2811022" cy="3000723"/>
          </a:xfrm>
          <a:prstGeom prst="rect">
            <a:avLst/>
          </a:prstGeom>
          <a:noFill/>
          <a:ln>
            <a:noFill/>
          </a:ln>
        </p:spPr>
      </p:pic>
      <p:pic>
        <p:nvPicPr>
          <p:cNvPr descr="Người nông dân vui vẻ dễ thương cầm biểu tượng biểu ngữ lúa khô phim hoạt hình nghệ thuật minh họa các vector Miễn phí" id="4423" name="Google Shape;4423;p21"/>
          <p:cNvPicPr preferRelativeResize="0"/>
          <p:nvPr/>
        </p:nvPicPr>
        <p:blipFill rotWithShape="1">
          <a:blip r:embed="rId12">
            <a:alphaModFix/>
          </a:blip>
          <a:srcRect b="0" l="50000" r="0" t="0"/>
          <a:stretch/>
        </p:blipFill>
        <p:spPr>
          <a:xfrm>
            <a:off x="8760138" y="2464410"/>
            <a:ext cx="3377482" cy="3755156"/>
          </a:xfrm>
          <a:prstGeom prst="rect">
            <a:avLst/>
          </a:prstGeom>
          <a:noFill/>
          <a:ln>
            <a:noFill/>
          </a:ln>
        </p:spPr>
      </p:pic>
      <p:grpSp>
        <p:nvGrpSpPr>
          <p:cNvPr id="4424" name="Google Shape;4424;p21"/>
          <p:cNvGrpSpPr/>
          <p:nvPr/>
        </p:nvGrpSpPr>
        <p:grpSpPr>
          <a:xfrm>
            <a:off x="-291871" y="3525845"/>
            <a:ext cx="13654110" cy="3408355"/>
            <a:chOff x="-29140" y="3368913"/>
            <a:chExt cx="13654110" cy="3545778"/>
          </a:xfrm>
        </p:grpSpPr>
        <p:pic>
          <p:nvPicPr>
            <p:cNvPr id="4425" name="Google Shape;4425;p21"/>
            <p:cNvPicPr preferRelativeResize="0"/>
            <p:nvPr/>
          </p:nvPicPr>
          <p:blipFill rotWithShape="1">
            <a:blip r:embed="rId13">
              <a:alphaModFix/>
            </a:blip>
            <a:srcRect b="4810" l="0" r="0" t="0"/>
            <a:stretch/>
          </p:blipFill>
          <p:spPr>
            <a:xfrm>
              <a:off x="-29140" y="3388588"/>
              <a:ext cx="5290565" cy="3526103"/>
            </a:xfrm>
            <a:prstGeom prst="rect">
              <a:avLst/>
            </a:prstGeom>
            <a:noFill/>
            <a:ln>
              <a:noFill/>
            </a:ln>
          </p:spPr>
        </p:pic>
        <p:pic>
          <p:nvPicPr>
            <p:cNvPr id="4426" name="Google Shape;4426;p21"/>
            <p:cNvPicPr preferRelativeResize="0"/>
            <p:nvPr/>
          </p:nvPicPr>
          <p:blipFill rotWithShape="1">
            <a:blip r:embed="rId13">
              <a:alphaModFix/>
            </a:blip>
            <a:srcRect b="4810" l="0" r="0" t="0"/>
            <a:stretch/>
          </p:blipFill>
          <p:spPr>
            <a:xfrm>
              <a:off x="4704260" y="3368913"/>
              <a:ext cx="5290565" cy="3526103"/>
            </a:xfrm>
            <a:prstGeom prst="rect">
              <a:avLst/>
            </a:prstGeom>
            <a:noFill/>
            <a:ln>
              <a:noFill/>
            </a:ln>
          </p:spPr>
        </p:pic>
        <p:pic>
          <p:nvPicPr>
            <p:cNvPr id="4427" name="Google Shape;4427;p21"/>
            <p:cNvPicPr preferRelativeResize="0"/>
            <p:nvPr/>
          </p:nvPicPr>
          <p:blipFill rotWithShape="1">
            <a:blip r:embed="rId13">
              <a:alphaModFix/>
            </a:blip>
            <a:srcRect b="4810" l="0" r="0" t="0"/>
            <a:stretch/>
          </p:blipFill>
          <p:spPr>
            <a:xfrm>
              <a:off x="8698865" y="3368913"/>
              <a:ext cx="4926105" cy="3526103"/>
            </a:xfrm>
            <a:prstGeom prst="rect">
              <a:avLst/>
            </a:prstGeom>
            <a:noFill/>
            <a:ln>
              <a:noFill/>
            </a:ln>
          </p:spPr>
        </p:pic>
      </p:grpSp>
      <p:sp>
        <p:nvSpPr>
          <p:cNvPr id="4428" name="Google Shape;4428;p21"/>
          <p:cNvSpPr/>
          <p:nvPr/>
        </p:nvSpPr>
        <p:spPr>
          <a:xfrm>
            <a:off x="2787208" y="1503135"/>
            <a:ext cx="7443326" cy="1328023"/>
          </a:xfrm>
          <a:prstGeom prst="roundRect">
            <a:avLst>
              <a:gd fmla="val 16667" name="adj"/>
            </a:avLst>
          </a:prstGeom>
          <a:solidFill>
            <a:schemeClr val="lt1">
              <a:alpha val="69803"/>
            </a:schemeClr>
          </a:solidFill>
          <a:ln cap="flat" cmpd="sng" w="9525">
            <a:solidFill>
              <a:schemeClr val="dk1"/>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3600"/>
              <a:buFont typeface="Cambria"/>
              <a:buNone/>
            </a:pPr>
            <a:r>
              <a:rPr b="1" i="0" lang="en-US" sz="3600" u="none" cap="none" strike="noStrike">
                <a:solidFill>
                  <a:srgbClr val="C00000"/>
                </a:solidFill>
                <a:latin typeface="Cambria"/>
                <a:ea typeface="Cambria"/>
                <a:cs typeface="Cambria"/>
                <a:sym typeface="Cambria"/>
              </a:rPr>
              <a:t>Cảm ơn các bạn đã “Bón phân cho lúa” giúp mình nhé!</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28"/>
                                        </p:tgtEl>
                                        <p:attrNameLst>
                                          <p:attrName>style.visibility</p:attrName>
                                        </p:attrNameLst>
                                      </p:cBhvr>
                                      <p:to>
                                        <p:strVal val="visible"/>
                                      </p:to>
                                    </p:set>
                                    <p:animEffect filter="fade" transition="in">
                                      <p:cBhvr>
                                        <p:cTn dur="500"/>
                                        <p:tgtEl>
                                          <p:spTgt spid="4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2" name="Shape 4432"/>
        <p:cNvGrpSpPr/>
        <p:nvPr/>
      </p:nvGrpSpPr>
      <p:grpSpPr>
        <a:xfrm>
          <a:off x="0" y="0"/>
          <a:ext cx="0" cy="0"/>
          <a:chOff x="0" y="0"/>
          <a:chExt cx="0" cy="0"/>
        </a:xfrm>
      </p:grpSpPr>
      <p:sp>
        <p:nvSpPr>
          <p:cNvPr id="4433" name="Google Shape;4433;p22"/>
          <p:cNvSpPr/>
          <p:nvPr/>
        </p:nvSpPr>
        <p:spPr>
          <a:xfrm>
            <a:off x="0" y="0"/>
            <a:ext cx="12192000" cy="6858000"/>
          </a:xfrm>
          <a:prstGeom prst="rect">
            <a:avLst/>
          </a:prstGeom>
          <a:solidFill>
            <a:srgbClr val="DAF2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434" name="Google Shape;4434;p22"/>
          <p:cNvSpPr/>
          <p:nvPr/>
        </p:nvSpPr>
        <p:spPr>
          <a:xfrm>
            <a:off x="281248" y="297526"/>
            <a:ext cx="1409921" cy="766312"/>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35" name="Google Shape;4435;p22"/>
          <p:cNvSpPr/>
          <p:nvPr/>
        </p:nvSpPr>
        <p:spPr>
          <a:xfrm>
            <a:off x="8230258" y="-333826"/>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36" name="Google Shape;4436;p22"/>
          <p:cNvSpPr/>
          <p:nvPr/>
        </p:nvSpPr>
        <p:spPr>
          <a:xfrm>
            <a:off x="3193422" y="766780"/>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37" name="Google Shape;4437;p22"/>
          <p:cNvSpPr/>
          <p:nvPr/>
        </p:nvSpPr>
        <p:spPr>
          <a:xfrm>
            <a:off x="6148818" y="3525845"/>
            <a:ext cx="2680841" cy="1411825"/>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38" name="Google Shape;4438;p22"/>
          <p:cNvSpPr/>
          <p:nvPr/>
        </p:nvSpPr>
        <p:spPr>
          <a:xfrm>
            <a:off x="9819427" y="-1476643"/>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439" name="Google Shape;4439;p22"/>
          <p:cNvSpPr/>
          <p:nvPr/>
        </p:nvSpPr>
        <p:spPr>
          <a:xfrm>
            <a:off x="10613487" y="-762865"/>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440" name="Google Shape;4440;p22"/>
          <p:cNvPicPr preferRelativeResize="0"/>
          <p:nvPr/>
        </p:nvPicPr>
        <p:blipFill rotWithShape="1">
          <a:blip r:embed="rId3">
            <a:alphaModFix/>
          </a:blip>
          <a:srcRect b="21402" l="15000" r="58689" t="51840"/>
          <a:stretch/>
        </p:blipFill>
        <p:spPr>
          <a:xfrm>
            <a:off x="-149268" y="3008349"/>
            <a:ext cx="4396450" cy="2524867"/>
          </a:xfrm>
          <a:prstGeom prst="rect">
            <a:avLst/>
          </a:prstGeom>
          <a:noFill/>
          <a:ln>
            <a:noFill/>
          </a:ln>
        </p:spPr>
      </p:pic>
      <p:pic>
        <p:nvPicPr>
          <p:cNvPr id="4441" name="Google Shape;4441;p22"/>
          <p:cNvPicPr preferRelativeResize="0"/>
          <p:nvPr/>
        </p:nvPicPr>
        <p:blipFill rotWithShape="1">
          <a:blip r:embed="rId4">
            <a:alphaModFix/>
          </a:blip>
          <a:srcRect b="21402" l="40414" r="38029" t="51840"/>
          <a:stretch/>
        </p:blipFill>
        <p:spPr>
          <a:xfrm>
            <a:off x="4008474" y="2906212"/>
            <a:ext cx="3601985" cy="2524867"/>
          </a:xfrm>
          <a:prstGeom prst="rect">
            <a:avLst/>
          </a:prstGeom>
          <a:noFill/>
          <a:ln>
            <a:noFill/>
          </a:ln>
        </p:spPr>
      </p:pic>
      <p:pic>
        <p:nvPicPr>
          <p:cNvPr id="4442" name="Google Shape;4442;p22"/>
          <p:cNvPicPr preferRelativeResize="0"/>
          <p:nvPr/>
        </p:nvPicPr>
        <p:blipFill rotWithShape="1">
          <a:blip r:embed="rId3">
            <a:alphaModFix/>
          </a:blip>
          <a:srcRect b="21402" l="64101" r="7500" t="51840"/>
          <a:stretch/>
        </p:blipFill>
        <p:spPr>
          <a:xfrm>
            <a:off x="7446854" y="3625021"/>
            <a:ext cx="4745146" cy="2524867"/>
          </a:xfrm>
          <a:prstGeom prst="rect">
            <a:avLst/>
          </a:prstGeom>
          <a:noFill/>
          <a:ln>
            <a:noFill/>
          </a:ln>
        </p:spPr>
      </p:pic>
      <p:pic>
        <p:nvPicPr>
          <p:cNvPr id="4443" name="Google Shape;4443;p22"/>
          <p:cNvPicPr preferRelativeResize="0"/>
          <p:nvPr/>
        </p:nvPicPr>
        <p:blipFill rotWithShape="1">
          <a:blip r:embed="rId5">
            <a:alphaModFix/>
          </a:blip>
          <a:srcRect b="31467" l="0" r="90625" t="37954"/>
          <a:stretch/>
        </p:blipFill>
        <p:spPr>
          <a:xfrm>
            <a:off x="160130" y="2905012"/>
            <a:ext cx="979642" cy="1804381"/>
          </a:xfrm>
          <a:prstGeom prst="rect">
            <a:avLst/>
          </a:prstGeom>
          <a:noFill/>
          <a:ln>
            <a:noFill/>
          </a:ln>
        </p:spPr>
      </p:pic>
      <p:pic>
        <p:nvPicPr>
          <p:cNvPr id="4444" name="Google Shape;4444;p22"/>
          <p:cNvPicPr preferRelativeResize="0"/>
          <p:nvPr/>
        </p:nvPicPr>
        <p:blipFill rotWithShape="1">
          <a:blip r:embed="rId6">
            <a:alphaModFix/>
          </a:blip>
          <a:srcRect b="392" l="55533" r="0" t="65911"/>
          <a:stretch/>
        </p:blipFill>
        <p:spPr>
          <a:xfrm>
            <a:off x="6694395" y="4559103"/>
            <a:ext cx="5497605" cy="2352685"/>
          </a:xfrm>
          <a:prstGeom prst="rect">
            <a:avLst/>
          </a:prstGeom>
          <a:noFill/>
          <a:ln>
            <a:noFill/>
          </a:ln>
        </p:spPr>
      </p:pic>
      <p:pic>
        <p:nvPicPr>
          <p:cNvPr id="4445" name="Google Shape;4445;p22"/>
          <p:cNvPicPr preferRelativeResize="0"/>
          <p:nvPr/>
        </p:nvPicPr>
        <p:blipFill rotWithShape="1">
          <a:blip r:embed="rId7">
            <a:alphaModFix/>
          </a:blip>
          <a:srcRect b="392" l="0" r="26875" t="65810"/>
          <a:stretch/>
        </p:blipFill>
        <p:spPr>
          <a:xfrm>
            <a:off x="0" y="4327465"/>
            <a:ext cx="9673626" cy="2524867"/>
          </a:xfrm>
          <a:prstGeom prst="rect">
            <a:avLst/>
          </a:prstGeom>
          <a:noFill/>
          <a:ln>
            <a:noFill/>
          </a:ln>
        </p:spPr>
      </p:pic>
      <p:pic>
        <p:nvPicPr>
          <p:cNvPr id="4446" name="Google Shape;4446;p22"/>
          <p:cNvPicPr preferRelativeResize="0"/>
          <p:nvPr/>
        </p:nvPicPr>
        <p:blipFill rotWithShape="1">
          <a:blip r:embed="rId8">
            <a:alphaModFix/>
          </a:blip>
          <a:srcRect b="19293" l="70819" r="-1" t="55251"/>
          <a:stretch/>
        </p:blipFill>
        <p:spPr>
          <a:xfrm>
            <a:off x="8327244" y="3824044"/>
            <a:ext cx="3806580" cy="1875120"/>
          </a:xfrm>
          <a:prstGeom prst="rect">
            <a:avLst/>
          </a:prstGeom>
          <a:noFill/>
          <a:ln>
            <a:noFill/>
          </a:ln>
        </p:spPr>
      </p:pic>
      <p:pic>
        <p:nvPicPr>
          <p:cNvPr id="4447" name="Google Shape;4447;p22"/>
          <p:cNvPicPr preferRelativeResize="0"/>
          <p:nvPr/>
        </p:nvPicPr>
        <p:blipFill rotWithShape="1">
          <a:blip r:embed="rId8">
            <a:alphaModFix/>
          </a:blip>
          <a:srcRect b="19293" l="58533" r="31396" t="55251"/>
          <a:stretch/>
        </p:blipFill>
        <p:spPr>
          <a:xfrm>
            <a:off x="7066016" y="3785364"/>
            <a:ext cx="1261228" cy="1800435"/>
          </a:xfrm>
          <a:prstGeom prst="rect">
            <a:avLst/>
          </a:prstGeom>
          <a:noFill/>
          <a:ln>
            <a:noFill/>
          </a:ln>
        </p:spPr>
      </p:pic>
      <p:sp>
        <p:nvSpPr>
          <p:cNvPr id="4448" name="Google Shape;4448;p22"/>
          <p:cNvSpPr/>
          <p:nvPr/>
        </p:nvSpPr>
        <p:spPr>
          <a:xfrm>
            <a:off x="10989128" y="-460162"/>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449" name="Google Shape;4449;p22"/>
          <p:cNvPicPr preferRelativeResize="0"/>
          <p:nvPr/>
        </p:nvPicPr>
        <p:blipFill rotWithShape="1">
          <a:blip r:embed="rId9">
            <a:alphaModFix/>
          </a:blip>
          <a:srcRect b="-1013" l="35184" r="22473" t="55183"/>
          <a:stretch/>
        </p:blipFill>
        <p:spPr>
          <a:xfrm>
            <a:off x="7146961" y="46671"/>
            <a:ext cx="1343719" cy="1454336"/>
          </a:xfrm>
          <a:prstGeom prst="rect">
            <a:avLst/>
          </a:prstGeom>
          <a:noFill/>
          <a:ln>
            <a:noFill/>
          </a:ln>
        </p:spPr>
      </p:pic>
      <p:pic>
        <p:nvPicPr>
          <p:cNvPr id="4450" name="Google Shape;4450;p22"/>
          <p:cNvPicPr preferRelativeResize="0"/>
          <p:nvPr/>
        </p:nvPicPr>
        <p:blipFill rotWithShape="1">
          <a:blip r:embed="rId9">
            <a:alphaModFix/>
          </a:blip>
          <a:srcRect b="54170" l="0" r="57657" t="0"/>
          <a:stretch/>
        </p:blipFill>
        <p:spPr>
          <a:xfrm rot="6872548">
            <a:off x="7480640" y="3526826"/>
            <a:ext cx="1343719" cy="1454336"/>
          </a:xfrm>
          <a:prstGeom prst="rect">
            <a:avLst/>
          </a:prstGeom>
          <a:noFill/>
          <a:ln>
            <a:noFill/>
          </a:ln>
        </p:spPr>
      </p:pic>
      <p:pic>
        <p:nvPicPr>
          <p:cNvPr id="4451" name="Google Shape;4451;p22"/>
          <p:cNvPicPr preferRelativeResize="0"/>
          <p:nvPr/>
        </p:nvPicPr>
        <p:blipFill rotWithShape="1">
          <a:blip r:embed="rId10">
            <a:alphaModFix/>
          </a:blip>
          <a:srcRect b="54170" l="0" r="57657" t="0"/>
          <a:stretch/>
        </p:blipFill>
        <p:spPr>
          <a:xfrm flipH="1" rot="3908138">
            <a:off x="-71920" y="489722"/>
            <a:ext cx="1443745" cy="1562596"/>
          </a:xfrm>
          <a:prstGeom prst="rect">
            <a:avLst/>
          </a:prstGeom>
          <a:noFill/>
          <a:ln>
            <a:noFill/>
          </a:ln>
        </p:spPr>
      </p:pic>
      <p:grpSp>
        <p:nvGrpSpPr>
          <p:cNvPr id="4452" name="Google Shape;4452;p22"/>
          <p:cNvGrpSpPr/>
          <p:nvPr/>
        </p:nvGrpSpPr>
        <p:grpSpPr>
          <a:xfrm>
            <a:off x="269718" y="287548"/>
            <a:ext cx="4040748" cy="861638"/>
            <a:chOff x="387313" y="473408"/>
            <a:chExt cx="6435833" cy="1563726"/>
          </a:xfrm>
        </p:grpSpPr>
        <p:sp>
          <p:nvSpPr>
            <p:cNvPr id="4453" name="Google Shape;4453;p22"/>
            <p:cNvSpPr/>
            <p:nvPr/>
          </p:nvSpPr>
          <p:spPr>
            <a:xfrm>
              <a:off x="508714" y="623105"/>
              <a:ext cx="6314432" cy="141402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454" name="Google Shape;4454;p22"/>
            <p:cNvSpPr/>
            <p:nvPr/>
          </p:nvSpPr>
          <p:spPr>
            <a:xfrm>
              <a:off x="387313" y="473408"/>
              <a:ext cx="6314432" cy="1414029"/>
            </a:xfrm>
            <a:custGeom>
              <a:rect b="b" l="l" r="r" t="t"/>
              <a:pathLst>
                <a:path extrusionOk="0" h="1414029" w="6314432">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cap="flat" cmpd="sng" w="38100">
              <a:solidFill>
                <a:srgbClr val="1C6E59"/>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grpSp>
      <p:pic>
        <p:nvPicPr>
          <p:cNvPr descr="Người nông dân vui vẻ dễ thương cầm biểu tượng biểu ngữ lúa khô phim hoạt hình nghệ thuật minh họa các vector Miễn phí" id="4455" name="Google Shape;4455;p22"/>
          <p:cNvPicPr preferRelativeResize="0"/>
          <p:nvPr/>
        </p:nvPicPr>
        <p:blipFill rotWithShape="1">
          <a:blip r:embed="rId11">
            <a:alphaModFix/>
          </a:blip>
          <a:srcRect b="9999" l="8339" r="50000" t="10000"/>
          <a:stretch/>
        </p:blipFill>
        <p:spPr>
          <a:xfrm>
            <a:off x="621904" y="2831104"/>
            <a:ext cx="2811022" cy="3000723"/>
          </a:xfrm>
          <a:prstGeom prst="rect">
            <a:avLst/>
          </a:prstGeom>
          <a:noFill/>
          <a:ln>
            <a:noFill/>
          </a:ln>
        </p:spPr>
      </p:pic>
      <p:pic>
        <p:nvPicPr>
          <p:cNvPr descr="Người nông dân vui vẻ dễ thương cầm biểu tượng biểu ngữ lúa khô phim hoạt hình nghệ thuật minh họa các vector Miễn phí" id="4456" name="Google Shape;4456;p22"/>
          <p:cNvPicPr preferRelativeResize="0"/>
          <p:nvPr/>
        </p:nvPicPr>
        <p:blipFill rotWithShape="1">
          <a:blip r:embed="rId12">
            <a:alphaModFix/>
          </a:blip>
          <a:srcRect b="0" l="50000" r="0" t="0"/>
          <a:stretch/>
        </p:blipFill>
        <p:spPr>
          <a:xfrm>
            <a:off x="8644883" y="2184510"/>
            <a:ext cx="3377482" cy="3755156"/>
          </a:xfrm>
          <a:prstGeom prst="rect">
            <a:avLst/>
          </a:prstGeom>
          <a:noFill/>
          <a:ln>
            <a:noFill/>
          </a:ln>
        </p:spPr>
      </p:pic>
      <p:pic>
        <p:nvPicPr>
          <p:cNvPr id="4457" name="Google Shape;4457;p22"/>
          <p:cNvPicPr preferRelativeResize="0"/>
          <p:nvPr/>
        </p:nvPicPr>
        <p:blipFill rotWithShape="1">
          <a:blip r:embed="rId13">
            <a:alphaModFix/>
          </a:blip>
          <a:srcRect b="0" l="0" r="0" t="0"/>
          <a:stretch/>
        </p:blipFill>
        <p:spPr>
          <a:xfrm>
            <a:off x="2400992" y="2609413"/>
            <a:ext cx="4437390" cy="4437390"/>
          </a:xfrm>
          <a:prstGeom prst="rect">
            <a:avLst/>
          </a:prstGeom>
          <a:noFill/>
          <a:ln>
            <a:noFill/>
          </a:ln>
        </p:spPr>
      </p:pic>
      <p:pic>
        <p:nvPicPr>
          <p:cNvPr id="4458" name="Google Shape;4458;p22"/>
          <p:cNvPicPr preferRelativeResize="0"/>
          <p:nvPr/>
        </p:nvPicPr>
        <p:blipFill rotWithShape="1">
          <a:blip r:embed="rId14">
            <a:alphaModFix/>
          </a:blip>
          <a:srcRect b="0" l="0" r="0" t="0"/>
          <a:stretch/>
        </p:blipFill>
        <p:spPr>
          <a:xfrm>
            <a:off x="419349" y="425018"/>
            <a:ext cx="3853006" cy="859611"/>
          </a:xfrm>
          <a:prstGeom prst="rect">
            <a:avLst/>
          </a:prstGeom>
          <a:noFill/>
          <a:ln>
            <a:noFill/>
          </a:ln>
        </p:spPr>
      </p:pic>
    </p:spTree>
  </p:cSld>
  <p:clrMapOvr>
    <a:masterClrMapping/>
  </p:clrMapOvr>
  <p:transition spd="med">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3" name="Shape 4463"/>
        <p:cNvGrpSpPr/>
        <p:nvPr/>
      </p:nvGrpSpPr>
      <p:grpSpPr>
        <a:xfrm>
          <a:off x="0" y="0"/>
          <a:ext cx="0" cy="0"/>
          <a:chOff x="0" y="0"/>
          <a:chExt cx="0" cy="0"/>
        </a:xfrm>
      </p:grpSpPr>
      <p:pic>
        <p:nvPicPr>
          <p:cNvPr id="4464" name="Google Shape;4464;p23"/>
          <p:cNvPicPr preferRelativeResize="0"/>
          <p:nvPr/>
        </p:nvPicPr>
        <p:blipFill rotWithShape="1">
          <a:blip r:embed="rId3">
            <a:alphaModFix/>
          </a:blip>
          <a:srcRect b="0" l="0" r="0" t="0"/>
          <a:stretch/>
        </p:blipFill>
        <p:spPr>
          <a:xfrm>
            <a:off x="2574641" y="1919399"/>
            <a:ext cx="7271885" cy="1207081"/>
          </a:xfrm>
          <a:prstGeom prst="rect">
            <a:avLst/>
          </a:prstGeom>
          <a:noFill/>
          <a:ln>
            <a:noFill/>
          </a:ln>
        </p:spPr>
      </p:pic>
      <p:grpSp>
        <p:nvGrpSpPr>
          <p:cNvPr id="4465" name="Google Shape;4465;p23"/>
          <p:cNvGrpSpPr/>
          <p:nvPr/>
        </p:nvGrpSpPr>
        <p:grpSpPr>
          <a:xfrm>
            <a:off x="1076865" y="705719"/>
            <a:ext cx="9249163" cy="743876"/>
            <a:chOff x="3143655" y="216637"/>
            <a:chExt cx="9249163" cy="743876"/>
          </a:xfrm>
        </p:grpSpPr>
        <p:sp>
          <p:nvSpPr>
            <p:cNvPr id="4466" name="Google Shape;4466;p23"/>
            <p:cNvSpPr/>
            <p:nvPr/>
          </p:nvSpPr>
          <p:spPr>
            <a:xfrm>
              <a:off x="3687194" y="238546"/>
              <a:ext cx="6051636" cy="693222"/>
            </a:xfrm>
            <a:prstGeom prst="rect">
              <a:avLst/>
            </a:prstGeom>
            <a:solidFill>
              <a:srgbClr val="FFFF99"/>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67" name="Google Shape;4467;p23"/>
            <p:cNvSpPr txBox="1"/>
            <p:nvPr/>
          </p:nvSpPr>
          <p:spPr>
            <a:xfrm>
              <a:off x="4096311" y="256532"/>
              <a:ext cx="829650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Đọc các số La Mã sau:</a:t>
              </a:r>
              <a:endParaRPr/>
            </a:p>
          </p:txBody>
        </p:sp>
        <p:sp>
          <p:nvSpPr>
            <p:cNvPr id="4468" name="Google Shape;4468;p23"/>
            <p:cNvSpPr/>
            <p:nvPr/>
          </p:nvSpPr>
          <p:spPr>
            <a:xfrm>
              <a:off x="3143655" y="216637"/>
              <a:ext cx="783403" cy="743876"/>
            </a:xfrm>
            <a:prstGeom prst="ellipse">
              <a:avLst/>
            </a:prstGeom>
            <a:solidFill>
              <a:srgbClr val="FF0000"/>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3</a:t>
              </a:r>
              <a:endParaRPr b="1" i="0" sz="4000" u="none" cap="none" strike="noStrike">
                <a:solidFill>
                  <a:srgbClr val="FFFFFF"/>
                </a:solidFill>
                <a:latin typeface="Calibri"/>
                <a:ea typeface="Calibri"/>
                <a:cs typeface="Calibri"/>
                <a:sym typeface="Calibri"/>
              </a:endParaRPr>
            </a:p>
          </p:txBody>
        </p:sp>
      </p:grpSp>
      <p:sp>
        <p:nvSpPr>
          <p:cNvPr id="4469" name="Google Shape;4469;p23"/>
          <p:cNvSpPr txBox="1"/>
          <p:nvPr/>
        </p:nvSpPr>
        <p:spPr>
          <a:xfrm>
            <a:off x="2754352" y="2029521"/>
            <a:ext cx="704757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5400" u="none" cap="none" strike="noStrike">
                <a:solidFill>
                  <a:srgbClr val="FF0000"/>
                </a:solidFill>
                <a:latin typeface="Times New Roman"/>
                <a:ea typeface="Times New Roman"/>
                <a:cs typeface="Times New Roman"/>
                <a:sym typeface="Times New Roman"/>
              </a:rPr>
              <a:t>VI; V; VIII; II; XI; IX.</a:t>
            </a:r>
            <a:endParaRPr b="1" sz="5400">
              <a:solidFill>
                <a:srgbClr val="FF0000"/>
              </a:solidFill>
              <a:latin typeface="Times New Roman"/>
              <a:ea typeface="Times New Roman"/>
              <a:cs typeface="Times New Roman"/>
              <a:sym typeface="Times New Roman"/>
            </a:endParaRPr>
          </a:p>
        </p:txBody>
      </p:sp>
      <p:sp>
        <p:nvSpPr>
          <p:cNvPr id="4470" name="Google Shape;4470;p23"/>
          <p:cNvSpPr txBox="1"/>
          <p:nvPr/>
        </p:nvSpPr>
        <p:spPr>
          <a:xfrm>
            <a:off x="1070517" y="3523785"/>
            <a:ext cx="264283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B050"/>
                </a:solidFill>
                <a:latin typeface="Times New Roman"/>
                <a:ea typeface="Times New Roman"/>
                <a:cs typeface="Times New Roman"/>
                <a:sym typeface="Times New Roman"/>
              </a:rPr>
              <a:t>VI: sáu</a:t>
            </a:r>
            <a:endParaRPr b="1" sz="4000">
              <a:solidFill>
                <a:srgbClr val="00B050"/>
              </a:solidFill>
              <a:latin typeface="Arial"/>
              <a:ea typeface="Arial"/>
              <a:cs typeface="Arial"/>
              <a:sym typeface="Arial"/>
            </a:endParaRPr>
          </a:p>
        </p:txBody>
      </p:sp>
      <p:sp>
        <p:nvSpPr>
          <p:cNvPr id="4471" name="Google Shape;4471;p23"/>
          <p:cNvSpPr txBox="1"/>
          <p:nvPr/>
        </p:nvSpPr>
        <p:spPr>
          <a:xfrm>
            <a:off x="1081669" y="4583151"/>
            <a:ext cx="264283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B050"/>
                </a:solidFill>
                <a:latin typeface="Times New Roman"/>
                <a:ea typeface="Times New Roman"/>
                <a:cs typeface="Times New Roman"/>
                <a:sym typeface="Times New Roman"/>
              </a:rPr>
              <a:t>V: năm</a:t>
            </a:r>
            <a:endParaRPr b="1" sz="4000">
              <a:solidFill>
                <a:srgbClr val="00B050"/>
              </a:solidFill>
              <a:latin typeface="Arial"/>
              <a:ea typeface="Arial"/>
              <a:cs typeface="Arial"/>
              <a:sym typeface="Arial"/>
            </a:endParaRPr>
          </a:p>
        </p:txBody>
      </p:sp>
      <p:sp>
        <p:nvSpPr>
          <p:cNvPr id="4472" name="Google Shape;4472;p23"/>
          <p:cNvSpPr txBox="1"/>
          <p:nvPr/>
        </p:nvSpPr>
        <p:spPr>
          <a:xfrm>
            <a:off x="1059366" y="5586761"/>
            <a:ext cx="264283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B050"/>
                </a:solidFill>
                <a:latin typeface="Times New Roman"/>
                <a:ea typeface="Times New Roman"/>
                <a:cs typeface="Times New Roman"/>
                <a:sym typeface="Times New Roman"/>
              </a:rPr>
              <a:t>VIII: tám</a:t>
            </a:r>
            <a:endParaRPr b="1" sz="4000">
              <a:solidFill>
                <a:srgbClr val="00B050"/>
              </a:solidFill>
              <a:latin typeface="Arial"/>
              <a:ea typeface="Arial"/>
              <a:cs typeface="Arial"/>
              <a:sym typeface="Arial"/>
            </a:endParaRPr>
          </a:p>
        </p:txBody>
      </p:sp>
      <p:sp>
        <p:nvSpPr>
          <p:cNvPr id="4473" name="Google Shape;4473;p23"/>
          <p:cNvSpPr txBox="1"/>
          <p:nvPr/>
        </p:nvSpPr>
        <p:spPr>
          <a:xfrm>
            <a:off x="6244683" y="3490332"/>
            <a:ext cx="264283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B050"/>
                </a:solidFill>
                <a:latin typeface="Times New Roman"/>
                <a:ea typeface="Times New Roman"/>
                <a:cs typeface="Times New Roman"/>
                <a:sym typeface="Times New Roman"/>
              </a:rPr>
              <a:t>II: hai</a:t>
            </a:r>
            <a:endParaRPr b="1" sz="4000">
              <a:solidFill>
                <a:srgbClr val="00B050"/>
              </a:solidFill>
              <a:latin typeface="Arial"/>
              <a:ea typeface="Arial"/>
              <a:cs typeface="Arial"/>
              <a:sym typeface="Arial"/>
            </a:endParaRPr>
          </a:p>
        </p:txBody>
      </p:sp>
      <p:sp>
        <p:nvSpPr>
          <p:cNvPr id="4474" name="Google Shape;4474;p23"/>
          <p:cNvSpPr txBox="1"/>
          <p:nvPr/>
        </p:nvSpPr>
        <p:spPr>
          <a:xfrm>
            <a:off x="6255835" y="4549698"/>
            <a:ext cx="362414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B050"/>
                </a:solidFill>
                <a:latin typeface="Times New Roman"/>
                <a:ea typeface="Times New Roman"/>
                <a:cs typeface="Times New Roman"/>
                <a:sym typeface="Times New Roman"/>
              </a:rPr>
              <a:t>XI: mười một</a:t>
            </a:r>
            <a:endParaRPr b="1" sz="4000">
              <a:solidFill>
                <a:srgbClr val="00B050"/>
              </a:solidFill>
              <a:latin typeface="Arial"/>
              <a:ea typeface="Arial"/>
              <a:cs typeface="Arial"/>
              <a:sym typeface="Arial"/>
            </a:endParaRPr>
          </a:p>
        </p:txBody>
      </p:sp>
      <p:sp>
        <p:nvSpPr>
          <p:cNvPr id="4475" name="Google Shape;4475;p23"/>
          <p:cNvSpPr txBox="1"/>
          <p:nvPr/>
        </p:nvSpPr>
        <p:spPr>
          <a:xfrm>
            <a:off x="6233532" y="5553308"/>
            <a:ext cx="264283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B050"/>
                </a:solidFill>
                <a:latin typeface="Times New Roman"/>
                <a:ea typeface="Times New Roman"/>
                <a:cs typeface="Times New Roman"/>
                <a:sym typeface="Times New Roman"/>
              </a:rPr>
              <a:t>IX: chín</a:t>
            </a:r>
            <a:endParaRPr b="1" sz="4000">
              <a:solidFill>
                <a:srgbClr val="00B050"/>
              </a:solidFill>
              <a:latin typeface="Arial"/>
              <a:ea typeface="Arial"/>
              <a:cs typeface="Arial"/>
              <a:sym typeface="Arial"/>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9"/>
                                        </p:tgtEl>
                                        <p:attrNameLst>
                                          <p:attrName>style.visibility</p:attrName>
                                        </p:attrNameLst>
                                      </p:cBhvr>
                                      <p:to>
                                        <p:strVal val="visible"/>
                                      </p:to>
                                    </p:set>
                                    <p:animEffect filter="fade" transition="in">
                                      <p:cBhvr>
                                        <p:cTn dur="500"/>
                                        <p:tgtEl>
                                          <p:spTgt spid="4469"/>
                                        </p:tgtEl>
                                      </p:cBhvr>
                                    </p:animEffect>
                                  </p:childTnLst>
                                </p:cTn>
                              </p:par>
                              <p:par>
                                <p:cTn fill="hold" nodeType="withEffect" presetClass="entr" presetID="10" presetSubtype="0">
                                  <p:stCondLst>
                                    <p:cond delay="0"/>
                                  </p:stCondLst>
                                  <p:childTnLst>
                                    <p:set>
                                      <p:cBhvr>
                                        <p:cTn dur="1" fill="hold">
                                          <p:stCondLst>
                                            <p:cond delay="0"/>
                                          </p:stCondLst>
                                        </p:cTn>
                                        <p:tgtEl>
                                          <p:spTgt spid="4464"/>
                                        </p:tgtEl>
                                        <p:attrNameLst>
                                          <p:attrName>style.visibility</p:attrName>
                                        </p:attrNameLst>
                                      </p:cBhvr>
                                      <p:to>
                                        <p:strVal val="visible"/>
                                      </p:to>
                                    </p:set>
                                    <p:animEffect filter="fade" transition="in">
                                      <p:cBhvr>
                                        <p:cTn dur="500"/>
                                        <p:tgtEl>
                                          <p:spTgt spid="4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0">
                                            <p:txEl>
                                              <p:pRg end="0" st="0"/>
                                            </p:txEl>
                                          </p:spTgt>
                                        </p:tgtEl>
                                        <p:attrNameLst>
                                          <p:attrName>style.visibility</p:attrName>
                                        </p:attrNameLst>
                                      </p:cBhvr>
                                      <p:to>
                                        <p:strVal val="visible"/>
                                      </p:to>
                                    </p:set>
                                    <p:animEffect filter="fade" transition="in">
                                      <p:cBhvr>
                                        <p:cTn dur="500"/>
                                        <p:tgtEl>
                                          <p:spTgt spid="44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1">
                                            <p:txEl>
                                              <p:pRg end="0" st="0"/>
                                            </p:txEl>
                                          </p:spTgt>
                                        </p:tgtEl>
                                        <p:attrNameLst>
                                          <p:attrName>style.visibility</p:attrName>
                                        </p:attrNameLst>
                                      </p:cBhvr>
                                      <p:to>
                                        <p:strVal val="visible"/>
                                      </p:to>
                                    </p:set>
                                    <p:animEffect filter="fade" transition="in">
                                      <p:cBhvr>
                                        <p:cTn dur="500"/>
                                        <p:tgtEl>
                                          <p:spTgt spid="44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2">
                                            <p:txEl>
                                              <p:pRg end="0" st="0"/>
                                            </p:txEl>
                                          </p:spTgt>
                                        </p:tgtEl>
                                        <p:attrNameLst>
                                          <p:attrName>style.visibility</p:attrName>
                                        </p:attrNameLst>
                                      </p:cBhvr>
                                      <p:to>
                                        <p:strVal val="visible"/>
                                      </p:to>
                                    </p:set>
                                    <p:animEffect filter="fade" transition="in">
                                      <p:cBhvr>
                                        <p:cTn dur="500"/>
                                        <p:tgtEl>
                                          <p:spTgt spid="44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3">
                                            <p:txEl>
                                              <p:pRg end="0" st="0"/>
                                            </p:txEl>
                                          </p:spTgt>
                                        </p:tgtEl>
                                        <p:attrNameLst>
                                          <p:attrName>style.visibility</p:attrName>
                                        </p:attrNameLst>
                                      </p:cBhvr>
                                      <p:to>
                                        <p:strVal val="visible"/>
                                      </p:to>
                                    </p:set>
                                    <p:animEffect filter="fade" transition="in">
                                      <p:cBhvr>
                                        <p:cTn dur="500"/>
                                        <p:tgtEl>
                                          <p:spTgt spid="44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4">
                                            <p:txEl>
                                              <p:pRg end="0" st="0"/>
                                            </p:txEl>
                                          </p:spTgt>
                                        </p:tgtEl>
                                        <p:attrNameLst>
                                          <p:attrName>style.visibility</p:attrName>
                                        </p:attrNameLst>
                                      </p:cBhvr>
                                      <p:to>
                                        <p:strVal val="visible"/>
                                      </p:to>
                                    </p:set>
                                    <p:animEffect filter="fade" transition="in">
                                      <p:cBhvr>
                                        <p:cTn dur="500"/>
                                        <p:tgtEl>
                                          <p:spTgt spid="44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5">
                                            <p:txEl>
                                              <p:pRg end="0" st="0"/>
                                            </p:txEl>
                                          </p:spTgt>
                                        </p:tgtEl>
                                        <p:attrNameLst>
                                          <p:attrName>style.visibility</p:attrName>
                                        </p:attrNameLst>
                                      </p:cBhvr>
                                      <p:to>
                                        <p:strVal val="visible"/>
                                      </p:to>
                                    </p:set>
                                    <p:animEffect filter="fade" transition="in">
                                      <p:cBhvr>
                                        <p:cTn dur="500"/>
                                        <p:tgtEl>
                                          <p:spTgt spid="44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0" name="Shape 4480"/>
        <p:cNvGrpSpPr/>
        <p:nvPr/>
      </p:nvGrpSpPr>
      <p:grpSpPr>
        <a:xfrm>
          <a:off x="0" y="0"/>
          <a:ext cx="0" cy="0"/>
          <a:chOff x="0" y="0"/>
          <a:chExt cx="0" cy="0"/>
        </a:xfrm>
      </p:grpSpPr>
      <p:grpSp>
        <p:nvGrpSpPr>
          <p:cNvPr id="4481" name="Google Shape;4481;p24"/>
          <p:cNvGrpSpPr/>
          <p:nvPr/>
        </p:nvGrpSpPr>
        <p:grpSpPr>
          <a:xfrm>
            <a:off x="1076865" y="705719"/>
            <a:ext cx="9996296" cy="747782"/>
            <a:chOff x="3143655" y="216637"/>
            <a:chExt cx="9996296" cy="747782"/>
          </a:xfrm>
        </p:grpSpPr>
        <p:sp>
          <p:nvSpPr>
            <p:cNvPr id="4482" name="Google Shape;4482;p24"/>
            <p:cNvSpPr/>
            <p:nvPr/>
          </p:nvSpPr>
          <p:spPr>
            <a:xfrm>
              <a:off x="3687194" y="238546"/>
              <a:ext cx="9218581" cy="693222"/>
            </a:xfrm>
            <a:prstGeom prst="rect">
              <a:avLst/>
            </a:prstGeom>
            <a:solidFill>
              <a:srgbClr val="FFFF99"/>
            </a:solidFill>
            <a:ln cap="flat" cmpd="sng" w="12700">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Arial"/>
                <a:buNone/>
              </a:pPr>
              <a:r>
                <a:t/>
              </a:r>
              <a:endParaRPr b="0" i="0" sz="4000" u="none" cap="none" strike="noStrike">
                <a:solidFill>
                  <a:srgbClr val="FFFFFF"/>
                </a:solidFill>
                <a:latin typeface="Arial"/>
                <a:ea typeface="Arial"/>
                <a:cs typeface="Arial"/>
                <a:sym typeface="Arial"/>
              </a:endParaRPr>
            </a:p>
          </p:txBody>
        </p:sp>
        <p:sp>
          <p:nvSpPr>
            <p:cNvPr id="4483" name="Google Shape;4483;p24"/>
            <p:cNvSpPr txBox="1"/>
            <p:nvPr/>
          </p:nvSpPr>
          <p:spPr>
            <a:xfrm>
              <a:off x="3892390" y="256533"/>
              <a:ext cx="9247561"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000000"/>
                  </a:solidFill>
                  <a:latin typeface="Arial"/>
                  <a:ea typeface="Arial"/>
                  <a:cs typeface="Arial"/>
                  <a:sym typeface="Arial"/>
                </a:rPr>
                <a:t>Viết các số từ 1 đến 15 thành số La Mã.</a:t>
              </a:r>
              <a:endParaRPr/>
            </a:p>
          </p:txBody>
        </p:sp>
        <p:sp>
          <p:nvSpPr>
            <p:cNvPr id="4484" name="Google Shape;4484;p24"/>
            <p:cNvSpPr/>
            <p:nvPr/>
          </p:nvSpPr>
          <p:spPr>
            <a:xfrm>
              <a:off x="3143655" y="216637"/>
              <a:ext cx="783403" cy="743876"/>
            </a:xfrm>
            <a:prstGeom prst="ellipse">
              <a:avLst/>
            </a:prstGeom>
            <a:solidFill>
              <a:srgbClr val="FF0000"/>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b</a:t>
              </a:r>
              <a:endParaRPr b="1" i="0" sz="4000" u="none" cap="none" strike="noStrike">
                <a:solidFill>
                  <a:srgbClr val="FFFFFF"/>
                </a:solidFill>
                <a:latin typeface="Calibri"/>
                <a:ea typeface="Calibri"/>
                <a:cs typeface="Calibri"/>
                <a:sym typeface="Calibri"/>
              </a:endParaRPr>
            </a:p>
          </p:txBody>
        </p:sp>
      </p:grpSp>
      <p:graphicFrame>
        <p:nvGraphicFramePr>
          <p:cNvPr id="4485" name="Google Shape;4485;p24"/>
          <p:cNvGraphicFramePr/>
          <p:nvPr/>
        </p:nvGraphicFramePr>
        <p:xfrm>
          <a:off x="3367669" y="1642812"/>
          <a:ext cx="3000000" cy="3000000"/>
        </p:xfrm>
        <a:graphic>
          <a:graphicData uri="http://schemas.openxmlformats.org/drawingml/2006/table">
            <a:tbl>
              <a:tblPr>
                <a:noFill/>
                <a:tableStyleId>{0CEF4062-0A5C-4678-A327-F5A7D7800F21}</a:tableStyleId>
              </a:tblPr>
              <a:tblGrid>
                <a:gridCol w="3580525"/>
                <a:gridCol w="3812725"/>
              </a:tblGrid>
              <a:tr h="457200">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1 – I</a:t>
                      </a:r>
                      <a:endParaRPr/>
                    </a:p>
                  </a:txBody>
                  <a:tcPr marT="0" marB="0" marR="0" marL="0"/>
                </a:tc>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9 – IX</a:t>
                      </a:r>
                      <a:endParaRPr/>
                    </a:p>
                  </a:txBody>
                  <a:tcPr marT="0" marB="0" marR="0" marL="0"/>
                </a:tc>
              </a:tr>
              <a:tr h="457200">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2 – II</a:t>
                      </a:r>
                      <a:endParaRPr/>
                    </a:p>
                  </a:txBody>
                  <a:tcPr marT="0" marB="0" marR="0" marL="0"/>
                </a:tc>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10 – X</a:t>
                      </a:r>
                      <a:endParaRPr/>
                    </a:p>
                  </a:txBody>
                  <a:tcPr marT="0" marB="0" marR="0" marL="0"/>
                </a:tc>
              </a:tr>
              <a:tr h="457200">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3 – III</a:t>
                      </a:r>
                      <a:endParaRPr/>
                    </a:p>
                  </a:txBody>
                  <a:tcPr marT="0" marB="0" marR="0" marL="0"/>
                </a:tc>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11 – XI</a:t>
                      </a:r>
                      <a:endParaRPr/>
                    </a:p>
                  </a:txBody>
                  <a:tcPr marT="0" marB="0" marR="0" marL="0"/>
                </a:tc>
              </a:tr>
              <a:tr h="457200">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4 – IV </a:t>
                      </a:r>
                      <a:endParaRPr/>
                    </a:p>
                  </a:txBody>
                  <a:tcPr marT="0" marB="0" marR="0" marL="0"/>
                </a:tc>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12 – XII</a:t>
                      </a:r>
                      <a:endParaRPr/>
                    </a:p>
                  </a:txBody>
                  <a:tcPr marT="0" marB="0" marR="0" marL="0"/>
                </a:tc>
              </a:tr>
              <a:tr h="457200">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5 – V</a:t>
                      </a:r>
                      <a:endParaRPr/>
                    </a:p>
                  </a:txBody>
                  <a:tcPr marT="0" marB="0" marR="0" marL="0"/>
                </a:tc>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13 – XIII</a:t>
                      </a:r>
                      <a:endParaRPr/>
                    </a:p>
                  </a:txBody>
                  <a:tcPr marT="0" marB="0" marR="0" marL="0"/>
                </a:tc>
              </a:tr>
              <a:tr h="457200">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6 – VI</a:t>
                      </a:r>
                      <a:endParaRPr/>
                    </a:p>
                  </a:txBody>
                  <a:tcPr marT="0" marB="0" marR="0" marL="0"/>
                </a:tc>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14 – XIV</a:t>
                      </a:r>
                      <a:endParaRPr/>
                    </a:p>
                  </a:txBody>
                  <a:tcPr marT="0" marB="0" marR="0" marL="0"/>
                </a:tc>
              </a:tr>
              <a:tr h="457200">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7 – VII</a:t>
                      </a:r>
                      <a:endParaRPr/>
                    </a:p>
                  </a:txBody>
                  <a:tcPr marT="0" marB="0" marR="0" marL="0"/>
                </a:tc>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15 – XV </a:t>
                      </a:r>
                      <a:endParaRPr/>
                    </a:p>
                  </a:txBody>
                  <a:tcPr marT="0" marB="0" marR="0" marL="0"/>
                </a:tc>
              </a:tr>
              <a:tr h="457200">
                <a:tc>
                  <a:txBody>
                    <a:bodyPr/>
                    <a:lstStyle/>
                    <a:p>
                      <a:pPr indent="0" lvl="0" marL="0" marR="0" rtl="0" algn="just">
                        <a:spcBef>
                          <a:spcPts val="0"/>
                        </a:spcBef>
                        <a:spcAft>
                          <a:spcPts val="0"/>
                        </a:spcAft>
                        <a:buNone/>
                      </a:pPr>
                      <a:r>
                        <a:rPr b="1" lang="en-US" sz="3600" u="none" cap="none" strike="noStrike">
                          <a:solidFill>
                            <a:srgbClr val="FF0000"/>
                          </a:solidFill>
                          <a:latin typeface="Times New Roman"/>
                          <a:ea typeface="Times New Roman"/>
                          <a:cs typeface="Times New Roman"/>
                          <a:sym typeface="Times New Roman"/>
                        </a:rPr>
                        <a:t>8 – VIII </a:t>
                      </a:r>
                      <a:endParaRPr/>
                    </a:p>
                  </a:txBody>
                  <a:tcPr marT="0" marB="0" marR="0" marL="0"/>
                </a:tc>
                <a:tc>
                  <a:txBody>
                    <a:bodyPr/>
                    <a:lstStyle/>
                    <a:p>
                      <a:pPr indent="0" lvl="0" marL="0" marR="0" rtl="0" algn="just">
                        <a:spcBef>
                          <a:spcPts val="0"/>
                        </a:spcBef>
                        <a:spcAft>
                          <a:spcPts val="0"/>
                        </a:spcAft>
                        <a:buNone/>
                      </a:pPr>
                      <a:r>
                        <a:t/>
                      </a:r>
                      <a:endParaRPr b="1" sz="3600" u="none" cap="none" strike="noStrike">
                        <a:solidFill>
                          <a:srgbClr val="FF0000"/>
                        </a:solidFill>
                        <a:latin typeface="Times New Roman"/>
                        <a:ea typeface="Times New Roman"/>
                        <a:cs typeface="Times New Roman"/>
                        <a:sym typeface="Times New Roman"/>
                      </a:endParaRPr>
                    </a:p>
                  </a:txBody>
                  <a:tcPr marT="45725" marB="45725" marR="91450" marL="91450"/>
                </a:tc>
              </a:tr>
            </a:tbl>
          </a:graphicData>
        </a:graphic>
      </p:graphicFrame>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5"/>
                                        </p:tgtEl>
                                        <p:attrNameLst>
                                          <p:attrName>style.visibility</p:attrName>
                                        </p:attrNameLst>
                                      </p:cBhvr>
                                      <p:to>
                                        <p:strVal val="visible"/>
                                      </p:to>
                                    </p:set>
                                    <p:animEffect filter="fade" transition="in">
                                      <p:cBhvr>
                                        <p:cTn dur="1000"/>
                                        <p:tgtEl>
                                          <p:spTgt spid="4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9" name="Shape 4489"/>
        <p:cNvGrpSpPr/>
        <p:nvPr/>
      </p:nvGrpSpPr>
      <p:grpSpPr>
        <a:xfrm>
          <a:off x="0" y="0"/>
          <a:ext cx="0" cy="0"/>
          <a:chOff x="0" y="0"/>
          <a:chExt cx="0" cy="0"/>
        </a:xfrm>
      </p:grpSpPr>
      <p:sp>
        <p:nvSpPr>
          <p:cNvPr id="4490" name="Google Shape;4490;p25"/>
          <p:cNvSpPr/>
          <p:nvPr/>
        </p:nvSpPr>
        <p:spPr>
          <a:xfrm>
            <a:off x="0" y="0"/>
            <a:ext cx="12192000" cy="6858000"/>
          </a:xfrm>
          <a:prstGeom prst="rect">
            <a:avLst/>
          </a:prstGeom>
          <a:solidFill>
            <a:srgbClr val="DAF2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descr="Nông Dân Thu Hoạch Lúa Hình ảnh | Định dạng hình ảnh PNG 400256841|  vn.lovepik.com" id="4491" name="Google Shape;4491;p25"/>
          <p:cNvPicPr preferRelativeResize="0"/>
          <p:nvPr/>
        </p:nvPicPr>
        <p:blipFill rotWithShape="1">
          <a:blip r:embed="rId3">
            <a:alphaModFix/>
          </a:blip>
          <a:srcRect b="0" l="0" r="0" t="0"/>
          <a:stretch/>
        </p:blipFill>
        <p:spPr>
          <a:xfrm>
            <a:off x="0" y="371475"/>
            <a:ext cx="12192000" cy="6486525"/>
          </a:xfrm>
          <a:prstGeom prst="rect">
            <a:avLst/>
          </a:prstGeom>
          <a:noFill/>
          <a:ln>
            <a:noFill/>
          </a:ln>
        </p:spPr>
      </p:pic>
      <p:sp>
        <p:nvSpPr>
          <p:cNvPr id="4492" name="Google Shape;4492;p25"/>
          <p:cNvSpPr/>
          <p:nvPr/>
        </p:nvSpPr>
        <p:spPr>
          <a:xfrm>
            <a:off x="281248" y="297526"/>
            <a:ext cx="1409921" cy="766312"/>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93" name="Google Shape;4493;p25"/>
          <p:cNvSpPr/>
          <p:nvPr/>
        </p:nvSpPr>
        <p:spPr>
          <a:xfrm>
            <a:off x="8230258" y="-333826"/>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94" name="Google Shape;4494;p25"/>
          <p:cNvSpPr/>
          <p:nvPr/>
        </p:nvSpPr>
        <p:spPr>
          <a:xfrm>
            <a:off x="3193422" y="766780"/>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95" name="Google Shape;4495;p25"/>
          <p:cNvSpPr/>
          <p:nvPr/>
        </p:nvSpPr>
        <p:spPr>
          <a:xfrm>
            <a:off x="6148818" y="3525845"/>
            <a:ext cx="2680841" cy="1411825"/>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496" name="Google Shape;4496;p25"/>
          <p:cNvSpPr/>
          <p:nvPr/>
        </p:nvSpPr>
        <p:spPr>
          <a:xfrm>
            <a:off x="9819427" y="-1476643"/>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497" name="Google Shape;4497;p25"/>
          <p:cNvSpPr/>
          <p:nvPr/>
        </p:nvSpPr>
        <p:spPr>
          <a:xfrm>
            <a:off x="10613487" y="-762865"/>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498" name="Google Shape;4498;p25"/>
          <p:cNvPicPr preferRelativeResize="0"/>
          <p:nvPr/>
        </p:nvPicPr>
        <p:blipFill rotWithShape="1">
          <a:blip r:embed="rId4">
            <a:alphaModFix/>
          </a:blip>
          <a:srcRect b="21402" l="15000" r="58689" t="51840"/>
          <a:stretch/>
        </p:blipFill>
        <p:spPr>
          <a:xfrm>
            <a:off x="-149268" y="3008349"/>
            <a:ext cx="4396450" cy="2524867"/>
          </a:xfrm>
          <a:prstGeom prst="rect">
            <a:avLst/>
          </a:prstGeom>
          <a:noFill/>
          <a:ln>
            <a:noFill/>
          </a:ln>
        </p:spPr>
      </p:pic>
      <p:pic>
        <p:nvPicPr>
          <p:cNvPr id="4499" name="Google Shape;4499;p25"/>
          <p:cNvPicPr preferRelativeResize="0"/>
          <p:nvPr/>
        </p:nvPicPr>
        <p:blipFill rotWithShape="1">
          <a:blip r:embed="rId5">
            <a:alphaModFix/>
          </a:blip>
          <a:srcRect b="21402" l="40414" r="38029" t="51840"/>
          <a:stretch/>
        </p:blipFill>
        <p:spPr>
          <a:xfrm>
            <a:off x="4008474" y="2906212"/>
            <a:ext cx="3601985" cy="2524867"/>
          </a:xfrm>
          <a:prstGeom prst="rect">
            <a:avLst/>
          </a:prstGeom>
          <a:noFill/>
          <a:ln>
            <a:noFill/>
          </a:ln>
        </p:spPr>
      </p:pic>
      <p:pic>
        <p:nvPicPr>
          <p:cNvPr id="4500" name="Google Shape;4500;p25"/>
          <p:cNvPicPr preferRelativeResize="0"/>
          <p:nvPr/>
        </p:nvPicPr>
        <p:blipFill rotWithShape="1">
          <a:blip r:embed="rId4">
            <a:alphaModFix/>
          </a:blip>
          <a:srcRect b="21402" l="64101" r="7500" t="51840"/>
          <a:stretch/>
        </p:blipFill>
        <p:spPr>
          <a:xfrm>
            <a:off x="7446854" y="3625021"/>
            <a:ext cx="4745146" cy="2524867"/>
          </a:xfrm>
          <a:prstGeom prst="rect">
            <a:avLst/>
          </a:prstGeom>
          <a:noFill/>
          <a:ln>
            <a:noFill/>
          </a:ln>
        </p:spPr>
      </p:pic>
      <p:pic>
        <p:nvPicPr>
          <p:cNvPr id="4501" name="Google Shape;4501;p25"/>
          <p:cNvPicPr preferRelativeResize="0"/>
          <p:nvPr/>
        </p:nvPicPr>
        <p:blipFill rotWithShape="1">
          <a:blip r:embed="rId6">
            <a:alphaModFix/>
          </a:blip>
          <a:srcRect b="31467" l="0" r="90625" t="37954"/>
          <a:stretch/>
        </p:blipFill>
        <p:spPr>
          <a:xfrm>
            <a:off x="160130" y="2905012"/>
            <a:ext cx="979642" cy="1804381"/>
          </a:xfrm>
          <a:prstGeom prst="rect">
            <a:avLst/>
          </a:prstGeom>
          <a:noFill/>
          <a:ln>
            <a:noFill/>
          </a:ln>
        </p:spPr>
      </p:pic>
      <p:pic>
        <p:nvPicPr>
          <p:cNvPr id="4502" name="Google Shape;4502;p25"/>
          <p:cNvPicPr preferRelativeResize="0"/>
          <p:nvPr/>
        </p:nvPicPr>
        <p:blipFill rotWithShape="1">
          <a:blip r:embed="rId7">
            <a:alphaModFix/>
          </a:blip>
          <a:srcRect b="392" l="55533" r="0" t="65911"/>
          <a:stretch/>
        </p:blipFill>
        <p:spPr>
          <a:xfrm>
            <a:off x="6694395" y="4559103"/>
            <a:ext cx="5497605" cy="2352685"/>
          </a:xfrm>
          <a:prstGeom prst="rect">
            <a:avLst/>
          </a:prstGeom>
          <a:noFill/>
          <a:ln>
            <a:noFill/>
          </a:ln>
        </p:spPr>
      </p:pic>
      <p:pic>
        <p:nvPicPr>
          <p:cNvPr id="4503" name="Google Shape;4503;p25"/>
          <p:cNvPicPr preferRelativeResize="0"/>
          <p:nvPr/>
        </p:nvPicPr>
        <p:blipFill rotWithShape="1">
          <a:blip r:embed="rId8">
            <a:alphaModFix/>
          </a:blip>
          <a:srcRect b="392" l="0" r="26875" t="65810"/>
          <a:stretch/>
        </p:blipFill>
        <p:spPr>
          <a:xfrm>
            <a:off x="0" y="4327465"/>
            <a:ext cx="9673626" cy="2524867"/>
          </a:xfrm>
          <a:prstGeom prst="rect">
            <a:avLst/>
          </a:prstGeom>
          <a:noFill/>
          <a:ln>
            <a:noFill/>
          </a:ln>
        </p:spPr>
      </p:pic>
      <p:pic>
        <p:nvPicPr>
          <p:cNvPr id="4504" name="Google Shape;4504;p25"/>
          <p:cNvPicPr preferRelativeResize="0"/>
          <p:nvPr/>
        </p:nvPicPr>
        <p:blipFill rotWithShape="1">
          <a:blip r:embed="rId9">
            <a:alphaModFix/>
          </a:blip>
          <a:srcRect b="19293" l="70819" r="-1" t="55251"/>
          <a:stretch/>
        </p:blipFill>
        <p:spPr>
          <a:xfrm>
            <a:off x="8327244" y="3824044"/>
            <a:ext cx="3806580" cy="1875120"/>
          </a:xfrm>
          <a:prstGeom prst="rect">
            <a:avLst/>
          </a:prstGeom>
          <a:noFill/>
          <a:ln>
            <a:noFill/>
          </a:ln>
        </p:spPr>
      </p:pic>
      <p:pic>
        <p:nvPicPr>
          <p:cNvPr id="4505" name="Google Shape;4505;p25"/>
          <p:cNvPicPr preferRelativeResize="0"/>
          <p:nvPr/>
        </p:nvPicPr>
        <p:blipFill rotWithShape="1">
          <a:blip r:embed="rId9">
            <a:alphaModFix/>
          </a:blip>
          <a:srcRect b="19293" l="58533" r="31396" t="55251"/>
          <a:stretch/>
        </p:blipFill>
        <p:spPr>
          <a:xfrm>
            <a:off x="7066016" y="3785364"/>
            <a:ext cx="1261228" cy="1800435"/>
          </a:xfrm>
          <a:prstGeom prst="rect">
            <a:avLst/>
          </a:prstGeom>
          <a:noFill/>
          <a:ln>
            <a:noFill/>
          </a:ln>
        </p:spPr>
      </p:pic>
      <p:sp>
        <p:nvSpPr>
          <p:cNvPr id="4506" name="Google Shape;4506;p25"/>
          <p:cNvSpPr/>
          <p:nvPr/>
        </p:nvSpPr>
        <p:spPr>
          <a:xfrm>
            <a:off x="10989128" y="-460162"/>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507" name="Google Shape;4507;p25"/>
          <p:cNvPicPr preferRelativeResize="0"/>
          <p:nvPr/>
        </p:nvPicPr>
        <p:blipFill rotWithShape="1">
          <a:blip r:embed="rId10">
            <a:alphaModFix/>
          </a:blip>
          <a:srcRect b="-1013" l="35184" r="22473" t="55183"/>
          <a:stretch/>
        </p:blipFill>
        <p:spPr>
          <a:xfrm>
            <a:off x="9980036" y="714972"/>
            <a:ext cx="1343719" cy="1454336"/>
          </a:xfrm>
          <a:prstGeom prst="rect">
            <a:avLst/>
          </a:prstGeom>
          <a:noFill/>
          <a:ln>
            <a:noFill/>
          </a:ln>
        </p:spPr>
      </p:pic>
      <p:pic>
        <p:nvPicPr>
          <p:cNvPr id="4508" name="Google Shape;4508;p25"/>
          <p:cNvPicPr preferRelativeResize="0"/>
          <p:nvPr/>
        </p:nvPicPr>
        <p:blipFill rotWithShape="1">
          <a:blip r:embed="rId10">
            <a:alphaModFix/>
          </a:blip>
          <a:srcRect b="54170" l="0" r="57657" t="0"/>
          <a:stretch/>
        </p:blipFill>
        <p:spPr>
          <a:xfrm rot="6872548">
            <a:off x="7480640" y="3526826"/>
            <a:ext cx="1343719" cy="1454336"/>
          </a:xfrm>
          <a:prstGeom prst="rect">
            <a:avLst/>
          </a:prstGeom>
          <a:noFill/>
          <a:ln>
            <a:noFill/>
          </a:ln>
        </p:spPr>
      </p:pic>
      <p:pic>
        <p:nvPicPr>
          <p:cNvPr id="4509" name="Google Shape;4509;p25"/>
          <p:cNvPicPr preferRelativeResize="0"/>
          <p:nvPr/>
        </p:nvPicPr>
        <p:blipFill rotWithShape="1">
          <a:blip r:embed="rId11">
            <a:alphaModFix/>
          </a:blip>
          <a:srcRect b="54170" l="0" r="57657" t="0"/>
          <a:stretch/>
        </p:blipFill>
        <p:spPr>
          <a:xfrm flipH="1" rot="3908138">
            <a:off x="-71920" y="489722"/>
            <a:ext cx="1443745" cy="1562596"/>
          </a:xfrm>
          <a:prstGeom prst="rect">
            <a:avLst/>
          </a:prstGeom>
          <a:noFill/>
          <a:ln>
            <a:noFill/>
          </a:ln>
        </p:spPr>
      </p:pic>
      <p:pic>
        <p:nvPicPr>
          <p:cNvPr descr="Người nông dân vui vẻ dễ thương cầm biểu tượng biểu ngữ lúa khô phim hoạt hình nghệ thuật minh họa các vector Miễn phí" id="4510" name="Google Shape;4510;p25"/>
          <p:cNvPicPr preferRelativeResize="0"/>
          <p:nvPr/>
        </p:nvPicPr>
        <p:blipFill rotWithShape="1">
          <a:blip r:embed="rId12">
            <a:alphaModFix/>
          </a:blip>
          <a:srcRect b="9999" l="8339" r="50000" t="10000"/>
          <a:stretch/>
        </p:blipFill>
        <p:spPr>
          <a:xfrm>
            <a:off x="7659043" y="3089657"/>
            <a:ext cx="2811022" cy="3000723"/>
          </a:xfrm>
          <a:prstGeom prst="rect">
            <a:avLst/>
          </a:prstGeom>
          <a:noFill/>
          <a:ln>
            <a:noFill/>
          </a:ln>
        </p:spPr>
      </p:pic>
      <p:pic>
        <p:nvPicPr>
          <p:cNvPr descr="Người nông dân vui vẻ dễ thương cầm biểu tượng biểu ngữ lúa khô phim hoạt hình nghệ thuật minh họa các vector Miễn phí" id="4511" name="Google Shape;4511;p25"/>
          <p:cNvPicPr preferRelativeResize="0"/>
          <p:nvPr/>
        </p:nvPicPr>
        <p:blipFill rotWithShape="1">
          <a:blip r:embed="rId13">
            <a:alphaModFix/>
          </a:blip>
          <a:srcRect b="0" l="50000" r="0" t="0"/>
          <a:stretch/>
        </p:blipFill>
        <p:spPr>
          <a:xfrm>
            <a:off x="9327935" y="3097258"/>
            <a:ext cx="3377482" cy="3755156"/>
          </a:xfrm>
          <a:prstGeom prst="rect">
            <a:avLst/>
          </a:prstGeom>
          <a:noFill/>
          <a:ln>
            <a:noFill/>
          </a:ln>
        </p:spPr>
      </p:pic>
      <p:sp>
        <p:nvSpPr>
          <p:cNvPr id="4512" name="Google Shape;4512;p25"/>
          <p:cNvSpPr/>
          <p:nvPr/>
        </p:nvSpPr>
        <p:spPr>
          <a:xfrm>
            <a:off x="281248" y="400050"/>
            <a:ext cx="5651855" cy="1328023"/>
          </a:xfrm>
          <a:prstGeom prst="roundRect">
            <a:avLst>
              <a:gd fmla="val 16667" name="adj"/>
            </a:avLst>
          </a:prstGeom>
          <a:solidFill>
            <a:schemeClr val="lt1">
              <a:alpha val="69803"/>
            </a:schemeClr>
          </a:solidFill>
          <a:ln cap="flat" cmpd="sng" w="9525">
            <a:solidFill>
              <a:schemeClr val="dk1"/>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3600"/>
              <a:buFont typeface="Calibri"/>
              <a:buNone/>
            </a:pPr>
            <a:r>
              <a:rPr b="1" i="0" lang="en-US" sz="3600" u="none" cap="none" strike="noStrike">
                <a:solidFill>
                  <a:srgbClr val="C00000"/>
                </a:solidFill>
                <a:latin typeface="Calibri"/>
                <a:ea typeface="Calibri"/>
                <a:cs typeface="Calibri"/>
                <a:sym typeface="Calibri"/>
              </a:rPr>
              <a:t>Cảm ơn các bạn đã “Gặt lúa” giúp mình!</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12"/>
                                        </p:tgtEl>
                                        <p:attrNameLst>
                                          <p:attrName>style.visibility</p:attrName>
                                        </p:attrNameLst>
                                      </p:cBhvr>
                                      <p:to>
                                        <p:strVal val="visible"/>
                                      </p:to>
                                    </p:set>
                                    <p:animEffect filter="fade" transition="in">
                                      <p:cBhvr>
                                        <p:cTn dur="500"/>
                                        <p:tgtEl>
                                          <p:spTgt spid="4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7" name="Shape 4517"/>
        <p:cNvGrpSpPr/>
        <p:nvPr/>
      </p:nvGrpSpPr>
      <p:grpSpPr>
        <a:xfrm>
          <a:off x="0" y="0"/>
          <a:ext cx="0" cy="0"/>
          <a:chOff x="0" y="0"/>
          <a:chExt cx="0" cy="0"/>
        </a:xfrm>
      </p:grpSpPr>
      <p:pic>
        <p:nvPicPr>
          <p:cNvPr id="4518" name="Google Shape;4518;p26"/>
          <p:cNvPicPr preferRelativeResize="0"/>
          <p:nvPr/>
        </p:nvPicPr>
        <p:blipFill rotWithShape="1">
          <a:blip r:embed="rId3">
            <a:alphaModFix/>
          </a:blip>
          <a:srcRect b="0" l="85839" r="0" t="0"/>
          <a:stretch/>
        </p:blipFill>
        <p:spPr>
          <a:xfrm>
            <a:off x="10465468" y="860392"/>
            <a:ext cx="1726532" cy="3508489"/>
          </a:xfrm>
          <a:prstGeom prst="rect">
            <a:avLst/>
          </a:prstGeom>
          <a:noFill/>
          <a:ln>
            <a:noFill/>
          </a:ln>
        </p:spPr>
      </p:pic>
      <p:pic>
        <p:nvPicPr>
          <p:cNvPr id="4519" name="Google Shape;4519;p26"/>
          <p:cNvPicPr preferRelativeResize="0"/>
          <p:nvPr/>
        </p:nvPicPr>
        <p:blipFill rotWithShape="1">
          <a:blip r:embed="rId3">
            <a:alphaModFix/>
          </a:blip>
          <a:srcRect b="0" l="0" r="83505" t="0"/>
          <a:stretch/>
        </p:blipFill>
        <p:spPr>
          <a:xfrm>
            <a:off x="127000" y="1280073"/>
            <a:ext cx="2011133" cy="3508489"/>
          </a:xfrm>
          <a:prstGeom prst="rect">
            <a:avLst/>
          </a:prstGeom>
          <a:noFill/>
          <a:ln>
            <a:noFill/>
          </a:ln>
        </p:spPr>
      </p:pic>
      <p:pic>
        <p:nvPicPr>
          <p:cNvPr id="4520" name="Google Shape;4520;p26"/>
          <p:cNvPicPr preferRelativeResize="0"/>
          <p:nvPr/>
        </p:nvPicPr>
        <p:blipFill rotWithShape="1">
          <a:blip r:embed="rId4">
            <a:alphaModFix/>
          </a:blip>
          <a:srcRect b="52819" l="0" r="83505" t="0"/>
          <a:stretch/>
        </p:blipFill>
        <p:spPr>
          <a:xfrm>
            <a:off x="0" y="0"/>
            <a:ext cx="2011133" cy="1655355"/>
          </a:xfrm>
          <a:prstGeom prst="rect">
            <a:avLst/>
          </a:prstGeom>
          <a:noFill/>
          <a:ln>
            <a:noFill/>
          </a:ln>
        </p:spPr>
      </p:pic>
      <p:pic>
        <p:nvPicPr>
          <p:cNvPr id="4521" name="Google Shape;4521;p26"/>
          <p:cNvPicPr preferRelativeResize="0"/>
          <p:nvPr/>
        </p:nvPicPr>
        <p:blipFill rotWithShape="1">
          <a:blip r:embed="rId5">
            <a:alphaModFix/>
          </a:blip>
          <a:srcRect b="0" l="0" r="0" t="0"/>
          <a:stretch/>
        </p:blipFill>
        <p:spPr>
          <a:xfrm rot="2591001">
            <a:off x="10369177" y="2906373"/>
            <a:ext cx="269736" cy="255891"/>
          </a:xfrm>
          <a:prstGeom prst="rect">
            <a:avLst/>
          </a:prstGeom>
          <a:noFill/>
          <a:ln>
            <a:noFill/>
          </a:ln>
        </p:spPr>
      </p:pic>
      <p:pic>
        <p:nvPicPr>
          <p:cNvPr id="4522" name="Google Shape;4522;p26"/>
          <p:cNvPicPr preferRelativeResize="0"/>
          <p:nvPr/>
        </p:nvPicPr>
        <p:blipFill rotWithShape="1">
          <a:blip r:embed="rId6">
            <a:alphaModFix/>
          </a:blip>
          <a:srcRect b="0" l="0" r="0" t="0"/>
          <a:stretch/>
        </p:blipFill>
        <p:spPr>
          <a:xfrm rot="-800362">
            <a:off x="9739738" y="1096164"/>
            <a:ext cx="916995" cy="1298133"/>
          </a:xfrm>
          <a:prstGeom prst="rect">
            <a:avLst/>
          </a:prstGeom>
          <a:noFill/>
          <a:ln>
            <a:noFill/>
          </a:ln>
        </p:spPr>
      </p:pic>
      <p:pic>
        <p:nvPicPr>
          <p:cNvPr id="4523" name="Google Shape;4523;p26"/>
          <p:cNvPicPr preferRelativeResize="0"/>
          <p:nvPr/>
        </p:nvPicPr>
        <p:blipFill rotWithShape="1">
          <a:blip r:embed="rId7">
            <a:alphaModFix/>
          </a:blip>
          <a:srcRect b="0" l="0" r="0" t="0"/>
          <a:stretch/>
        </p:blipFill>
        <p:spPr>
          <a:xfrm>
            <a:off x="1219506" y="3967827"/>
            <a:ext cx="1002731" cy="567980"/>
          </a:xfrm>
          <a:prstGeom prst="rect">
            <a:avLst/>
          </a:prstGeom>
          <a:noFill/>
          <a:ln>
            <a:noFill/>
          </a:ln>
        </p:spPr>
      </p:pic>
      <p:pic>
        <p:nvPicPr>
          <p:cNvPr id="4524" name="Google Shape;4524;p26"/>
          <p:cNvPicPr preferRelativeResize="0"/>
          <p:nvPr/>
        </p:nvPicPr>
        <p:blipFill rotWithShape="1">
          <a:blip r:embed="rId4">
            <a:alphaModFix/>
          </a:blip>
          <a:srcRect b="4468" l="87680" r="0" t="0"/>
          <a:stretch/>
        </p:blipFill>
        <p:spPr>
          <a:xfrm>
            <a:off x="10689944" y="0"/>
            <a:ext cx="1502056" cy="3351713"/>
          </a:xfrm>
          <a:prstGeom prst="rect">
            <a:avLst/>
          </a:prstGeom>
          <a:noFill/>
          <a:ln>
            <a:noFill/>
          </a:ln>
        </p:spPr>
      </p:pic>
      <p:pic>
        <p:nvPicPr>
          <p:cNvPr id="4525" name="Google Shape;4525;p26"/>
          <p:cNvPicPr preferRelativeResize="0"/>
          <p:nvPr/>
        </p:nvPicPr>
        <p:blipFill rotWithShape="1">
          <a:blip r:embed="rId8">
            <a:alphaModFix/>
          </a:blip>
          <a:srcRect b="0" l="0" r="0" t="0"/>
          <a:stretch/>
        </p:blipFill>
        <p:spPr>
          <a:xfrm>
            <a:off x="0" y="5102352"/>
            <a:ext cx="12192000" cy="1755648"/>
          </a:xfrm>
          <a:prstGeom prst="rect">
            <a:avLst/>
          </a:prstGeom>
          <a:noFill/>
          <a:ln>
            <a:noFill/>
          </a:ln>
        </p:spPr>
      </p:pic>
      <p:pic>
        <p:nvPicPr>
          <p:cNvPr id="4526" name="Google Shape;4526;p26"/>
          <p:cNvPicPr preferRelativeResize="0"/>
          <p:nvPr/>
        </p:nvPicPr>
        <p:blipFill rotWithShape="1">
          <a:blip r:embed="rId9">
            <a:alphaModFix/>
          </a:blip>
          <a:srcRect b="0" l="0" r="74375" t="55451"/>
          <a:stretch/>
        </p:blipFill>
        <p:spPr>
          <a:xfrm>
            <a:off x="1" y="5294993"/>
            <a:ext cx="3124200" cy="1563007"/>
          </a:xfrm>
          <a:prstGeom prst="rect">
            <a:avLst/>
          </a:prstGeom>
          <a:noFill/>
          <a:ln>
            <a:noFill/>
          </a:ln>
        </p:spPr>
      </p:pic>
      <p:pic>
        <p:nvPicPr>
          <p:cNvPr id="4527" name="Google Shape;4527;p26"/>
          <p:cNvPicPr preferRelativeResize="0"/>
          <p:nvPr/>
        </p:nvPicPr>
        <p:blipFill rotWithShape="1">
          <a:blip r:embed="rId10">
            <a:alphaModFix/>
          </a:blip>
          <a:srcRect b="0" l="0" r="0" t="0"/>
          <a:stretch/>
        </p:blipFill>
        <p:spPr>
          <a:xfrm>
            <a:off x="4517345" y="0"/>
            <a:ext cx="2011133" cy="1755509"/>
          </a:xfrm>
          <a:prstGeom prst="rect">
            <a:avLst/>
          </a:prstGeom>
          <a:noFill/>
          <a:ln>
            <a:noFill/>
          </a:ln>
        </p:spPr>
      </p:pic>
      <p:pic>
        <p:nvPicPr>
          <p:cNvPr id="4528" name="Google Shape;4528;p26"/>
          <p:cNvPicPr preferRelativeResize="0"/>
          <p:nvPr/>
        </p:nvPicPr>
        <p:blipFill rotWithShape="1">
          <a:blip r:embed="rId11">
            <a:alphaModFix/>
          </a:blip>
          <a:srcRect b="0" l="0" r="0" t="0"/>
          <a:stretch/>
        </p:blipFill>
        <p:spPr>
          <a:xfrm>
            <a:off x="2309721" y="540277"/>
            <a:ext cx="6680248" cy="3836721"/>
          </a:xfrm>
          <a:prstGeom prst="rect">
            <a:avLst/>
          </a:prstGeom>
          <a:noFill/>
          <a:ln>
            <a:noFill/>
          </a:ln>
        </p:spPr>
      </p:pic>
      <p:grpSp>
        <p:nvGrpSpPr>
          <p:cNvPr id="4529" name="Google Shape;4529;p26"/>
          <p:cNvGrpSpPr/>
          <p:nvPr/>
        </p:nvGrpSpPr>
        <p:grpSpPr>
          <a:xfrm>
            <a:off x="-414147" y="4190468"/>
            <a:ext cx="6504809" cy="2715577"/>
            <a:chOff x="3887615" y="4063856"/>
            <a:chExt cx="6504809" cy="2715577"/>
          </a:xfrm>
        </p:grpSpPr>
        <p:pic>
          <p:nvPicPr>
            <p:cNvPr id="4530" name="Google Shape;4530;p26">
              <a:hlinkClick action="ppaction://hlinksldjump" r:id="rId12"/>
            </p:cNvPr>
            <p:cNvPicPr preferRelativeResize="0"/>
            <p:nvPr/>
          </p:nvPicPr>
          <p:blipFill rotWithShape="1">
            <a:blip r:embed="rId13">
              <a:alphaModFix/>
            </a:blip>
            <a:srcRect b="0" l="0" r="0" t="0"/>
            <a:stretch/>
          </p:blipFill>
          <p:spPr>
            <a:xfrm flipH="1">
              <a:off x="4444301" y="4063856"/>
              <a:ext cx="5948123" cy="2715577"/>
            </a:xfrm>
            <a:prstGeom prst="rect">
              <a:avLst/>
            </a:prstGeom>
            <a:noFill/>
            <a:ln>
              <a:noFill/>
            </a:ln>
          </p:spPr>
        </p:pic>
        <p:grpSp>
          <p:nvGrpSpPr>
            <p:cNvPr id="4531" name="Google Shape;4531;p26"/>
            <p:cNvGrpSpPr/>
            <p:nvPr/>
          </p:nvGrpSpPr>
          <p:grpSpPr>
            <a:xfrm>
              <a:off x="3887615" y="4545224"/>
              <a:ext cx="2654939" cy="1515631"/>
              <a:chOff x="-710355" y="3960818"/>
              <a:chExt cx="3284722" cy="1875158"/>
            </a:xfrm>
          </p:grpSpPr>
          <p:pic>
            <p:nvPicPr>
              <p:cNvPr id="4532" name="Google Shape;4532;p26"/>
              <p:cNvPicPr preferRelativeResize="0"/>
              <p:nvPr/>
            </p:nvPicPr>
            <p:blipFill rotWithShape="1">
              <a:blip r:embed="rId14">
                <a:alphaModFix/>
              </a:blip>
              <a:srcRect b="65185" l="22317" r="62863" t="0"/>
              <a:stretch/>
            </p:blipFill>
            <p:spPr>
              <a:xfrm rot="4809071">
                <a:off x="506185" y="3597165"/>
                <a:ext cx="673089" cy="2387584"/>
              </a:xfrm>
              <a:prstGeom prst="rect">
                <a:avLst/>
              </a:prstGeom>
              <a:noFill/>
              <a:ln>
                <a:noFill/>
              </a:ln>
            </p:spPr>
          </p:pic>
          <p:pic>
            <p:nvPicPr>
              <p:cNvPr id="4533" name="Google Shape;4533;p26"/>
              <p:cNvPicPr preferRelativeResize="0"/>
              <p:nvPr/>
            </p:nvPicPr>
            <p:blipFill rotWithShape="1">
              <a:blip r:embed="rId14">
                <a:alphaModFix/>
              </a:blip>
              <a:srcRect b="-1222" l="58297" r="26883" t="66408"/>
              <a:stretch/>
            </p:blipFill>
            <p:spPr>
              <a:xfrm rot="4809071">
                <a:off x="947565" y="4322581"/>
                <a:ext cx="512385" cy="1817535"/>
              </a:xfrm>
              <a:prstGeom prst="rect">
                <a:avLst/>
              </a:prstGeom>
              <a:noFill/>
              <a:ln>
                <a:noFill/>
              </a:ln>
            </p:spPr>
          </p:pic>
          <p:pic>
            <p:nvPicPr>
              <p:cNvPr id="4534" name="Google Shape;4534;p26"/>
              <p:cNvPicPr preferRelativeResize="0"/>
              <p:nvPr/>
            </p:nvPicPr>
            <p:blipFill rotWithShape="1">
              <a:blip r:embed="rId14">
                <a:alphaModFix/>
              </a:blip>
              <a:srcRect b="63917" l="53002" r="21654" t="248"/>
              <a:stretch/>
            </p:blipFill>
            <p:spPr>
              <a:xfrm rot="5256948">
                <a:off x="1183428" y="4371567"/>
                <a:ext cx="876172" cy="1870875"/>
              </a:xfrm>
              <a:prstGeom prst="rect">
                <a:avLst/>
              </a:prstGeom>
              <a:noFill/>
              <a:ln>
                <a:noFill/>
              </a:ln>
            </p:spPr>
          </p:pic>
          <p:pic>
            <p:nvPicPr>
              <p:cNvPr id="4535" name="Google Shape;4535;p26"/>
              <p:cNvPicPr preferRelativeResize="0"/>
              <p:nvPr/>
            </p:nvPicPr>
            <p:blipFill rotWithShape="1">
              <a:blip r:embed="rId14">
                <a:alphaModFix/>
              </a:blip>
              <a:srcRect b="65185" l="22317" r="62863" t="0"/>
              <a:stretch/>
            </p:blipFill>
            <p:spPr>
              <a:xfrm rot="4809071">
                <a:off x="506186" y="3302808"/>
                <a:ext cx="673089" cy="2387584"/>
              </a:xfrm>
              <a:prstGeom prst="rect">
                <a:avLst/>
              </a:prstGeom>
              <a:noFill/>
              <a:ln>
                <a:noFill/>
              </a:ln>
            </p:spPr>
          </p:pic>
          <p:pic>
            <p:nvPicPr>
              <p:cNvPr id="4536" name="Google Shape;4536;p26"/>
              <p:cNvPicPr preferRelativeResize="0"/>
              <p:nvPr/>
            </p:nvPicPr>
            <p:blipFill rotWithShape="1">
              <a:blip r:embed="rId14">
                <a:alphaModFix/>
              </a:blip>
              <a:srcRect b="-1222" l="58297" r="26883" t="66408"/>
              <a:stretch/>
            </p:blipFill>
            <p:spPr>
              <a:xfrm rot="4809071">
                <a:off x="947566" y="4028224"/>
                <a:ext cx="512385" cy="1817535"/>
              </a:xfrm>
              <a:prstGeom prst="rect">
                <a:avLst/>
              </a:prstGeom>
              <a:noFill/>
              <a:ln>
                <a:noFill/>
              </a:ln>
            </p:spPr>
          </p:pic>
          <p:pic>
            <p:nvPicPr>
              <p:cNvPr id="4537" name="Google Shape;4537;p26"/>
              <p:cNvPicPr preferRelativeResize="0"/>
              <p:nvPr/>
            </p:nvPicPr>
            <p:blipFill rotWithShape="1">
              <a:blip r:embed="rId14">
                <a:alphaModFix/>
              </a:blip>
              <a:srcRect b="63917" l="53002" r="21654" t="248"/>
              <a:stretch/>
            </p:blipFill>
            <p:spPr>
              <a:xfrm rot="5256948">
                <a:off x="1183429" y="4077210"/>
                <a:ext cx="876172" cy="1870875"/>
              </a:xfrm>
              <a:prstGeom prst="rect">
                <a:avLst/>
              </a:prstGeom>
              <a:noFill/>
              <a:ln>
                <a:noFill/>
              </a:ln>
            </p:spPr>
          </p:pic>
          <p:pic>
            <p:nvPicPr>
              <p:cNvPr id="4538" name="Google Shape;4538;p26"/>
              <p:cNvPicPr preferRelativeResize="0"/>
              <p:nvPr/>
            </p:nvPicPr>
            <p:blipFill rotWithShape="1">
              <a:blip r:embed="rId14">
                <a:alphaModFix/>
              </a:blip>
              <a:srcRect b="65185" l="22317" r="62863" t="0"/>
              <a:stretch/>
            </p:blipFill>
            <p:spPr>
              <a:xfrm rot="4809071">
                <a:off x="565064" y="3536915"/>
                <a:ext cx="673089" cy="2387584"/>
              </a:xfrm>
              <a:prstGeom prst="rect">
                <a:avLst/>
              </a:prstGeom>
              <a:noFill/>
              <a:ln>
                <a:noFill/>
              </a:ln>
            </p:spPr>
          </p:pic>
          <p:pic>
            <p:nvPicPr>
              <p:cNvPr id="4539" name="Google Shape;4539;p26"/>
              <p:cNvPicPr preferRelativeResize="0"/>
              <p:nvPr/>
            </p:nvPicPr>
            <p:blipFill rotWithShape="1">
              <a:blip r:embed="rId14">
                <a:alphaModFix/>
              </a:blip>
              <a:srcRect b="65185" l="22317" r="62863" t="0"/>
              <a:stretch/>
            </p:blipFill>
            <p:spPr>
              <a:xfrm rot="4809071">
                <a:off x="595462" y="3801697"/>
                <a:ext cx="673089" cy="2387584"/>
              </a:xfrm>
              <a:prstGeom prst="rect">
                <a:avLst/>
              </a:prstGeom>
              <a:noFill/>
              <a:ln>
                <a:noFill/>
              </a:ln>
            </p:spPr>
          </p:pic>
          <p:pic>
            <p:nvPicPr>
              <p:cNvPr id="4540" name="Google Shape;4540;p26"/>
              <p:cNvPicPr preferRelativeResize="0"/>
              <p:nvPr/>
            </p:nvPicPr>
            <p:blipFill rotWithShape="1">
              <a:blip r:embed="rId14">
                <a:alphaModFix/>
              </a:blip>
              <a:srcRect b="65185" l="22317" r="62863" t="0"/>
              <a:stretch/>
            </p:blipFill>
            <p:spPr>
              <a:xfrm rot="4809071">
                <a:off x="385658" y="3624807"/>
                <a:ext cx="673089" cy="2387584"/>
              </a:xfrm>
              <a:prstGeom prst="rect">
                <a:avLst/>
              </a:prstGeom>
              <a:noFill/>
              <a:ln>
                <a:noFill/>
              </a:ln>
            </p:spPr>
          </p:pic>
          <p:pic>
            <p:nvPicPr>
              <p:cNvPr id="4541" name="Google Shape;4541;p26"/>
              <p:cNvPicPr preferRelativeResize="0"/>
              <p:nvPr/>
            </p:nvPicPr>
            <p:blipFill rotWithShape="1">
              <a:blip r:embed="rId14">
                <a:alphaModFix/>
              </a:blip>
              <a:srcRect b="65185" l="22317" r="62863" t="0"/>
              <a:stretch/>
            </p:blipFill>
            <p:spPr>
              <a:xfrm rot="4809071">
                <a:off x="491687" y="4037556"/>
                <a:ext cx="812842" cy="2387584"/>
              </a:xfrm>
              <a:prstGeom prst="rect">
                <a:avLst/>
              </a:prstGeom>
              <a:noFill/>
              <a:ln>
                <a:noFill/>
              </a:ln>
            </p:spPr>
          </p:pic>
          <p:pic>
            <p:nvPicPr>
              <p:cNvPr id="4542" name="Google Shape;4542;p26"/>
              <p:cNvPicPr preferRelativeResize="0"/>
              <p:nvPr/>
            </p:nvPicPr>
            <p:blipFill rotWithShape="1">
              <a:blip r:embed="rId14">
                <a:alphaModFix/>
              </a:blip>
              <a:srcRect b="65185" l="22317" r="62863" t="0"/>
              <a:stretch/>
            </p:blipFill>
            <p:spPr>
              <a:xfrm rot="4809071">
                <a:off x="385657" y="3833700"/>
                <a:ext cx="673089" cy="2387584"/>
              </a:xfrm>
              <a:prstGeom prst="rect">
                <a:avLst/>
              </a:prstGeom>
              <a:noFill/>
              <a:ln>
                <a:noFill/>
              </a:ln>
            </p:spPr>
          </p:pic>
          <p:pic>
            <p:nvPicPr>
              <p:cNvPr id="4543" name="Google Shape;4543;p26"/>
              <p:cNvPicPr preferRelativeResize="0"/>
              <p:nvPr/>
            </p:nvPicPr>
            <p:blipFill rotWithShape="1">
              <a:blip r:embed="rId14">
                <a:alphaModFix/>
              </a:blip>
              <a:srcRect b="65185" l="22317" r="62863" t="0"/>
              <a:stretch/>
            </p:blipFill>
            <p:spPr>
              <a:xfrm rot="4809071">
                <a:off x="186865" y="3563091"/>
                <a:ext cx="673089" cy="2387584"/>
              </a:xfrm>
              <a:prstGeom prst="rect">
                <a:avLst/>
              </a:prstGeom>
              <a:noFill/>
              <a:ln>
                <a:noFill/>
              </a:ln>
            </p:spPr>
          </p:pic>
          <p:pic>
            <p:nvPicPr>
              <p:cNvPr id="4544" name="Google Shape;4544;p26"/>
              <p:cNvPicPr preferRelativeResize="0"/>
              <p:nvPr/>
            </p:nvPicPr>
            <p:blipFill rotWithShape="1">
              <a:blip r:embed="rId14">
                <a:alphaModFix/>
              </a:blip>
              <a:srcRect b="65185" l="22317" r="62863" t="0"/>
              <a:stretch/>
            </p:blipFill>
            <p:spPr>
              <a:xfrm rot="4809071">
                <a:off x="186865" y="3622176"/>
                <a:ext cx="673089" cy="2387584"/>
              </a:xfrm>
              <a:prstGeom prst="rect">
                <a:avLst/>
              </a:prstGeom>
              <a:noFill/>
              <a:ln>
                <a:noFill/>
              </a:ln>
            </p:spPr>
          </p:pic>
        </p:grpSp>
        <p:grpSp>
          <p:nvGrpSpPr>
            <p:cNvPr id="4545" name="Google Shape;4545;p26"/>
            <p:cNvGrpSpPr/>
            <p:nvPr/>
          </p:nvGrpSpPr>
          <p:grpSpPr>
            <a:xfrm>
              <a:off x="4462610" y="4941315"/>
              <a:ext cx="2654939" cy="1515631"/>
              <a:chOff x="-710355" y="3960818"/>
              <a:chExt cx="3284722" cy="1875158"/>
            </a:xfrm>
          </p:grpSpPr>
          <p:pic>
            <p:nvPicPr>
              <p:cNvPr id="4546" name="Google Shape;4546;p26"/>
              <p:cNvPicPr preferRelativeResize="0"/>
              <p:nvPr/>
            </p:nvPicPr>
            <p:blipFill rotWithShape="1">
              <a:blip r:embed="rId14">
                <a:alphaModFix/>
              </a:blip>
              <a:srcRect b="65185" l="22317" r="62863" t="0"/>
              <a:stretch/>
            </p:blipFill>
            <p:spPr>
              <a:xfrm rot="4809071">
                <a:off x="506185" y="3597165"/>
                <a:ext cx="673089" cy="2387584"/>
              </a:xfrm>
              <a:prstGeom prst="rect">
                <a:avLst/>
              </a:prstGeom>
              <a:noFill/>
              <a:ln>
                <a:noFill/>
              </a:ln>
            </p:spPr>
          </p:pic>
          <p:pic>
            <p:nvPicPr>
              <p:cNvPr id="4547" name="Google Shape;4547;p26"/>
              <p:cNvPicPr preferRelativeResize="0"/>
              <p:nvPr/>
            </p:nvPicPr>
            <p:blipFill rotWithShape="1">
              <a:blip r:embed="rId14">
                <a:alphaModFix/>
              </a:blip>
              <a:srcRect b="-1222" l="58297" r="26883" t="66408"/>
              <a:stretch/>
            </p:blipFill>
            <p:spPr>
              <a:xfrm rot="4809071">
                <a:off x="947565" y="4322581"/>
                <a:ext cx="512385" cy="1817535"/>
              </a:xfrm>
              <a:prstGeom prst="rect">
                <a:avLst/>
              </a:prstGeom>
              <a:noFill/>
              <a:ln>
                <a:noFill/>
              </a:ln>
            </p:spPr>
          </p:pic>
          <p:pic>
            <p:nvPicPr>
              <p:cNvPr id="4548" name="Google Shape;4548;p26"/>
              <p:cNvPicPr preferRelativeResize="0"/>
              <p:nvPr/>
            </p:nvPicPr>
            <p:blipFill rotWithShape="1">
              <a:blip r:embed="rId14">
                <a:alphaModFix/>
              </a:blip>
              <a:srcRect b="63917" l="53002" r="21654" t="248"/>
              <a:stretch/>
            </p:blipFill>
            <p:spPr>
              <a:xfrm rot="5256948">
                <a:off x="1183428" y="4371567"/>
                <a:ext cx="876172" cy="1870875"/>
              </a:xfrm>
              <a:prstGeom prst="rect">
                <a:avLst/>
              </a:prstGeom>
              <a:noFill/>
              <a:ln>
                <a:noFill/>
              </a:ln>
            </p:spPr>
          </p:pic>
          <p:pic>
            <p:nvPicPr>
              <p:cNvPr id="4549" name="Google Shape;4549;p26"/>
              <p:cNvPicPr preferRelativeResize="0"/>
              <p:nvPr/>
            </p:nvPicPr>
            <p:blipFill rotWithShape="1">
              <a:blip r:embed="rId14">
                <a:alphaModFix/>
              </a:blip>
              <a:srcRect b="65185" l="22317" r="62863" t="0"/>
              <a:stretch/>
            </p:blipFill>
            <p:spPr>
              <a:xfrm rot="4809071">
                <a:off x="506186" y="3302808"/>
                <a:ext cx="673089" cy="2387584"/>
              </a:xfrm>
              <a:prstGeom prst="rect">
                <a:avLst/>
              </a:prstGeom>
              <a:noFill/>
              <a:ln>
                <a:noFill/>
              </a:ln>
            </p:spPr>
          </p:pic>
          <p:pic>
            <p:nvPicPr>
              <p:cNvPr id="4550" name="Google Shape;4550;p26"/>
              <p:cNvPicPr preferRelativeResize="0"/>
              <p:nvPr/>
            </p:nvPicPr>
            <p:blipFill rotWithShape="1">
              <a:blip r:embed="rId14">
                <a:alphaModFix/>
              </a:blip>
              <a:srcRect b="-1222" l="58297" r="26883" t="66408"/>
              <a:stretch/>
            </p:blipFill>
            <p:spPr>
              <a:xfrm rot="4809071">
                <a:off x="947566" y="4028224"/>
                <a:ext cx="512385" cy="1817535"/>
              </a:xfrm>
              <a:prstGeom prst="rect">
                <a:avLst/>
              </a:prstGeom>
              <a:noFill/>
              <a:ln>
                <a:noFill/>
              </a:ln>
            </p:spPr>
          </p:pic>
          <p:pic>
            <p:nvPicPr>
              <p:cNvPr id="4551" name="Google Shape;4551;p26"/>
              <p:cNvPicPr preferRelativeResize="0"/>
              <p:nvPr/>
            </p:nvPicPr>
            <p:blipFill rotWithShape="1">
              <a:blip r:embed="rId14">
                <a:alphaModFix/>
              </a:blip>
              <a:srcRect b="63917" l="53002" r="21654" t="248"/>
              <a:stretch/>
            </p:blipFill>
            <p:spPr>
              <a:xfrm rot="5256948">
                <a:off x="1183429" y="4077210"/>
                <a:ext cx="876172" cy="1870875"/>
              </a:xfrm>
              <a:prstGeom prst="rect">
                <a:avLst/>
              </a:prstGeom>
              <a:noFill/>
              <a:ln>
                <a:noFill/>
              </a:ln>
            </p:spPr>
          </p:pic>
          <p:pic>
            <p:nvPicPr>
              <p:cNvPr id="4552" name="Google Shape;4552;p26"/>
              <p:cNvPicPr preferRelativeResize="0"/>
              <p:nvPr/>
            </p:nvPicPr>
            <p:blipFill rotWithShape="1">
              <a:blip r:embed="rId14">
                <a:alphaModFix/>
              </a:blip>
              <a:srcRect b="65185" l="22317" r="62863" t="0"/>
              <a:stretch/>
            </p:blipFill>
            <p:spPr>
              <a:xfrm rot="4809071">
                <a:off x="565064" y="3536915"/>
                <a:ext cx="673089" cy="2387584"/>
              </a:xfrm>
              <a:prstGeom prst="rect">
                <a:avLst/>
              </a:prstGeom>
              <a:noFill/>
              <a:ln>
                <a:noFill/>
              </a:ln>
            </p:spPr>
          </p:pic>
          <p:pic>
            <p:nvPicPr>
              <p:cNvPr id="4553" name="Google Shape;4553;p26"/>
              <p:cNvPicPr preferRelativeResize="0"/>
              <p:nvPr/>
            </p:nvPicPr>
            <p:blipFill rotWithShape="1">
              <a:blip r:embed="rId14">
                <a:alphaModFix/>
              </a:blip>
              <a:srcRect b="65185" l="22317" r="62863" t="0"/>
              <a:stretch/>
            </p:blipFill>
            <p:spPr>
              <a:xfrm rot="4809071">
                <a:off x="595462" y="3801697"/>
                <a:ext cx="673089" cy="2387584"/>
              </a:xfrm>
              <a:prstGeom prst="rect">
                <a:avLst/>
              </a:prstGeom>
              <a:noFill/>
              <a:ln>
                <a:noFill/>
              </a:ln>
            </p:spPr>
          </p:pic>
          <p:pic>
            <p:nvPicPr>
              <p:cNvPr id="4554" name="Google Shape;4554;p26"/>
              <p:cNvPicPr preferRelativeResize="0"/>
              <p:nvPr/>
            </p:nvPicPr>
            <p:blipFill rotWithShape="1">
              <a:blip r:embed="rId14">
                <a:alphaModFix/>
              </a:blip>
              <a:srcRect b="65185" l="22317" r="62863" t="0"/>
              <a:stretch/>
            </p:blipFill>
            <p:spPr>
              <a:xfrm rot="4809071">
                <a:off x="385658" y="3624807"/>
                <a:ext cx="673089" cy="2387584"/>
              </a:xfrm>
              <a:prstGeom prst="rect">
                <a:avLst/>
              </a:prstGeom>
              <a:noFill/>
              <a:ln>
                <a:noFill/>
              </a:ln>
            </p:spPr>
          </p:pic>
          <p:pic>
            <p:nvPicPr>
              <p:cNvPr id="4555" name="Google Shape;4555;p26"/>
              <p:cNvPicPr preferRelativeResize="0"/>
              <p:nvPr/>
            </p:nvPicPr>
            <p:blipFill rotWithShape="1">
              <a:blip r:embed="rId14">
                <a:alphaModFix/>
              </a:blip>
              <a:srcRect b="65185" l="22317" r="62863" t="0"/>
              <a:stretch/>
            </p:blipFill>
            <p:spPr>
              <a:xfrm rot="4809071">
                <a:off x="491687" y="4037556"/>
                <a:ext cx="812842" cy="2387584"/>
              </a:xfrm>
              <a:prstGeom prst="rect">
                <a:avLst/>
              </a:prstGeom>
              <a:noFill/>
              <a:ln>
                <a:noFill/>
              </a:ln>
            </p:spPr>
          </p:pic>
          <p:pic>
            <p:nvPicPr>
              <p:cNvPr id="4556" name="Google Shape;4556;p26"/>
              <p:cNvPicPr preferRelativeResize="0"/>
              <p:nvPr/>
            </p:nvPicPr>
            <p:blipFill rotWithShape="1">
              <a:blip r:embed="rId14">
                <a:alphaModFix/>
              </a:blip>
              <a:srcRect b="65185" l="22317" r="62863" t="0"/>
              <a:stretch/>
            </p:blipFill>
            <p:spPr>
              <a:xfrm rot="4809071">
                <a:off x="385657" y="3833700"/>
                <a:ext cx="673089" cy="2387584"/>
              </a:xfrm>
              <a:prstGeom prst="rect">
                <a:avLst/>
              </a:prstGeom>
              <a:noFill/>
              <a:ln>
                <a:noFill/>
              </a:ln>
            </p:spPr>
          </p:pic>
          <p:pic>
            <p:nvPicPr>
              <p:cNvPr id="4557" name="Google Shape;4557;p26"/>
              <p:cNvPicPr preferRelativeResize="0"/>
              <p:nvPr/>
            </p:nvPicPr>
            <p:blipFill rotWithShape="1">
              <a:blip r:embed="rId14">
                <a:alphaModFix/>
              </a:blip>
              <a:srcRect b="65185" l="22317" r="62863" t="0"/>
              <a:stretch/>
            </p:blipFill>
            <p:spPr>
              <a:xfrm rot="4809071">
                <a:off x="186865" y="3563091"/>
                <a:ext cx="673089" cy="2387584"/>
              </a:xfrm>
              <a:prstGeom prst="rect">
                <a:avLst/>
              </a:prstGeom>
              <a:noFill/>
              <a:ln>
                <a:noFill/>
              </a:ln>
            </p:spPr>
          </p:pic>
          <p:pic>
            <p:nvPicPr>
              <p:cNvPr id="4558" name="Google Shape;4558;p26"/>
              <p:cNvPicPr preferRelativeResize="0"/>
              <p:nvPr/>
            </p:nvPicPr>
            <p:blipFill rotWithShape="1">
              <a:blip r:embed="rId14">
                <a:alphaModFix/>
              </a:blip>
              <a:srcRect b="65185" l="22317" r="62863" t="0"/>
              <a:stretch/>
            </p:blipFill>
            <p:spPr>
              <a:xfrm rot="4809071">
                <a:off x="186865" y="3622176"/>
                <a:ext cx="673089" cy="2387584"/>
              </a:xfrm>
              <a:prstGeom prst="rect">
                <a:avLst/>
              </a:prstGeom>
              <a:noFill/>
              <a:ln>
                <a:noFill/>
              </a:ln>
            </p:spPr>
          </p:pic>
        </p:grpSp>
        <p:grpSp>
          <p:nvGrpSpPr>
            <p:cNvPr id="4559" name="Google Shape;4559;p26"/>
            <p:cNvGrpSpPr/>
            <p:nvPr/>
          </p:nvGrpSpPr>
          <p:grpSpPr>
            <a:xfrm>
              <a:off x="4195014" y="4942337"/>
              <a:ext cx="2654939" cy="1515631"/>
              <a:chOff x="-710355" y="3960818"/>
              <a:chExt cx="3284722" cy="1875158"/>
            </a:xfrm>
          </p:grpSpPr>
          <p:pic>
            <p:nvPicPr>
              <p:cNvPr id="4560" name="Google Shape;4560;p26"/>
              <p:cNvPicPr preferRelativeResize="0"/>
              <p:nvPr/>
            </p:nvPicPr>
            <p:blipFill rotWithShape="1">
              <a:blip r:embed="rId14">
                <a:alphaModFix/>
              </a:blip>
              <a:srcRect b="65185" l="22317" r="62863" t="0"/>
              <a:stretch/>
            </p:blipFill>
            <p:spPr>
              <a:xfrm rot="4809071">
                <a:off x="506185" y="3597165"/>
                <a:ext cx="673089" cy="2387584"/>
              </a:xfrm>
              <a:prstGeom prst="rect">
                <a:avLst/>
              </a:prstGeom>
              <a:noFill/>
              <a:ln>
                <a:noFill/>
              </a:ln>
            </p:spPr>
          </p:pic>
          <p:pic>
            <p:nvPicPr>
              <p:cNvPr id="4561" name="Google Shape;4561;p26"/>
              <p:cNvPicPr preferRelativeResize="0"/>
              <p:nvPr/>
            </p:nvPicPr>
            <p:blipFill rotWithShape="1">
              <a:blip r:embed="rId14">
                <a:alphaModFix/>
              </a:blip>
              <a:srcRect b="-1222" l="58297" r="26883" t="66408"/>
              <a:stretch/>
            </p:blipFill>
            <p:spPr>
              <a:xfrm rot="4809071">
                <a:off x="947565" y="4322581"/>
                <a:ext cx="512385" cy="1817535"/>
              </a:xfrm>
              <a:prstGeom prst="rect">
                <a:avLst/>
              </a:prstGeom>
              <a:noFill/>
              <a:ln>
                <a:noFill/>
              </a:ln>
            </p:spPr>
          </p:pic>
          <p:pic>
            <p:nvPicPr>
              <p:cNvPr id="4562" name="Google Shape;4562;p26"/>
              <p:cNvPicPr preferRelativeResize="0"/>
              <p:nvPr/>
            </p:nvPicPr>
            <p:blipFill rotWithShape="1">
              <a:blip r:embed="rId14">
                <a:alphaModFix/>
              </a:blip>
              <a:srcRect b="63917" l="53002" r="21654" t="248"/>
              <a:stretch/>
            </p:blipFill>
            <p:spPr>
              <a:xfrm rot="5256948">
                <a:off x="1183428" y="4371567"/>
                <a:ext cx="876172" cy="1870875"/>
              </a:xfrm>
              <a:prstGeom prst="rect">
                <a:avLst/>
              </a:prstGeom>
              <a:noFill/>
              <a:ln>
                <a:noFill/>
              </a:ln>
            </p:spPr>
          </p:pic>
          <p:pic>
            <p:nvPicPr>
              <p:cNvPr id="4563" name="Google Shape;4563;p26"/>
              <p:cNvPicPr preferRelativeResize="0"/>
              <p:nvPr/>
            </p:nvPicPr>
            <p:blipFill rotWithShape="1">
              <a:blip r:embed="rId14">
                <a:alphaModFix/>
              </a:blip>
              <a:srcRect b="65185" l="22317" r="62863" t="0"/>
              <a:stretch/>
            </p:blipFill>
            <p:spPr>
              <a:xfrm rot="4809071">
                <a:off x="506186" y="3302808"/>
                <a:ext cx="673089" cy="2387584"/>
              </a:xfrm>
              <a:prstGeom prst="rect">
                <a:avLst/>
              </a:prstGeom>
              <a:noFill/>
              <a:ln>
                <a:noFill/>
              </a:ln>
            </p:spPr>
          </p:pic>
          <p:pic>
            <p:nvPicPr>
              <p:cNvPr id="4564" name="Google Shape;4564;p26"/>
              <p:cNvPicPr preferRelativeResize="0"/>
              <p:nvPr/>
            </p:nvPicPr>
            <p:blipFill rotWithShape="1">
              <a:blip r:embed="rId14">
                <a:alphaModFix/>
              </a:blip>
              <a:srcRect b="-1222" l="58297" r="26883" t="66408"/>
              <a:stretch/>
            </p:blipFill>
            <p:spPr>
              <a:xfrm rot="4809071">
                <a:off x="947566" y="4028224"/>
                <a:ext cx="512385" cy="1817535"/>
              </a:xfrm>
              <a:prstGeom prst="rect">
                <a:avLst/>
              </a:prstGeom>
              <a:noFill/>
              <a:ln>
                <a:noFill/>
              </a:ln>
            </p:spPr>
          </p:pic>
          <p:pic>
            <p:nvPicPr>
              <p:cNvPr id="4565" name="Google Shape;4565;p26"/>
              <p:cNvPicPr preferRelativeResize="0"/>
              <p:nvPr/>
            </p:nvPicPr>
            <p:blipFill rotWithShape="1">
              <a:blip r:embed="rId14">
                <a:alphaModFix/>
              </a:blip>
              <a:srcRect b="63917" l="53002" r="21654" t="248"/>
              <a:stretch/>
            </p:blipFill>
            <p:spPr>
              <a:xfrm rot="5256948">
                <a:off x="1183429" y="4077210"/>
                <a:ext cx="876172" cy="1870875"/>
              </a:xfrm>
              <a:prstGeom prst="rect">
                <a:avLst/>
              </a:prstGeom>
              <a:noFill/>
              <a:ln>
                <a:noFill/>
              </a:ln>
            </p:spPr>
          </p:pic>
          <p:pic>
            <p:nvPicPr>
              <p:cNvPr id="4566" name="Google Shape;4566;p26"/>
              <p:cNvPicPr preferRelativeResize="0"/>
              <p:nvPr/>
            </p:nvPicPr>
            <p:blipFill rotWithShape="1">
              <a:blip r:embed="rId14">
                <a:alphaModFix/>
              </a:blip>
              <a:srcRect b="65185" l="22317" r="62863" t="0"/>
              <a:stretch/>
            </p:blipFill>
            <p:spPr>
              <a:xfrm rot="4809071">
                <a:off x="565064" y="3536915"/>
                <a:ext cx="673089" cy="2387584"/>
              </a:xfrm>
              <a:prstGeom prst="rect">
                <a:avLst/>
              </a:prstGeom>
              <a:noFill/>
              <a:ln>
                <a:noFill/>
              </a:ln>
            </p:spPr>
          </p:pic>
          <p:pic>
            <p:nvPicPr>
              <p:cNvPr id="4567" name="Google Shape;4567;p26"/>
              <p:cNvPicPr preferRelativeResize="0"/>
              <p:nvPr/>
            </p:nvPicPr>
            <p:blipFill rotWithShape="1">
              <a:blip r:embed="rId14">
                <a:alphaModFix/>
              </a:blip>
              <a:srcRect b="65185" l="22317" r="62863" t="0"/>
              <a:stretch/>
            </p:blipFill>
            <p:spPr>
              <a:xfrm rot="4809071">
                <a:off x="595462" y="3801697"/>
                <a:ext cx="673089" cy="2387584"/>
              </a:xfrm>
              <a:prstGeom prst="rect">
                <a:avLst/>
              </a:prstGeom>
              <a:noFill/>
              <a:ln>
                <a:noFill/>
              </a:ln>
            </p:spPr>
          </p:pic>
          <p:pic>
            <p:nvPicPr>
              <p:cNvPr id="4568" name="Google Shape;4568;p26"/>
              <p:cNvPicPr preferRelativeResize="0"/>
              <p:nvPr/>
            </p:nvPicPr>
            <p:blipFill rotWithShape="1">
              <a:blip r:embed="rId14">
                <a:alphaModFix/>
              </a:blip>
              <a:srcRect b="65185" l="22317" r="62863" t="0"/>
              <a:stretch/>
            </p:blipFill>
            <p:spPr>
              <a:xfrm rot="4809071">
                <a:off x="385658" y="3624807"/>
                <a:ext cx="673089" cy="2387584"/>
              </a:xfrm>
              <a:prstGeom prst="rect">
                <a:avLst/>
              </a:prstGeom>
              <a:noFill/>
              <a:ln>
                <a:noFill/>
              </a:ln>
            </p:spPr>
          </p:pic>
          <p:pic>
            <p:nvPicPr>
              <p:cNvPr id="4569" name="Google Shape;4569;p26"/>
              <p:cNvPicPr preferRelativeResize="0"/>
              <p:nvPr/>
            </p:nvPicPr>
            <p:blipFill rotWithShape="1">
              <a:blip r:embed="rId14">
                <a:alphaModFix/>
              </a:blip>
              <a:srcRect b="65185" l="22317" r="62863" t="0"/>
              <a:stretch/>
            </p:blipFill>
            <p:spPr>
              <a:xfrm rot="4809071">
                <a:off x="491687" y="4037556"/>
                <a:ext cx="812842" cy="2387584"/>
              </a:xfrm>
              <a:prstGeom prst="rect">
                <a:avLst/>
              </a:prstGeom>
              <a:noFill/>
              <a:ln>
                <a:noFill/>
              </a:ln>
            </p:spPr>
          </p:pic>
          <p:pic>
            <p:nvPicPr>
              <p:cNvPr id="4570" name="Google Shape;4570;p26"/>
              <p:cNvPicPr preferRelativeResize="0"/>
              <p:nvPr/>
            </p:nvPicPr>
            <p:blipFill rotWithShape="1">
              <a:blip r:embed="rId14">
                <a:alphaModFix/>
              </a:blip>
              <a:srcRect b="65185" l="22317" r="62863" t="0"/>
              <a:stretch/>
            </p:blipFill>
            <p:spPr>
              <a:xfrm rot="4809071">
                <a:off x="385657" y="3833700"/>
                <a:ext cx="673089" cy="2387584"/>
              </a:xfrm>
              <a:prstGeom prst="rect">
                <a:avLst/>
              </a:prstGeom>
              <a:noFill/>
              <a:ln>
                <a:noFill/>
              </a:ln>
            </p:spPr>
          </p:pic>
          <p:pic>
            <p:nvPicPr>
              <p:cNvPr id="4571" name="Google Shape;4571;p26"/>
              <p:cNvPicPr preferRelativeResize="0"/>
              <p:nvPr/>
            </p:nvPicPr>
            <p:blipFill rotWithShape="1">
              <a:blip r:embed="rId14">
                <a:alphaModFix/>
              </a:blip>
              <a:srcRect b="65185" l="22317" r="62863" t="0"/>
              <a:stretch/>
            </p:blipFill>
            <p:spPr>
              <a:xfrm rot="4809071">
                <a:off x="186865" y="3563091"/>
                <a:ext cx="673089" cy="2387584"/>
              </a:xfrm>
              <a:prstGeom prst="rect">
                <a:avLst/>
              </a:prstGeom>
              <a:noFill/>
              <a:ln>
                <a:noFill/>
              </a:ln>
            </p:spPr>
          </p:pic>
          <p:pic>
            <p:nvPicPr>
              <p:cNvPr id="4572" name="Google Shape;4572;p26"/>
              <p:cNvPicPr preferRelativeResize="0"/>
              <p:nvPr/>
            </p:nvPicPr>
            <p:blipFill rotWithShape="1">
              <a:blip r:embed="rId14">
                <a:alphaModFix/>
              </a:blip>
              <a:srcRect b="65185" l="22317" r="62863" t="0"/>
              <a:stretch/>
            </p:blipFill>
            <p:spPr>
              <a:xfrm rot="4809071">
                <a:off x="186865" y="3622176"/>
                <a:ext cx="673089" cy="2387584"/>
              </a:xfrm>
              <a:prstGeom prst="rect">
                <a:avLst/>
              </a:prstGeom>
              <a:noFill/>
              <a:ln>
                <a:noFill/>
              </a:ln>
            </p:spPr>
          </p:pic>
        </p:grpSp>
      </p:gr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25"/>
                                        </p:tgtEl>
                                        <p:attrNameLst>
                                          <p:attrName>style.visibility</p:attrName>
                                        </p:attrNameLst>
                                      </p:cBhvr>
                                      <p:to>
                                        <p:strVal val="visible"/>
                                      </p:to>
                                    </p:set>
                                    <p:animEffect filter="fade" transition="in">
                                      <p:cBhvr>
                                        <p:cTn dur="1000"/>
                                        <p:tgtEl>
                                          <p:spTgt spid="4525"/>
                                        </p:tgtEl>
                                      </p:cBhvr>
                                    </p:animEffect>
                                  </p:childTnLst>
                                </p:cTn>
                              </p:par>
                              <p:par>
                                <p:cTn fill="hold" nodeType="withEffect" presetClass="entr" presetID="10" presetSubtype="0">
                                  <p:stCondLst>
                                    <p:cond delay="0"/>
                                  </p:stCondLst>
                                  <p:childTnLst>
                                    <p:set>
                                      <p:cBhvr>
                                        <p:cTn dur="1" fill="hold">
                                          <p:stCondLst>
                                            <p:cond delay="0"/>
                                          </p:stCondLst>
                                        </p:cTn>
                                        <p:tgtEl>
                                          <p:spTgt spid="4526"/>
                                        </p:tgtEl>
                                        <p:attrNameLst>
                                          <p:attrName>style.visibility</p:attrName>
                                        </p:attrNameLst>
                                      </p:cBhvr>
                                      <p:to>
                                        <p:strVal val="visible"/>
                                      </p:to>
                                    </p:set>
                                    <p:animEffect filter="fade" transition="in">
                                      <p:cBhvr>
                                        <p:cTn dur="1000"/>
                                        <p:tgtEl>
                                          <p:spTgt spid="4526"/>
                                        </p:tgtEl>
                                      </p:cBhvr>
                                    </p:animEffect>
                                  </p:childTnLst>
                                </p:cTn>
                              </p:par>
                              <p:par>
                                <p:cTn fill="hold" nodeType="withEffect" presetClass="entr" presetID="10" presetSubtype="0">
                                  <p:stCondLst>
                                    <p:cond delay="0"/>
                                  </p:stCondLst>
                                  <p:childTnLst>
                                    <p:set>
                                      <p:cBhvr>
                                        <p:cTn dur="1" fill="hold">
                                          <p:stCondLst>
                                            <p:cond delay="0"/>
                                          </p:stCondLst>
                                        </p:cTn>
                                        <p:tgtEl>
                                          <p:spTgt spid="4520"/>
                                        </p:tgtEl>
                                        <p:attrNameLst>
                                          <p:attrName>style.visibility</p:attrName>
                                        </p:attrNameLst>
                                      </p:cBhvr>
                                      <p:to>
                                        <p:strVal val="visible"/>
                                      </p:to>
                                    </p:set>
                                    <p:animEffect filter="fade" transition="in">
                                      <p:cBhvr>
                                        <p:cTn dur="1000"/>
                                        <p:tgtEl>
                                          <p:spTgt spid="4520"/>
                                        </p:tgtEl>
                                      </p:cBhvr>
                                    </p:animEffect>
                                  </p:childTnLst>
                                </p:cTn>
                              </p:par>
                              <p:par>
                                <p:cTn fill="hold" nodeType="withEffect" presetClass="entr" presetID="10" presetSubtype="0">
                                  <p:stCondLst>
                                    <p:cond delay="0"/>
                                  </p:stCondLst>
                                  <p:childTnLst>
                                    <p:set>
                                      <p:cBhvr>
                                        <p:cTn dur="1" fill="hold">
                                          <p:stCondLst>
                                            <p:cond delay="0"/>
                                          </p:stCondLst>
                                        </p:cTn>
                                        <p:tgtEl>
                                          <p:spTgt spid="4524"/>
                                        </p:tgtEl>
                                        <p:attrNameLst>
                                          <p:attrName>style.visibility</p:attrName>
                                        </p:attrNameLst>
                                      </p:cBhvr>
                                      <p:to>
                                        <p:strVal val="visible"/>
                                      </p:to>
                                    </p:set>
                                    <p:animEffect filter="fade" transition="in">
                                      <p:cBhvr>
                                        <p:cTn dur="1000"/>
                                        <p:tgtEl>
                                          <p:spTgt spid="4524"/>
                                        </p:tgtEl>
                                      </p:cBhvr>
                                    </p:animEffect>
                                  </p:childTnLst>
                                </p:cTn>
                              </p:par>
                              <p:par>
                                <p:cTn fill="hold" nodeType="withEffect" presetClass="entr" presetID="23" presetSubtype="16">
                                  <p:stCondLst>
                                    <p:cond delay="0"/>
                                  </p:stCondLst>
                                  <p:childTnLst>
                                    <p:set>
                                      <p:cBhvr>
                                        <p:cTn dur="1" fill="hold">
                                          <p:stCondLst>
                                            <p:cond delay="0"/>
                                          </p:stCondLst>
                                        </p:cTn>
                                        <p:tgtEl>
                                          <p:spTgt spid="4519"/>
                                        </p:tgtEl>
                                        <p:attrNameLst>
                                          <p:attrName>style.visibility</p:attrName>
                                        </p:attrNameLst>
                                      </p:cBhvr>
                                      <p:to>
                                        <p:strVal val="visible"/>
                                      </p:to>
                                    </p:set>
                                    <p:anim calcmode="lin" valueType="num">
                                      <p:cBhvr additive="base">
                                        <p:cTn dur="500"/>
                                        <p:tgtEl>
                                          <p:spTgt spid="4519"/>
                                        </p:tgtEl>
                                        <p:attrNameLst>
                                          <p:attrName>ppt_w</p:attrName>
                                        </p:attrNameLst>
                                      </p:cBhvr>
                                      <p:tavLst>
                                        <p:tav fmla="" tm="0">
                                          <p:val>
                                            <p:strVal val="0"/>
                                          </p:val>
                                        </p:tav>
                                        <p:tav fmla="" tm="100000">
                                          <p:val>
                                            <p:strVal val="#ppt_w"/>
                                          </p:val>
                                        </p:tav>
                                      </p:tavLst>
                                    </p:anim>
                                    <p:anim calcmode="lin" valueType="num">
                                      <p:cBhvr additive="base">
                                        <p:cTn dur="500"/>
                                        <p:tgtEl>
                                          <p:spTgt spid="45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27"/>
                                        </p:tgtEl>
                                        <p:attrNameLst>
                                          <p:attrName>style.visibility</p:attrName>
                                        </p:attrNameLst>
                                      </p:cBhvr>
                                      <p:to>
                                        <p:strVal val="visible"/>
                                      </p:to>
                                    </p:set>
                                    <p:anim calcmode="lin" valueType="num">
                                      <p:cBhvr additive="base">
                                        <p:cTn dur="500"/>
                                        <p:tgtEl>
                                          <p:spTgt spid="4527"/>
                                        </p:tgtEl>
                                        <p:attrNameLst>
                                          <p:attrName>ppt_w</p:attrName>
                                        </p:attrNameLst>
                                      </p:cBhvr>
                                      <p:tavLst>
                                        <p:tav fmla="" tm="0">
                                          <p:val>
                                            <p:strVal val="0"/>
                                          </p:val>
                                        </p:tav>
                                        <p:tav fmla="" tm="100000">
                                          <p:val>
                                            <p:strVal val="#ppt_w"/>
                                          </p:val>
                                        </p:tav>
                                      </p:tavLst>
                                    </p:anim>
                                    <p:anim calcmode="lin" valueType="num">
                                      <p:cBhvr additive="base">
                                        <p:cTn dur="500"/>
                                        <p:tgtEl>
                                          <p:spTgt spid="45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22"/>
                                        </p:tgtEl>
                                        <p:attrNameLst>
                                          <p:attrName>style.visibility</p:attrName>
                                        </p:attrNameLst>
                                      </p:cBhvr>
                                      <p:to>
                                        <p:strVal val="visible"/>
                                      </p:to>
                                    </p:set>
                                    <p:anim calcmode="lin" valueType="num">
                                      <p:cBhvr additive="base">
                                        <p:cTn dur="500"/>
                                        <p:tgtEl>
                                          <p:spTgt spid="4522"/>
                                        </p:tgtEl>
                                        <p:attrNameLst>
                                          <p:attrName>ppt_w</p:attrName>
                                        </p:attrNameLst>
                                      </p:cBhvr>
                                      <p:tavLst>
                                        <p:tav fmla="" tm="0">
                                          <p:val>
                                            <p:strVal val="0"/>
                                          </p:val>
                                        </p:tav>
                                        <p:tav fmla="" tm="100000">
                                          <p:val>
                                            <p:strVal val="#ppt_w"/>
                                          </p:val>
                                        </p:tav>
                                      </p:tavLst>
                                    </p:anim>
                                    <p:anim calcmode="lin" valueType="num">
                                      <p:cBhvr additive="base">
                                        <p:cTn dur="500"/>
                                        <p:tgtEl>
                                          <p:spTgt spid="452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18"/>
                                        </p:tgtEl>
                                        <p:attrNameLst>
                                          <p:attrName>style.visibility</p:attrName>
                                        </p:attrNameLst>
                                      </p:cBhvr>
                                      <p:to>
                                        <p:strVal val="visible"/>
                                      </p:to>
                                    </p:set>
                                    <p:anim calcmode="lin" valueType="num">
                                      <p:cBhvr additive="base">
                                        <p:cTn dur="500"/>
                                        <p:tgtEl>
                                          <p:spTgt spid="4518"/>
                                        </p:tgtEl>
                                        <p:attrNameLst>
                                          <p:attrName>ppt_w</p:attrName>
                                        </p:attrNameLst>
                                      </p:cBhvr>
                                      <p:tavLst>
                                        <p:tav fmla="" tm="0">
                                          <p:val>
                                            <p:strVal val="0"/>
                                          </p:val>
                                        </p:tav>
                                        <p:tav fmla="" tm="100000">
                                          <p:val>
                                            <p:strVal val="#ppt_w"/>
                                          </p:val>
                                        </p:tav>
                                      </p:tavLst>
                                    </p:anim>
                                    <p:anim calcmode="lin" valueType="num">
                                      <p:cBhvr additive="base">
                                        <p:cTn dur="500"/>
                                        <p:tgtEl>
                                          <p:spTgt spid="45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21"/>
                                        </p:tgtEl>
                                        <p:attrNameLst>
                                          <p:attrName>style.visibility</p:attrName>
                                        </p:attrNameLst>
                                      </p:cBhvr>
                                      <p:to>
                                        <p:strVal val="visible"/>
                                      </p:to>
                                    </p:set>
                                    <p:anim calcmode="lin" valueType="num">
                                      <p:cBhvr additive="base">
                                        <p:cTn dur="500"/>
                                        <p:tgtEl>
                                          <p:spTgt spid="4521"/>
                                        </p:tgtEl>
                                        <p:attrNameLst>
                                          <p:attrName>ppt_w</p:attrName>
                                        </p:attrNameLst>
                                      </p:cBhvr>
                                      <p:tavLst>
                                        <p:tav fmla="" tm="0">
                                          <p:val>
                                            <p:strVal val="0"/>
                                          </p:val>
                                        </p:tav>
                                        <p:tav fmla="" tm="100000">
                                          <p:val>
                                            <p:strVal val="#ppt_w"/>
                                          </p:val>
                                        </p:tav>
                                      </p:tavLst>
                                    </p:anim>
                                    <p:anim calcmode="lin" valueType="num">
                                      <p:cBhvr additive="base">
                                        <p:cTn dur="500"/>
                                        <p:tgtEl>
                                          <p:spTgt spid="45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523"/>
                                        </p:tgtEl>
                                        <p:attrNameLst>
                                          <p:attrName>style.visibility</p:attrName>
                                        </p:attrNameLst>
                                      </p:cBhvr>
                                      <p:to>
                                        <p:strVal val="visible"/>
                                      </p:to>
                                    </p:set>
                                    <p:anim calcmode="lin" valueType="num">
                                      <p:cBhvr additive="base">
                                        <p:cTn dur="500"/>
                                        <p:tgtEl>
                                          <p:spTgt spid="4523"/>
                                        </p:tgtEl>
                                        <p:attrNameLst>
                                          <p:attrName>ppt_w</p:attrName>
                                        </p:attrNameLst>
                                      </p:cBhvr>
                                      <p:tavLst>
                                        <p:tav fmla="" tm="0">
                                          <p:val>
                                            <p:strVal val="0"/>
                                          </p:val>
                                        </p:tav>
                                        <p:tav fmla="" tm="100000">
                                          <p:val>
                                            <p:strVal val="#ppt_w"/>
                                          </p:val>
                                        </p:tav>
                                      </p:tavLst>
                                    </p:anim>
                                    <p:anim calcmode="lin" valueType="num">
                                      <p:cBhvr additive="base">
                                        <p:cTn dur="500"/>
                                        <p:tgtEl>
                                          <p:spTgt spid="45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0" name="Shape 3920"/>
        <p:cNvGrpSpPr/>
        <p:nvPr/>
      </p:nvGrpSpPr>
      <p:grpSpPr>
        <a:xfrm>
          <a:off x="0" y="0"/>
          <a:ext cx="0" cy="0"/>
          <a:chOff x="0" y="0"/>
          <a:chExt cx="0" cy="0"/>
        </a:xfrm>
      </p:grpSpPr>
      <p:grpSp>
        <p:nvGrpSpPr>
          <p:cNvPr id="3921" name="Google Shape;3921;p3"/>
          <p:cNvGrpSpPr/>
          <p:nvPr/>
        </p:nvGrpSpPr>
        <p:grpSpPr>
          <a:xfrm>
            <a:off x="906936" y="-947853"/>
            <a:ext cx="6675892" cy="3579542"/>
            <a:chOff x="691677" y="-465719"/>
            <a:chExt cx="3434598" cy="2166077"/>
          </a:xfrm>
        </p:grpSpPr>
        <p:pic>
          <p:nvPicPr>
            <p:cNvPr id="3922" name="Google Shape;3922;p3"/>
            <p:cNvPicPr preferRelativeResize="0"/>
            <p:nvPr/>
          </p:nvPicPr>
          <p:blipFill rotWithShape="1">
            <a:blip r:embed="rId3">
              <a:alphaModFix/>
            </a:blip>
            <a:srcRect b="0" l="0" r="0" t="0"/>
            <a:stretch/>
          </p:blipFill>
          <p:spPr>
            <a:xfrm>
              <a:off x="691677" y="-465719"/>
              <a:ext cx="3434598" cy="2166077"/>
            </a:xfrm>
            <a:prstGeom prst="rect">
              <a:avLst/>
            </a:prstGeom>
            <a:noFill/>
            <a:ln>
              <a:noFill/>
            </a:ln>
          </p:spPr>
        </p:pic>
        <p:sp>
          <p:nvSpPr>
            <p:cNvPr id="3923" name="Google Shape;3923;p3"/>
            <p:cNvSpPr txBox="1"/>
            <p:nvPr/>
          </p:nvSpPr>
          <p:spPr>
            <a:xfrm>
              <a:off x="873366" y="374395"/>
              <a:ext cx="3149642" cy="9498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Calibri"/>
                <a:buNone/>
              </a:pPr>
              <a:r>
                <a:rPr b="1" i="0" lang="en-US" sz="4800" u="none" cap="none" strike="noStrike">
                  <a:solidFill>
                    <a:srgbClr val="000000"/>
                  </a:solidFill>
                  <a:latin typeface="Calibri"/>
                  <a:ea typeface="Calibri"/>
                  <a:cs typeface="Calibri"/>
                  <a:sym typeface="Calibri"/>
                </a:rPr>
                <a:t>So sánh</a:t>
              </a:r>
              <a:endParaRPr/>
            </a:p>
            <a:p>
              <a:pPr indent="0" lvl="0" marL="0" marR="0" rtl="0" algn="ctr">
                <a:lnSpc>
                  <a:spcPct val="100000"/>
                </a:lnSpc>
                <a:spcBef>
                  <a:spcPts val="0"/>
                </a:spcBef>
                <a:spcAft>
                  <a:spcPts val="0"/>
                </a:spcAft>
                <a:buClr>
                  <a:srgbClr val="000000"/>
                </a:buClr>
                <a:buSzPts val="4800"/>
                <a:buFont typeface="Calibri"/>
                <a:buNone/>
              </a:pPr>
              <a:r>
                <a:rPr b="1" i="0" lang="en-US" sz="4800" u="none" cap="none" strike="noStrike">
                  <a:solidFill>
                    <a:srgbClr val="000000"/>
                  </a:solidFill>
                  <a:latin typeface="Calibri"/>
                  <a:ea typeface="Calibri"/>
                  <a:cs typeface="Calibri"/>
                  <a:sym typeface="Calibri"/>
                </a:rPr>
                <a:t>1 061..?..1 000 + 60 + 1</a:t>
              </a:r>
              <a:endParaRPr b="1" i="0" sz="4800" u="none" cap="none" strike="noStrike">
                <a:solidFill>
                  <a:srgbClr val="000000"/>
                </a:solidFill>
                <a:latin typeface="Calibri"/>
                <a:ea typeface="Calibri"/>
                <a:cs typeface="Calibri"/>
                <a:sym typeface="Calibri"/>
              </a:endParaRPr>
            </a:p>
          </p:txBody>
        </p:sp>
      </p:grpSp>
      <p:grpSp>
        <p:nvGrpSpPr>
          <p:cNvPr id="3924" name="Google Shape;3924;p3"/>
          <p:cNvGrpSpPr/>
          <p:nvPr/>
        </p:nvGrpSpPr>
        <p:grpSpPr>
          <a:xfrm>
            <a:off x="1994224" y="2905759"/>
            <a:ext cx="3242275" cy="3376605"/>
            <a:chOff x="1517724" y="2365685"/>
            <a:chExt cx="2431706" cy="2532454"/>
          </a:xfrm>
        </p:grpSpPr>
        <p:pic>
          <p:nvPicPr>
            <p:cNvPr id="3925" name="Google Shape;3925;p3"/>
            <p:cNvPicPr preferRelativeResize="0"/>
            <p:nvPr/>
          </p:nvPicPr>
          <p:blipFill rotWithShape="1">
            <a:blip r:embed="rId4">
              <a:alphaModFix/>
            </a:blip>
            <a:srcRect b="0" l="0" r="0" t="0"/>
            <a:stretch/>
          </p:blipFill>
          <p:spPr>
            <a:xfrm>
              <a:off x="1517724" y="2365685"/>
              <a:ext cx="2431706" cy="2532454"/>
            </a:xfrm>
            <a:prstGeom prst="rect">
              <a:avLst/>
            </a:prstGeom>
            <a:noFill/>
            <a:ln>
              <a:noFill/>
            </a:ln>
          </p:spPr>
        </p:pic>
        <p:sp>
          <p:nvSpPr>
            <p:cNvPr id="3926" name="Google Shape;3926;p3"/>
            <p:cNvSpPr txBox="1"/>
            <p:nvPr/>
          </p:nvSpPr>
          <p:spPr>
            <a:xfrm>
              <a:off x="1517724" y="2571750"/>
              <a:ext cx="2431706" cy="99257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0"/>
                <a:buFont typeface="Calibri"/>
                <a:buNone/>
              </a:pPr>
              <a:r>
                <a:rPr b="1" i="0" lang="en-US" sz="8000" u="none" cap="none" strike="noStrike">
                  <a:solidFill>
                    <a:srgbClr val="FF0000"/>
                  </a:solidFill>
                  <a:latin typeface="Calibri"/>
                  <a:ea typeface="Calibri"/>
                  <a:cs typeface="Calibri"/>
                  <a:sym typeface="Calibri"/>
                </a:rPr>
                <a:t>=</a:t>
              </a:r>
              <a:endParaRPr b="1" i="0" sz="8000" u="none" cap="none" strike="noStrike">
                <a:solidFill>
                  <a:srgbClr val="FF0000"/>
                </a:solidFill>
                <a:latin typeface="Calibri"/>
                <a:ea typeface="Calibri"/>
                <a:cs typeface="Calibri"/>
                <a:sym typeface="Calibri"/>
              </a:endParaRPr>
            </a:p>
          </p:txBody>
        </p:sp>
      </p:grpSp>
      <p:pic>
        <p:nvPicPr>
          <p:cNvPr id="3927" name="Google Shape;3927;p3"/>
          <p:cNvPicPr preferRelativeResize="0"/>
          <p:nvPr/>
        </p:nvPicPr>
        <p:blipFill rotWithShape="1">
          <a:blip r:embed="rId5">
            <a:alphaModFix/>
          </a:blip>
          <a:srcRect b="0" l="85839" r="0" t="0"/>
          <a:stretch/>
        </p:blipFill>
        <p:spPr>
          <a:xfrm>
            <a:off x="10465468" y="860392"/>
            <a:ext cx="1726532" cy="3508489"/>
          </a:xfrm>
          <a:prstGeom prst="rect">
            <a:avLst/>
          </a:prstGeom>
          <a:noFill/>
          <a:ln>
            <a:noFill/>
          </a:ln>
        </p:spPr>
      </p:pic>
      <p:pic>
        <p:nvPicPr>
          <p:cNvPr id="3928" name="Google Shape;3928;p3"/>
          <p:cNvPicPr preferRelativeResize="0"/>
          <p:nvPr/>
        </p:nvPicPr>
        <p:blipFill rotWithShape="1">
          <a:blip r:embed="rId5">
            <a:alphaModFix/>
          </a:blip>
          <a:srcRect b="0" l="0" r="83505" t="0"/>
          <a:stretch/>
        </p:blipFill>
        <p:spPr>
          <a:xfrm>
            <a:off x="127000" y="1280073"/>
            <a:ext cx="2011133" cy="3508489"/>
          </a:xfrm>
          <a:prstGeom prst="rect">
            <a:avLst/>
          </a:prstGeom>
          <a:noFill/>
          <a:ln>
            <a:noFill/>
          </a:ln>
        </p:spPr>
      </p:pic>
      <p:pic>
        <p:nvPicPr>
          <p:cNvPr id="3929" name="Google Shape;3929;p3"/>
          <p:cNvPicPr preferRelativeResize="0"/>
          <p:nvPr/>
        </p:nvPicPr>
        <p:blipFill rotWithShape="1">
          <a:blip r:embed="rId6">
            <a:alphaModFix/>
          </a:blip>
          <a:srcRect b="0" l="0" r="0" t="0"/>
          <a:stretch/>
        </p:blipFill>
        <p:spPr>
          <a:xfrm rot="2591001">
            <a:off x="10369177" y="2906373"/>
            <a:ext cx="269736" cy="255891"/>
          </a:xfrm>
          <a:prstGeom prst="rect">
            <a:avLst/>
          </a:prstGeom>
          <a:noFill/>
          <a:ln>
            <a:noFill/>
          </a:ln>
        </p:spPr>
      </p:pic>
      <p:pic>
        <p:nvPicPr>
          <p:cNvPr id="3930" name="Google Shape;3930;p3"/>
          <p:cNvPicPr preferRelativeResize="0"/>
          <p:nvPr/>
        </p:nvPicPr>
        <p:blipFill rotWithShape="1">
          <a:blip r:embed="rId7">
            <a:alphaModFix/>
          </a:blip>
          <a:srcRect b="0" l="0" r="0" t="0"/>
          <a:stretch/>
        </p:blipFill>
        <p:spPr>
          <a:xfrm>
            <a:off x="10857104" y="2825127"/>
            <a:ext cx="418260" cy="365557"/>
          </a:xfrm>
          <a:prstGeom prst="rect">
            <a:avLst/>
          </a:prstGeom>
          <a:noFill/>
          <a:ln>
            <a:noFill/>
          </a:ln>
        </p:spPr>
      </p:pic>
      <p:pic>
        <p:nvPicPr>
          <p:cNvPr id="3931" name="Google Shape;3931;p3"/>
          <p:cNvPicPr preferRelativeResize="0"/>
          <p:nvPr/>
        </p:nvPicPr>
        <p:blipFill rotWithShape="1">
          <a:blip r:embed="rId8">
            <a:alphaModFix/>
          </a:blip>
          <a:srcRect b="0" l="0" r="0" t="0"/>
          <a:stretch/>
        </p:blipFill>
        <p:spPr>
          <a:xfrm rot="-800362">
            <a:off x="9739738" y="1096164"/>
            <a:ext cx="916995" cy="1298133"/>
          </a:xfrm>
          <a:prstGeom prst="rect">
            <a:avLst/>
          </a:prstGeom>
          <a:noFill/>
          <a:ln>
            <a:noFill/>
          </a:ln>
        </p:spPr>
      </p:pic>
      <p:pic>
        <p:nvPicPr>
          <p:cNvPr id="3932" name="Google Shape;3932;p3"/>
          <p:cNvPicPr preferRelativeResize="0"/>
          <p:nvPr/>
        </p:nvPicPr>
        <p:blipFill rotWithShape="1">
          <a:blip r:embed="rId9">
            <a:alphaModFix/>
          </a:blip>
          <a:srcRect b="0" l="0" r="0" t="0"/>
          <a:stretch/>
        </p:blipFill>
        <p:spPr>
          <a:xfrm>
            <a:off x="1219506" y="3967827"/>
            <a:ext cx="1002731" cy="567980"/>
          </a:xfrm>
          <a:prstGeom prst="rect">
            <a:avLst/>
          </a:prstGeom>
          <a:noFill/>
          <a:ln>
            <a:noFill/>
          </a:ln>
        </p:spPr>
      </p:pic>
      <p:pic>
        <p:nvPicPr>
          <p:cNvPr id="3933" name="Google Shape;3933;p3"/>
          <p:cNvPicPr preferRelativeResize="0"/>
          <p:nvPr/>
        </p:nvPicPr>
        <p:blipFill rotWithShape="1">
          <a:blip r:embed="rId9">
            <a:alphaModFix/>
          </a:blip>
          <a:srcRect b="0" l="0" r="0" t="0"/>
          <a:stretch/>
        </p:blipFill>
        <p:spPr>
          <a:xfrm>
            <a:off x="11267471" y="3385843"/>
            <a:ext cx="670529" cy="379810"/>
          </a:xfrm>
          <a:prstGeom prst="rect">
            <a:avLst/>
          </a:prstGeom>
          <a:noFill/>
          <a:ln>
            <a:noFill/>
          </a:ln>
        </p:spPr>
      </p:pic>
      <p:pic>
        <p:nvPicPr>
          <p:cNvPr id="3934" name="Google Shape;3934;p3"/>
          <p:cNvPicPr preferRelativeResize="0"/>
          <p:nvPr/>
        </p:nvPicPr>
        <p:blipFill rotWithShape="1">
          <a:blip r:embed="rId10">
            <a:alphaModFix/>
          </a:blip>
          <a:srcRect b="4468" l="87680" r="0" t="0"/>
          <a:stretch/>
        </p:blipFill>
        <p:spPr>
          <a:xfrm>
            <a:off x="10689944" y="0"/>
            <a:ext cx="1502056" cy="3351713"/>
          </a:xfrm>
          <a:prstGeom prst="rect">
            <a:avLst/>
          </a:prstGeom>
          <a:noFill/>
          <a:ln>
            <a:noFill/>
          </a:ln>
        </p:spPr>
      </p:pic>
      <p:pic>
        <p:nvPicPr>
          <p:cNvPr id="3935" name="Google Shape;3935;p3"/>
          <p:cNvPicPr preferRelativeResize="0"/>
          <p:nvPr/>
        </p:nvPicPr>
        <p:blipFill rotWithShape="1">
          <a:blip r:embed="rId11">
            <a:alphaModFix/>
          </a:blip>
          <a:srcRect b="392" l="0" r="26875" t="65810"/>
          <a:stretch/>
        </p:blipFill>
        <p:spPr>
          <a:xfrm>
            <a:off x="-19317" y="4496600"/>
            <a:ext cx="8980582" cy="2343979"/>
          </a:xfrm>
          <a:prstGeom prst="rect">
            <a:avLst/>
          </a:prstGeom>
          <a:noFill/>
          <a:ln>
            <a:noFill/>
          </a:ln>
        </p:spPr>
      </p:pic>
      <p:pic>
        <p:nvPicPr>
          <p:cNvPr id="3936" name="Google Shape;3936;p3"/>
          <p:cNvPicPr preferRelativeResize="0"/>
          <p:nvPr/>
        </p:nvPicPr>
        <p:blipFill rotWithShape="1">
          <a:blip r:embed="rId12">
            <a:alphaModFix/>
          </a:blip>
          <a:srcRect b="392" l="55533" r="0" t="65911"/>
          <a:stretch/>
        </p:blipFill>
        <p:spPr>
          <a:xfrm>
            <a:off x="6746647" y="4454599"/>
            <a:ext cx="5497605" cy="2352685"/>
          </a:xfrm>
          <a:prstGeom prst="rect">
            <a:avLst/>
          </a:prstGeom>
          <a:noFill/>
          <a:ln>
            <a:noFill/>
          </a:ln>
        </p:spPr>
      </p:pic>
      <p:grpSp>
        <p:nvGrpSpPr>
          <p:cNvPr id="3937" name="Google Shape;3937;p3"/>
          <p:cNvGrpSpPr/>
          <p:nvPr/>
        </p:nvGrpSpPr>
        <p:grpSpPr>
          <a:xfrm>
            <a:off x="6620" y="4059623"/>
            <a:ext cx="12192000" cy="2780956"/>
            <a:chOff x="-29140" y="3368913"/>
            <a:chExt cx="13654110" cy="3545778"/>
          </a:xfrm>
        </p:grpSpPr>
        <p:pic>
          <p:nvPicPr>
            <p:cNvPr id="3938" name="Google Shape;3938;p3"/>
            <p:cNvPicPr preferRelativeResize="0"/>
            <p:nvPr/>
          </p:nvPicPr>
          <p:blipFill rotWithShape="1">
            <a:blip r:embed="rId13">
              <a:alphaModFix/>
            </a:blip>
            <a:srcRect b="4810" l="0" r="0" t="0"/>
            <a:stretch/>
          </p:blipFill>
          <p:spPr>
            <a:xfrm>
              <a:off x="-29140" y="3388588"/>
              <a:ext cx="5290565" cy="3526103"/>
            </a:xfrm>
            <a:prstGeom prst="rect">
              <a:avLst/>
            </a:prstGeom>
            <a:noFill/>
            <a:ln>
              <a:noFill/>
            </a:ln>
          </p:spPr>
        </p:pic>
        <p:pic>
          <p:nvPicPr>
            <p:cNvPr id="3939" name="Google Shape;3939;p3"/>
            <p:cNvPicPr preferRelativeResize="0"/>
            <p:nvPr/>
          </p:nvPicPr>
          <p:blipFill rotWithShape="1">
            <a:blip r:embed="rId13">
              <a:alphaModFix/>
            </a:blip>
            <a:srcRect b="4810" l="0" r="0" t="0"/>
            <a:stretch/>
          </p:blipFill>
          <p:spPr>
            <a:xfrm>
              <a:off x="4704260" y="3368913"/>
              <a:ext cx="5290565" cy="3526103"/>
            </a:xfrm>
            <a:prstGeom prst="rect">
              <a:avLst/>
            </a:prstGeom>
            <a:noFill/>
            <a:ln>
              <a:noFill/>
            </a:ln>
          </p:spPr>
        </p:pic>
        <p:pic>
          <p:nvPicPr>
            <p:cNvPr id="3940" name="Google Shape;3940;p3"/>
            <p:cNvPicPr preferRelativeResize="0"/>
            <p:nvPr/>
          </p:nvPicPr>
          <p:blipFill rotWithShape="1">
            <a:blip r:embed="rId13">
              <a:alphaModFix/>
            </a:blip>
            <a:srcRect b="4810" l="0" r="0" t="0"/>
            <a:stretch/>
          </p:blipFill>
          <p:spPr>
            <a:xfrm>
              <a:off x="8698865" y="3368913"/>
              <a:ext cx="4926105" cy="3526103"/>
            </a:xfrm>
            <a:prstGeom prst="rect">
              <a:avLst/>
            </a:prstGeom>
            <a:noFill/>
            <a:ln>
              <a:noFill/>
            </a:ln>
          </p:spPr>
        </p:pic>
      </p:grpSp>
      <p:pic>
        <p:nvPicPr>
          <p:cNvPr id="3941" name="Google Shape;3941;p3">
            <a:hlinkClick action="ppaction://hlinksldjump" r:id="rId14"/>
          </p:cNvPr>
          <p:cNvPicPr preferRelativeResize="0"/>
          <p:nvPr/>
        </p:nvPicPr>
        <p:blipFill rotWithShape="1">
          <a:blip r:embed="rId15">
            <a:alphaModFix/>
          </a:blip>
          <a:srcRect b="0" l="0" r="0" t="0"/>
          <a:stretch/>
        </p:blipFill>
        <p:spPr>
          <a:xfrm flipH="1">
            <a:off x="4804910" y="2263137"/>
            <a:ext cx="7674655" cy="3503814"/>
          </a:xfrm>
          <a:prstGeom prst="rect">
            <a:avLst/>
          </a:prstGeom>
          <a:noFill/>
          <a:ln>
            <a:noFill/>
          </a:ln>
        </p:spPr>
      </p:pic>
      <p:pic>
        <p:nvPicPr>
          <p:cNvPr descr="Người nông dân vui vẻ dễ thương cầm biểu tượng biểu ngữ lúa khô phim hoạt hình nghệ thuật minh họa các vector Miễn phí" id="3942" name="Google Shape;3942;p3"/>
          <p:cNvPicPr preferRelativeResize="0"/>
          <p:nvPr/>
        </p:nvPicPr>
        <p:blipFill rotWithShape="1">
          <a:blip r:embed="rId16">
            <a:alphaModFix/>
          </a:blip>
          <a:srcRect b="9999" l="8339" r="50000" t="10000"/>
          <a:stretch/>
        </p:blipFill>
        <p:spPr>
          <a:xfrm>
            <a:off x="-3602437" y="3575748"/>
            <a:ext cx="2811022" cy="3000723"/>
          </a:xfrm>
          <a:prstGeom prst="rect">
            <a:avLst/>
          </a:prstGeom>
          <a:noFill/>
          <a:ln>
            <a:noFill/>
          </a:ln>
        </p:spPr>
      </p:pic>
      <p:pic>
        <p:nvPicPr>
          <p:cNvPr id="3943" name="Google Shape;3943;p3"/>
          <p:cNvPicPr preferRelativeResize="0"/>
          <p:nvPr/>
        </p:nvPicPr>
        <p:blipFill rotWithShape="1">
          <a:blip r:embed="rId17">
            <a:alphaModFix/>
          </a:blip>
          <a:srcRect b="0" l="0" r="0" t="0"/>
          <a:stretch/>
        </p:blipFill>
        <p:spPr>
          <a:xfrm>
            <a:off x="14590784" y="592345"/>
            <a:ext cx="609600" cy="609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921"/>
                                        </p:tgtEl>
                                        <p:attrNameLst>
                                          <p:attrName>style.visibility</p:attrName>
                                        </p:attrNameLst>
                                      </p:cBhvr>
                                      <p:to>
                                        <p:strVal val="visible"/>
                                      </p:to>
                                    </p:set>
                                    <p:animEffect filter="fade" transition="in">
                                      <p:cBhvr>
                                        <p:cTn dur="500"/>
                                        <p:tgtEl>
                                          <p:spTgt spid="39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24"/>
                                        </p:tgtEl>
                                        <p:attrNameLst>
                                          <p:attrName>style.visibility</p:attrName>
                                        </p:attrNameLst>
                                      </p:cBhvr>
                                      <p:to>
                                        <p:strVal val="visible"/>
                                      </p:to>
                                    </p:set>
                                    <p:anim calcmode="lin" valueType="num">
                                      <p:cBhvr additive="base">
                                        <p:cTn dur="500"/>
                                        <p:tgtEl>
                                          <p:spTgt spid="392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3943"/>
                                        </p:tgtEl>
                                        <p:attrNameLst>
                                          <p:attrName>style.visibility</p:attrName>
                                        </p:attrNameLst>
                                      </p:cBhvr>
                                      <p:to>
                                        <p:strVal val="visible"/>
                                      </p:to>
                                    </p:set>
                                    <p:animEffect filter="fade" transition="in">
                                      <p:cBhvr>
                                        <p:cTn dur="2808"/>
                                        <p:tgtEl>
                                          <p:spTgt spid="39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7" name="Shape 3947"/>
        <p:cNvGrpSpPr/>
        <p:nvPr/>
      </p:nvGrpSpPr>
      <p:grpSpPr>
        <a:xfrm>
          <a:off x="0" y="0"/>
          <a:ext cx="0" cy="0"/>
          <a:chOff x="0" y="0"/>
          <a:chExt cx="0" cy="0"/>
        </a:xfrm>
      </p:grpSpPr>
      <p:grpSp>
        <p:nvGrpSpPr>
          <p:cNvPr id="3948" name="Google Shape;3948;p4"/>
          <p:cNvGrpSpPr/>
          <p:nvPr/>
        </p:nvGrpSpPr>
        <p:grpSpPr>
          <a:xfrm>
            <a:off x="906936" y="-557978"/>
            <a:ext cx="7266907" cy="3759962"/>
            <a:chOff x="680203" y="-418484"/>
            <a:chExt cx="3434598" cy="2819972"/>
          </a:xfrm>
        </p:grpSpPr>
        <p:pic>
          <p:nvPicPr>
            <p:cNvPr id="3949" name="Google Shape;3949;p4"/>
            <p:cNvPicPr preferRelativeResize="0"/>
            <p:nvPr/>
          </p:nvPicPr>
          <p:blipFill rotWithShape="1">
            <a:blip r:embed="rId3">
              <a:alphaModFix/>
            </a:blip>
            <a:srcRect b="0" l="0" r="0" t="0"/>
            <a:stretch/>
          </p:blipFill>
          <p:spPr>
            <a:xfrm>
              <a:off x="680203" y="-418484"/>
              <a:ext cx="3434598" cy="2166077"/>
            </a:xfrm>
            <a:prstGeom prst="rect">
              <a:avLst/>
            </a:prstGeom>
            <a:noFill/>
            <a:ln>
              <a:noFill/>
            </a:ln>
          </p:spPr>
        </p:pic>
        <p:sp>
          <p:nvSpPr>
            <p:cNvPr id="3950" name="Google Shape;3950;p4"/>
            <p:cNvSpPr txBox="1"/>
            <p:nvPr/>
          </p:nvSpPr>
          <p:spPr>
            <a:xfrm>
              <a:off x="989367" y="254746"/>
              <a:ext cx="2846099" cy="21467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Calibri"/>
                <a:buNone/>
              </a:pPr>
              <a:r>
                <a:rPr b="1" i="0" lang="en-US" sz="6000" u="none" cap="none" strike="noStrike">
                  <a:solidFill>
                    <a:srgbClr val="000000"/>
                  </a:solidFill>
                  <a:latin typeface="Calibri"/>
                  <a:ea typeface="Calibri"/>
                  <a:cs typeface="Calibri"/>
                  <a:sym typeface="Calibri"/>
                </a:rPr>
                <a:t>So sánh</a:t>
              </a:r>
              <a:endParaRPr/>
            </a:p>
            <a:p>
              <a:pPr indent="0" lvl="0" marL="0" marR="0" rtl="0" algn="ctr">
                <a:lnSpc>
                  <a:spcPct val="100000"/>
                </a:lnSpc>
                <a:spcBef>
                  <a:spcPts val="0"/>
                </a:spcBef>
                <a:spcAft>
                  <a:spcPts val="0"/>
                </a:spcAft>
                <a:buClr>
                  <a:srgbClr val="000000"/>
                </a:buClr>
                <a:buSzPts val="6000"/>
                <a:buFont typeface="Calibri"/>
                <a:buNone/>
              </a:pPr>
              <a:r>
                <a:rPr b="1" i="0" lang="en-US" sz="6000" u="none" cap="none" strike="noStrike">
                  <a:solidFill>
                    <a:srgbClr val="000000"/>
                  </a:solidFill>
                  <a:latin typeface="Calibri"/>
                  <a:ea typeface="Calibri"/>
                  <a:cs typeface="Calibri"/>
                  <a:sym typeface="Calibri"/>
                </a:rPr>
                <a:t>792 ..?..1 000</a:t>
              </a:r>
              <a:endParaRPr b="1" i="0" sz="6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0000"/>
                </a:solidFill>
                <a:latin typeface="Calibri"/>
                <a:ea typeface="Calibri"/>
                <a:cs typeface="Calibri"/>
                <a:sym typeface="Calibri"/>
              </a:endParaRPr>
            </a:p>
          </p:txBody>
        </p:sp>
      </p:grpSp>
      <p:grpSp>
        <p:nvGrpSpPr>
          <p:cNvPr id="3951" name="Google Shape;3951;p4"/>
          <p:cNvGrpSpPr/>
          <p:nvPr/>
        </p:nvGrpSpPr>
        <p:grpSpPr>
          <a:xfrm>
            <a:off x="1994224" y="2905759"/>
            <a:ext cx="3242275" cy="3376605"/>
            <a:chOff x="1517724" y="2365685"/>
            <a:chExt cx="2431706" cy="2532454"/>
          </a:xfrm>
        </p:grpSpPr>
        <p:pic>
          <p:nvPicPr>
            <p:cNvPr id="3952" name="Google Shape;3952;p4"/>
            <p:cNvPicPr preferRelativeResize="0"/>
            <p:nvPr/>
          </p:nvPicPr>
          <p:blipFill rotWithShape="1">
            <a:blip r:embed="rId4">
              <a:alphaModFix/>
            </a:blip>
            <a:srcRect b="0" l="0" r="0" t="0"/>
            <a:stretch/>
          </p:blipFill>
          <p:spPr>
            <a:xfrm>
              <a:off x="1517724" y="2365685"/>
              <a:ext cx="2431706" cy="2532454"/>
            </a:xfrm>
            <a:prstGeom prst="rect">
              <a:avLst/>
            </a:prstGeom>
            <a:noFill/>
            <a:ln>
              <a:noFill/>
            </a:ln>
          </p:spPr>
        </p:pic>
        <p:sp>
          <p:nvSpPr>
            <p:cNvPr id="3953" name="Google Shape;3953;p4"/>
            <p:cNvSpPr txBox="1"/>
            <p:nvPr/>
          </p:nvSpPr>
          <p:spPr>
            <a:xfrm>
              <a:off x="1517724" y="2571750"/>
              <a:ext cx="2431706" cy="10849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Calibri"/>
                <a:buNone/>
              </a:pPr>
              <a:r>
                <a:rPr b="1" i="0" lang="en-US" sz="8800" u="none" cap="none" strike="noStrike">
                  <a:solidFill>
                    <a:srgbClr val="FF0000"/>
                  </a:solidFill>
                  <a:latin typeface="Calibri"/>
                  <a:ea typeface="Calibri"/>
                  <a:cs typeface="Calibri"/>
                  <a:sym typeface="Calibri"/>
                </a:rPr>
                <a:t>&lt;</a:t>
              </a:r>
              <a:endParaRPr b="1" i="0" sz="8800" u="none" cap="none" strike="noStrike">
                <a:solidFill>
                  <a:srgbClr val="FF0000"/>
                </a:solidFill>
                <a:latin typeface="Calibri"/>
                <a:ea typeface="Calibri"/>
                <a:cs typeface="Calibri"/>
                <a:sym typeface="Calibri"/>
              </a:endParaRPr>
            </a:p>
          </p:txBody>
        </p:sp>
      </p:grpSp>
      <p:pic>
        <p:nvPicPr>
          <p:cNvPr id="3954" name="Google Shape;3954;p4"/>
          <p:cNvPicPr preferRelativeResize="0"/>
          <p:nvPr/>
        </p:nvPicPr>
        <p:blipFill rotWithShape="1">
          <a:blip r:embed="rId5">
            <a:alphaModFix/>
          </a:blip>
          <a:srcRect b="0" l="85839" r="0" t="0"/>
          <a:stretch/>
        </p:blipFill>
        <p:spPr>
          <a:xfrm>
            <a:off x="10465468" y="860392"/>
            <a:ext cx="1726532" cy="3508489"/>
          </a:xfrm>
          <a:prstGeom prst="rect">
            <a:avLst/>
          </a:prstGeom>
          <a:noFill/>
          <a:ln>
            <a:noFill/>
          </a:ln>
        </p:spPr>
      </p:pic>
      <p:pic>
        <p:nvPicPr>
          <p:cNvPr id="3955" name="Google Shape;3955;p4"/>
          <p:cNvPicPr preferRelativeResize="0"/>
          <p:nvPr/>
        </p:nvPicPr>
        <p:blipFill rotWithShape="1">
          <a:blip r:embed="rId5">
            <a:alphaModFix/>
          </a:blip>
          <a:srcRect b="0" l="0" r="83505" t="0"/>
          <a:stretch/>
        </p:blipFill>
        <p:spPr>
          <a:xfrm>
            <a:off x="0" y="1291224"/>
            <a:ext cx="2011133" cy="3508489"/>
          </a:xfrm>
          <a:prstGeom prst="rect">
            <a:avLst/>
          </a:prstGeom>
          <a:noFill/>
          <a:ln>
            <a:noFill/>
          </a:ln>
        </p:spPr>
      </p:pic>
      <p:pic>
        <p:nvPicPr>
          <p:cNvPr id="3956" name="Google Shape;3956;p4"/>
          <p:cNvPicPr preferRelativeResize="0"/>
          <p:nvPr/>
        </p:nvPicPr>
        <p:blipFill rotWithShape="1">
          <a:blip r:embed="rId6">
            <a:alphaModFix/>
          </a:blip>
          <a:srcRect b="0" l="0" r="0" t="0"/>
          <a:stretch/>
        </p:blipFill>
        <p:spPr>
          <a:xfrm rot="2591001">
            <a:off x="10369177" y="2906373"/>
            <a:ext cx="269736" cy="255891"/>
          </a:xfrm>
          <a:prstGeom prst="rect">
            <a:avLst/>
          </a:prstGeom>
          <a:noFill/>
          <a:ln>
            <a:noFill/>
          </a:ln>
        </p:spPr>
      </p:pic>
      <p:pic>
        <p:nvPicPr>
          <p:cNvPr id="3957" name="Google Shape;3957;p4"/>
          <p:cNvPicPr preferRelativeResize="0"/>
          <p:nvPr/>
        </p:nvPicPr>
        <p:blipFill rotWithShape="1">
          <a:blip r:embed="rId7">
            <a:alphaModFix/>
          </a:blip>
          <a:srcRect b="0" l="0" r="0" t="0"/>
          <a:stretch/>
        </p:blipFill>
        <p:spPr>
          <a:xfrm>
            <a:off x="10857104" y="2825127"/>
            <a:ext cx="418260" cy="365557"/>
          </a:xfrm>
          <a:prstGeom prst="rect">
            <a:avLst/>
          </a:prstGeom>
          <a:noFill/>
          <a:ln>
            <a:noFill/>
          </a:ln>
        </p:spPr>
      </p:pic>
      <p:pic>
        <p:nvPicPr>
          <p:cNvPr id="3958" name="Google Shape;3958;p4"/>
          <p:cNvPicPr preferRelativeResize="0"/>
          <p:nvPr/>
        </p:nvPicPr>
        <p:blipFill rotWithShape="1">
          <a:blip r:embed="rId8">
            <a:alphaModFix/>
          </a:blip>
          <a:srcRect b="0" l="0" r="0" t="0"/>
          <a:stretch/>
        </p:blipFill>
        <p:spPr>
          <a:xfrm rot="-800362">
            <a:off x="9739738" y="1096164"/>
            <a:ext cx="916995" cy="1298133"/>
          </a:xfrm>
          <a:prstGeom prst="rect">
            <a:avLst/>
          </a:prstGeom>
          <a:noFill/>
          <a:ln>
            <a:noFill/>
          </a:ln>
        </p:spPr>
      </p:pic>
      <p:pic>
        <p:nvPicPr>
          <p:cNvPr id="3959" name="Google Shape;3959;p4"/>
          <p:cNvPicPr preferRelativeResize="0"/>
          <p:nvPr/>
        </p:nvPicPr>
        <p:blipFill rotWithShape="1">
          <a:blip r:embed="rId9">
            <a:alphaModFix/>
          </a:blip>
          <a:srcRect b="0" l="0" r="0" t="0"/>
          <a:stretch/>
        </p:blipFill>
        <p:spPr>
          <a:xfrm>
            <a:off x="1219506" y="3967827"/>
            <a:ext cx="1002731" cy="567980"/>
          </a:xfrm>
          <a:prstGeom prst="rect">
            <a:avLst/>
          </a:prstGeom>
          <a:noFill/>
          <a:ln>
            <a:noFill/>
          </a:ln>
        </p:spPr>
      </p:pic>
      <p:pic>
        <p:nvPicPr>
          <p:cNvPr id="3960" name="Google Shape;3960;p4"/>
          <p:cNvPicPr preferRelativeResize="0"/>
          <p:nvPr/>
        </p:nvPicPr>
        <p:blipFill rotWithShape="1">
          <a:blip r:embed="rId9">
            <a:alphaModFix/>
          </a:blip>
          <a:srcRect b="0" l="0" r="0" t="0"/>
          <a:stretch/>
        </p:blipFill>
        <p:spPr>
          <a:xfrm>
            <a:off x="11267471" y="3385843"/>
            <a:ext cx="670529" cy="379810"/>
          </a:xfrm>
          <a:prstGeom prst="rect">
            <a:avLst/>
          </a:prstGeom>
          <a:noFill/>
          <a:ln>
            <a:noFill/>
          </a:ln>
        </p:spPr>
      </p:pic>
      <p:pic>
        <p:nvPicPr>
          <p:cNvPr id="3961" name="Google Shape;3961;p4"/>
          <p:cNvPicPr preferRelativeResize="0"/>
          <p:nvPr/>
        </p:nvPicPr>
        <p:blipFill rotWithShape="1">
          <a:blip r:embed="rId10">
            <a:alphaModFix/>
          </a:blip>
          <a:srcRect b="4468" l="87680" r="0" t="0"/>
          <a:stretch/>
        </p:blipFill>
        <p:spPr>
          <a:xfrm>
            <a:off x="10689944" y="0"/>
            <a:ext cx="1502056" cy="3351713"/>
          </a:xfrm>
          <a:prstGeom prst="rect">
            <a:avLst/>
          </a:prstGeom>
          <a:noFill/>
          <a:ln>
            <a:noFill/>
          </a:ln>
        </p:spPr>
      </p:pic>
      <p:pic>
        <p:nvPicPr>
          <p:cNvPr id="3962" name="Google Shape;3962;p4"/>
          <p:cNvPicPr preferRelativeResize="0"/>
          <p:nvPr/>
        </p:nvPicPr>
        <p:blipFill rotWithShape="1">
          <a:blip r:embed="rId11">
            <a:alphaModFix/>
          </a:blip>
          <a:srcRect b="392" l="0" r="26875" t="65810"/>
          <a:stretch/>
        </p:blipFill>
        <p:spPr>
          <a:xfrm>
            <a:off x="-19317" y="4496600"/>
            <a:ext cx="8980582" cy="2343979"/>
          </a:xfrm>
          <a:prstGeom prst="rect">
            <a:avLst/>
          </a:prstGeom>
          <a:noFill/>
          <a:ln>
            <a:noFill/>
          </a:ln>
        </p:spPr>
      </p:pic>
      <p:pic>
        <p:nvPicPr>
          <p:cNvPr id="3963" name="Google Shape;3963;p4"/>
          <p:cNvPicPr preferRelativeResize="0"/>
          <p:nvPr/>
        </p:nvPicPr>
        <p:blipFill rotWithShape="1">
          <a:blip r:embed="rId12">
            <a:alphaModFix/>
          </a:blip>
          <a:srcRect b="392" l="55533" r="0" t="65911"/>
          <a:stretch/>
        </p:blipFill>
        <p:spPr>
          <a:xfrm>
            <a:off x="6746647" y="4454599"/>
            <a:ext cx="5497605" cy="2352685"/>
          </a:xfrm>
          <a:prstGeom prst="rect">
            <a:avLst/>
          </a:prstGeom>
          <a:noFill/>
          <a:ln>
            <a:noFill/>
          </a:ln>
        </p:spPr>
      </p:pic>
      <p:grpSp>
        <p:nvGrpSpPr>
          <p:cNvPr id="3964" name="Google Shape;3964;p4"/>
          <p:cNvGrpSpPr/>
          <p:nvPr/>
        </p:nvGrpSpPr>
        <p:grpSpPr>
          <a:xfrm>
            <a:off x="6620" y="4059623"/>
            <a:ext cx="12192000" cy="2780956"/>
            <a:chOff x="-29140" y="3368913"/>
            <a:chExt cx="13654110" cy="3545778"/>
          </a:xfrm>
        </p:grpSpPr>
        <p:pic>
          <p:nvPicPr>
            <p:cNvPr id="3965" name="Google Shape;3965;p4"/>
            <p:cNvPicPr preferRelativeResize="0"/>
            <p:nvPr/>
          </p:nvPicPr>
          <p:blipFill rotWithShape="1">
            <a:blip r:embed="rId13">
              <a:alphaModFix/>
            </a:blip>
            <a:srcRect b="4810" l="0" r="0" t="0"/>
            <a:stretch/>
          </p:blipFill>
          <p:spPr>
            <a:xfrm>
              <a:off x="-29140" y="3388588"/>
              <a:ext cx="5290565" cy="3526103"/>
            </a:xfrm>
            <a:prstGeom prst="rect">
              <a:avLst/>
            </a:prstGeom>
            <a:noFill/>
            <a:ln>
              <a:noFill/>
            </a:ln>
          </p:spPr>
        </p:pic>
        <p:pic>
          <p:nvPicPr>
            <p:cNvPr id="3966" name="Google Shape;3966;p4"/>
            <p:cNvPicPr preferRelativeResize="0"/>
            <p:nvPr/>
          </p:nvPicPr>
          <p:blipFill rotWithShape="1">
            <a:blip r:embed="rId13">
              <a:alphaModFix/>
            </a:blip>
            <a:srcRect b="4810" l="0" r="0" t="0"/>
            <a:stretch/>
          </p:blipFill>
          <p:spPr>
            <a:xfrm>
              <a:off x="4704260" y="3368913"/>
              <a:ext cx="5290565" cy="3526103"/>
            </a:xfrm>
            <a:prstGeom prst="rect">
              <a:avLst/>
            </a:prstGeom>
            <a:noFill/>
            <a:ln>
              <a:noFill/>
            </a:ln>
          </p:spPr>
        </p:pic>
        <p:pic>
          <p:nvPicPr>
            <p:cNvPr id="3967" name="Google Shape;3967;p4"/>
            <p:cNvPicPr preferRelativeResize="0"/>
            <p:nvPr/>
          </p:nvPicPr>
          <p:blipFill rotWithShape="1">
            <a:blip r:embed="rId13">
              <a:alphaModFix/>
            </a:blip>
            <a:srcRect b="4810" l="0" r="0" t="0"/>
            <a:stretch/>
          </p:blipFill>
          <p:spPr>
            <a:xfrm>
              <a:off x="8698865" y="3368913"/>
              <a:ext cx="4926105" cy="3526103"/>
            </a:xfrm>
            <a:prstGeom prst="rect">
              <a:avLst/>
            </a:prstGeom>
            <a:noFill/>
            <a:ln>
              <a:noFill/>
            </a:ln>
          </p:spPr>
        </p:pic>
      </p:grpSp>
      <p:pic>
        <p:nvPicPr>
          <p:cNvPr descr="Người nông dân vui vẻ dễ thương cầm biểu tượng biểu ngữ lúa khô phim hoạt hình nghệ thuật minh họa các vector Miễn phí" id="3968" name="Google Shape;3968;p4"/>
          <p:cNvPicPr preferRelativeResize="0"/>
          <p:nvPr/>
        </p:nvPicPr>
        <p:blipFill rotWithShape="1">
          <a:blip r:embed="rId14">
            <a:alphaModFix/>
          </a:blip>
          <a:srcRect b="9999" l="8339" r="50000" t="10000"/>
          <a:stretch/>
        </p:blipFill>
        <p:spPr>
          <a:xfrm>
            <a:off x="-3602437" y="3575748"/>
            <a:ext cx="2811022" cy="3000723"/>
          </a:xfrm>
          <a:prstGeom prst="rect">
            <a:avLst/>
          </a:prstGeom>
          <a:noFill/>
          <a:ln>
            <a:noFill/>
          </a:ln>
        </p:spPr>
      </p:pic>
      <p:pic>
        <p:nvPicPr>
          <p:cNvPr id="3969" name="Google Shape;3969;p4"/>
          <p:cNvPicPr preferRelativeResize="0"/>
          <p:nvPr/>
        </p:nvPicPr>
        <p:blipFill rotWithShape="1">
          <a:blip r:embed="rId15">
            <a:alphaModFix/>
          </a:blip>
          <a:srcRect b="0" l="0" r="0" t="0"/>
          <a:stretch/>
        </p:blipFill>
        <p:spPr>
          <a:xfrm>
            <a:off x="14590784" y="592345"/>
            <a:ext cx="609600" cy="609600"/>
          </a:xfrm>
          <a:prstGeom prst="rect">
            <a:avLst/>
          </a:prstGeom>
          <a:noFill/>
          <a:ln>
            <a:noFill/>
          </a:ln>
        </p:spPr>
      </p:pic>
      <p:pic>
        <p:nvPicPr>
          <p:cNvPr id="3970" name="Google Shape;3970;p4">
            <a:hlinkClick action="ppaction://hlinksldjump" r:id="rId16"/>
          </p:cNvPr>
          <p:cNvPicPr preferRelativeResize="0"/>
          <p:nvPr/>
        </p:nvPicPr>
        <p:blipFill rotWithShape="1">
          <a:blip r:embed="rId17">
            <a:alphaModFix/>
          </a:blip>
          <a:srcRect b="0" l="0" r="0" t="0"/>
          <a:stretch/>
        </p:blipFill>
        <p:spPr>
          <a:xfrm flipH="1">
            <a:off x="4804910" y="2263137"/>
            <a:ext cx="7674655" cy="35038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948"/>
                                        </p:tgtEl>
                                        <p:attrNameLst>
                                          <p:attrName>style.visibility</p:attrName>
                                        </p:attrNameLst>
                                      </p:cBhvr>
                                      <p:to>
                                        <p:strVal val="visible"/>
                                      </p:to>
                                    </p:set>
                                    <p:animEffect filter="fade" transition="in">
                                      <p:cBhvr>
                                        <p:cTn dur="500"/>
                                        <p:tgtEl>
                                          <p:spTgt spid="39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51"/>
                                        </p:tgtEl>
                                        <p:attrNameLst>
                                          <p:attrName>style.visibility</p:attrName>
                                        </p:attrNameLst>
                                      </p:cBhvr>
                                      <p:to>
                                        <p:strVal val="visible"/>
                                      </p:to>
                                    </p:set>
                                    <p:anim calcmode="lin" valueType="num">
                                      <p:cBhvr additive="base">
                                        <p:cTn dur="500"/>
                                        <p:tgtEl>
                                          <p:spTgt spid="3951"/>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3969"/>
                                        </p:tgtEl>
                                        <p:attrNameLst>
                                          <p:attrName>style.visibility</p:attrName>
                                        </p:attrNameLst>
                                      </p:cBhvr>
                                      <p:to>
                                        <p:strVal val="visible"/>
                                      </p:to>
                                    </p:set>
                                    <p:animEffect filter="fade" transition="in">
                                      <p:cBhvr>
                                        <p:cTn dur="2808"/>
                                        <p:tgtEl>
                                          <p:spTgt spid="39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4" name="Shape 3974"/>
        <p:cNvGrpSpPr/>
        <p:nvPr/>
      </p:nvGrpSpPr>
      <p:grpSpPr>
        <a:xfrm>
          <a:off x="0" y="0"/>
          <a:ext cx="0" cy="0"/>
          <a:chOff x="0" y="0"/>
          <a:chExt cx="0" cy="0"/>
        </a:xfrm>
      </p:grpSpPr>
      <p:grpSp>
        <p:nvGrpSpPr>
          <p:cNvPr id="3975" name="Google Shape;3975;p5"/>
          <p:cNvGrpSpPr/>
          <p:nvPr/>
        </p:nvGrpSpPr>
        <p:grpSpPr>
          <a:xfrm>
            <a:off x="906936" y="-557978"/>
            <a:ext cx="7266907" cy="3759962"/>
            <a:chOff x="680203" y="-418484"/>
            <a:chExt cx="3434598" cy="2819972"/>
          </a:xfrm>
        </p:grpSpPr>
        <p:pic>
          <p:nvPicPr>
            <p:cNvPr id="3976" name="Google Shape;3976;p5"/>
            <p:cNvPicPr preferRelativeResize="0"/>
            <p:nvPr/>
          </p:nvPicPr>
          <p:blipFill rotWithShape="1">
            <a:blip r:embed="rId3">
              <a:alphaModFix/>
            </a:blip>
            <a:srcRect b="0" l="0" r="0" t="0"/>
            <a:stretch/>
          </p:blipFill>
          <p:spPr>
            <a:xfrm>
              <a:off x="680203" y="-418484"/>
              <a:ext cx="3434598" cy="2166077"/>
            </a:xfrm>
            <a:prstGeom prst="rect">
              <a:avLst/>
            </a:prstGeom>
            <a:noFill/>
            <a:ln>
              <a:noFill/>
            </a:ln>
          </p:spPr>
        </p:pic>
        <p:sp>
          <p:nvSpPr>
            <p:cNvPr id="3977" name="Google Shape;3977;p5"/>
            <p:cNvSpPr txBox="1"/>
            <p:nvPr/>
          </p:nvSpPr>
          <p:spPr>
            <a:xfrm>
              <a:off x="989367" y="254746"/>
              <a:ext cx="2846099" cy="21467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Calibri"/>
                <a:buNone/>
              </a:pPr>
              <a:r>
                <a:rPr b="1" i="0" lang="en-US" sz="6000" u="none" cap="none" strike="noStrike">
                  <a:solidFill>
                    <a:srgbClr val="000000"/>
                  </a:solidFill>
                  <a:latin typeface="Calibri"/>
                  <a:ea typeface="Calibri"/>
                  <a:cs typeface="Calibri"/>
                  <a:sym typeface="Calibri"/>
                </a:rPr>
                <a:t>So sánh</a:t>
              </a:r>
              <a:endParaRPr/>
            </a:p>
            <a:p>
              <a:pPr indent="0" lvl="0" marL="0" marR="0" rtl="0" algn="ctr">
                <a:lnSpc>
                  <a:spcPct val="100000"/>
                </a:lnSpc>
                <a:spcBef>
                  <a:spcPts val="0"/>
                </a:spcBef>
                <a:spcAft>
                  <a:spcPts val="0"/>
                </a:spcAft>
                <a:buClr>
                  <a:srgbClr val="000000"/>
                </a:buClr>
                <a:buSzPts val="6000"/>
                <a:buFont typeface="Calibri"/>
                <a:buNone/>
              </a:pPr>
              <a:r>
                <a:rPr b="1" i="0" lang="en-US" sz="6000" u="none" cap="none" strike="noStrike">
                  <a:solidFill>
                    <a:srgbClr val="000000"/>
                  </a:solidFill>
                  <a:latin typeface="Calibri"/>
                  <a:ea typeface="Calibri"/>
                  <a:cs typeface="Calibri"/>
                  <a:sym typeface="Calibri"/>
                </a:rPr>
                <a:t>8 159 ...8 156</a:t>
              </a:r>
              <a:endParaRPr b="1" i="0" sz="6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0000"/>
                </a:solidFill>
                <a:latin typeface="Calibri"/>
                <a:ea typeface="Calibri"/>
                <a:cs typeface="Calibri"/>
                <a:sym typeface="Calibri"/>
              </a:endParaRPr>
            </a:p>
          </p:txBody>
        </p:sp>
      </p:grpSp>
      <p:grpSp>
        <p:nvGrpSpPr>
          <p:cNvPr id="3978" name="Google Shape;3978;p5"/>
          <p:cNvGrpSpPr/>
          <p:nvPr/>
        </p:nvGrpSpPr>
        <p:grpSpPr>
          <a:xfrm>
            <a:off x="1994224" y="2905759"/>
            <a:ext cx="3242275" cy="3376605"/>
            <a:chOff x="1517724" y="2365685"/>
            <a:chExt cx="2431706" cy="2532454"/>
          </a:xfrm>
        </p:grpSpPr>
        <p:pic>
          <p:nvPicPr>
            <p:cNvPr id="3979" name="Google Shape;3979;p5"/>
            <p:cNvPicPr preferRelativeResize="0"/>
            <p:nvPr/>
          </p:nvPicPr>
          <p:blipFill rotWithShape="1">
            <a:blip r:embed="rId4">
              <a:alphaModFix/>
            </a:blip>
            <a:srcRect b="0" l="0" r="0" t="0"/>
            <a:stretch/>
          </p:blipFill>
          <p:spPr>
            <a:xfrm>
              <a:off x="1517724" y="2365685"/>
              <a:ext cx="2431706" cy="2532454"/>
            </a:xfrm>
            <a:prstGeom prst="rect">
              <a:avLst/>
            </a:prstGeom>
            <a:noFill/>
            <a:ln>
              <a:noFill/>
            </a:ln>
          </p:spPr>
        </p:pic>
        <p:sp>
          <p:nvSpPr>
            <p:cNvPr id="3980" name="Google Shape;3980;p5"/>
            <p:cNvSpPr txBox="1"/>
            <p:nvPr/>
          </p:nvSpPr>
          <p:spPr>
            <a:xfrm>
              <a:off x="1517724" y="2571750"/>
              <a:ext cx="2431706" cy="10849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Calibri"/>
                <a:buNone/>
              </a:pPr>
              <a:r>
                <a:rPr b="1" i="0" lang="en-US" sz="8800" u="none" cap="none" strike="noStrike">
                  <a:solidFill>
                    <a:srgbClr val="FF0000"/>
                  </a:solidFill>
                  <a:latin typeface="Calibri"/>
                  <a:ea typeface="Calibri"/>
                  <a:cs typeface="Calibri"/>
                  <a:sym typeface="Calibri"/>
                </a:rPr>
                <a:t>&gt;</a:t>
              </a:r>
              <a:endParaRPr b="1" i="0" sz="8800" u="none" cap="none" strike="noStrike">
                <a:solidFill>
                  <a:srgbClr val="FF0000"/>
                </a:solidFill>
                <a:latin typeface="Calibri"/>
                <a:ea typeface="Calibri"/>
                <a:cs typeface="Calibri"/>
                <a:sym typeface="Calibri"/>
              </a:endParaRPr>
            </a:p>
          </p:txBody>
        </p:sp>
      </p:grpSp>
      <p:pic>
        <p:nvPicPr>
          <p:cNvPr id="3981" name="Google Shape;3981;p5"/>
          <p:cNvPicPr preferRelativeResize="0"/>
          <p:nvPr/>
        </p:nvPicPr>
        <p:blipFill rotWithShape="1">
          <a:blip r:embed="rId5">
            <a:alphaModFix/>
          </a:blip>
          <a:srcRect b="0" l="85839" r="0" t="0"/>
          <a:stretch/>
        </p:blipFill>
        <p:spPr>
          <a:xfrm>
            <a:off x="10465468" y="860392"/>
            <a:ext cx="1726532" cy="3508489"/>
          </a:xfrm>
          <a:prstGeom prst="rect">
            <a:avLst/>
          </a:prstGeom>
          <a:noFill/>
          <a:ln>
            <a:noFill/>
          </a:ln>
        </p:spPr>
      </p:pic>
      <p:pic>
        <p:nvPicPr>
          <p:cNvPr id="3982" name="Google Shape;3982;p5"/>
          <p:cNvPicPr preferRelativeResize="0"/>
          <p:nvPr/>
        </p:nvPicPr>
        <p:blipFill rotWithShape="1">
          <a:blip r:embed="rId5">
            <a:alphaModFix/>
          </a:blip>
          <a:srcRect b="0" l="0" r="83505" t="0"/>
          <a:stretch/>
        </p:blipFill>
        <p:spPr>
          <a:xfrm>
            <a:off x="0" y="1291224"/>
            <a:ext cx="2011133" cy="3508489"/>
          </a:xfrm>
          <a:prstGeom prst="rect">
            <a:avLst/>
          </a:prstGeom>
          <a:noFill/>
          <a:ln>
            <a:noFill/>
          </a:ln>
        </p:spPr>
      </p:pic>
      <p:pic>
        <p:nvPicPr>
          <p:cNvPr id="3983" name="Google Shape;3983;p5"/>
          <p:cNvPicPr preferRelativeResize="0"/>
          <p:nvPr/>
        </p:nvPicPr>
        <p:blipFill rotWithShape="1">
          <a:blip r:embed="rId6">
            <a:alphaModFix/>
          </a:blip>
          <a:srcRect b="0" l="0" r="0" t="0"/>
          <a:stretch/>
        </p:blipFill>
        <p:spPr>
          <a:xfrm rot="2591001">
            <a:off x="10369177" y="2906373"/>
            <a:ext cx="269736" cy="255891"/>
          </a:xfrm>
          <a:prstGeom prst="rect">
            <a:avLst/>
          </a:prstGeom>
          <a:noFill/>
          <a:ln>
            <a:noFill/>
          </a:ln>
        </p:spPr>
      </p:pic>
      <p:pic>
        <p:nvPicPr>
          <p:cNvPr id="3984" name="Google Shape;3984;p5"/>
          <p:cNvPicPr preferRelativeResize="0"/>
          <p:nvPr/>
        </p:nvPicPr>
        <p:blipFill rotWithShape="1">
          <a:blip r:embed="rId7">
            <a:alphaModFix/>
          </a:blip>
          <a:srcRect b="0" l="0" r="0" t="0"/>
          <a:stretch/>
        </p:blipFill>
        <p:spPr>
          <a:xfrm>
            <a:off x="10857104" y="2825127"/>
            <a:ext cx="418260" cy="365557"/>
          </a:xfrm>
          <a:prstGeom prst="rect">
            <a:avLst/>
          </a:prstGeom>
          <a:noFill/>
          <a:ln>
            <a:noFill/>
          </a:ln>
        </p:spPr>
      </p:pic>
      <p:pic>
        <p:nvPicPr>
          <p:cNvPr id="3985" name="Google Shape;3985;p5"/>
          <p:cNvPicPr preferRelativeResize="0"/>
          <p:nvPr/>
        </p:nvPicPr>
        <p:blipFill rotWithShape="1">
          <a:blip r:embed="rId8">
            <a:alphaModFix/>
          </a:blip>
          <a:srcRect b="0" l="0" r="0" t="0"/>
          <a:stretch/>
        </p:blipFill>
        <p:spPr>
          <a:xfrm rot="-800362">
            <a:off x="9739738" y="1096164"/>
            <a:ext cx="916995" cy="1298133"/>
          </a:xfrm>
          <a:prstGeom prst="rect">
            <a:avLst/>
          </a:prstGeom>
          <a:noFill/>
          <a:ln>
            <a:noFill/>
          </a:ln>
        </p:spPr>
      </p:pic>
      <p:pic>
        <p:nvPicPr>
          <p:cNvPr id="3986" name="Google Shape;3986;p5"/>
          <p:cNvPicPr preferRelativeResize="0"/>
          <p:nvPr/>
        </p:nvPicPr>
        <p:blipFill rotWithShape="1">
          <a:blip r:embed="rId9">
            <a:alphaModFix/>
          </a:blip>
          <a:srcRect b="0" l="0" r="0" t="0"/>
          <a:stretch/>
        </p:blipFill>
        <p:spPr>
          <a:xfrm>
            <a:off x="1219506" y="3967827"/>
            <a:ext cx="1002731" cy="567980"/>
          </a:xfrm>
          <a:prstGeom prst="rect">
            <a:avLst/>
          </a:prstGeom>
          <a:noFill/>
          <a:ln>
            <a:noFill/>
          </a:ln>
        </p:spPr>
      </p:pic>
      <p:pic>
        <p:nvPicPr>
          <p:cNvPr id="3987" name="Google Shape;3987;p5"/>
          <p:cNvPicPr preferRelativeResize="0"/>
          <p:nvPr/>
        </p:nvPicPr>
        <p:blipFill rotWithShape="1">
          <a:blip r:embed="rId9">
            <a:alphaModFix/>
          </a:blip>
          <a:srcRect b="0" l="0" r="0" t="0"/>
          <a:stretch/>
        </p:blipFill>
        <p:spPr>
          <a:xfrm>
            <a:off x="11267471" y="3385843"/>
            <a:ext cx="670529" cy="379810"/>
          </a:xfrm>
          <a:prstGeom prst="rect">
            <a:avLst/>
          </a:prstGeom>
          <a:noFill/>
          <a:ln>
            <a:noFill/>
          </a:ln>
        </p:spPr>
      </p:pic>
      <p:pic>
        <p:nvPicPr>
          <p:cNvPr id="3988" name="Google Shape;3988;p5"/>
          <p:cNvPicPr preferRelativeResize="0"/>
          <p:nvPr/>
        </p:nvPicPr>
        <p:blipFill rotWithShape="1">
          <a:blip r:embed="rId10">
            <a:alphaModFix/>
          </a:blip>
          <a:srcRect b="4468" l="87680" r="0" t="0"/>
          <a:stretch/>
        </p:blipFill>
        <p:spPr>
          <a:xfrm>
            <a:off x="10689944" y="0"/>
            <a:ext cx="1502056" cy="3351713"/>
          </a:xfrm>
          <a:prstGeom prst="rect">
            <a:avLst/>
          </a:prstGeom>
          <a:noFill/>
          <a:ln>
            <a:noFill/>
          </a:ln>
        </p:spPr>
      </p:pic>
      <p:pic>
        <p:nvPicPr>
          <p:cNvPr id="3989" name="Google Shape;3989;p5"/>
          <p:cNvPicPr preferRelativeResize="0"/>
          <p:nvPr/>
        </p:nvPicPr>
        <p:blipFill rotWithShape="1">
          <a:blip r:embed="rId11">
            <a:alphaModFix/>
          </a:blip>
          <a:srcRect b="392" l="0" r="26875" t="65810"/>
          <a:stretch/>
        </p:blipFill>
        <p:spPr>
          <a:xfrm>
            <a:off x="-19317" y="4496600"/>
            <a:ext cx="8980582" cy="2343979"/>
          </a:xfrm>
          <a:prstGeom prst="rect">
            <a:avLst/>
          </a:prstGeom>
          <a:noFill/>
          <a:ln>
            <a:noFill/>
          </a:ln>
        </p:spPr>
      </p:pic>
      <p:pic>
        <p:nvPicPr>
          <p:cNvPr id="3990" name="Google Shape;3990;p5"/>
          <p:cNvPicPr preferRelativeResize="0"/>
          <p:nvPr/>
        </p:nvPicPr>
        <p:blipFill rotWithShape="1">
          <a:blip r:embed="rId12">
            <a:alphaModFix/>
          </a:blip>
          <a:srcRect b="392" l="55533" r="0" t="65911"/>
          <a:stretch/>
        </p:blipFill>
        <p:spPr>
          <a:xfrm>
            <a:off x="6746647" y="4454599"/>
            <a:ext cx="5497605" cy="2352685"/>
          </a:xfrm>
          <a:prstGeom prst="rect">
            <a:avLst/>
          </a:prstGeom>
          <a:noFill/>
          <a:ln>
            <a:noFill/>
          </a:ln>
        </p:spPr>
      </p:pic>
      <p:grpSp>
        <p:nvGrpSpPr>
          <p:cNvPr id="3991" name="Google Shape;3991;p5"/>
          <p:cNvGrpSpPr/>
          <p:nvPr/>
        </p:nvGrpSpPr>
        <p:grpSpPr>
          <a:xfrm>
            <a:off x="6620" y="4059623"/>
            <a:ext cx="12192000" cy="2780956"/>
            <a:chOff x="-29140" y="3368913"/>
            <a:chExt cx="13654110" cy="3545778"/>
          </a:xfrm>
        </p:grpSpPr>
        <p:pic>
          <p:nvPicPr>
            <p:cNvPr id="3992" name="Google Shape;3992;p5"/>
            <p:cNvPicPr preferRelativeResize="0"/>
            <p:nvPr/>
          </p:nvPicPr>
          <p:blipFill rotWithShape="1">
            <a:blip r:embed="rId13">
              <a:alphaModFix/>
            </a:blip>
            <a:srcRect b="4810" l="0" r="0" t="0"/>
            <a:stretch/>
          </p:blipFill>
          <p:spPr>
            <a:xfrm>
              <a:off x="-29140" y="3388588"/>
              <a:ext cx="5290565" cy="3526103"/>
            </a:xfrm>
            <a:prstGeom prst="rect">
              <a:avLst/>
            </a:prstGeom>
            <a:noFill/>
            <a:ln>
              <a:noFill/>
            </a:ln>
          </p:spPr>
        </p:pic>
        <p:pic>
          <p:nvPicPr>
            <p:cNvPr id="3993" name="Google Shape;3993;p5"/>
            <p:cNvPicPr preferRelativeResize="0"/>
            <p:nvPr/>
          </p:nvPicPr>
          <p:blipFill rotWithShape="1">
            <a:blip r:embed="rId13">
              <a:alphaModFix/>
            </a:blip>
            <a:srcRect b="4810" l="0" r="0" t="0"/>
            <a:stretch/>
          </p:blipFill>
          <p:spPr>
            <a:xfrm>
              <a:off x="4704260" y="3368913"/>
              <a:ext cx="5290565" cy="3526103"/>
            </a:xfrm>
            <a:prstGeom prst="rect">
              <a:avLst/>
            </a:prstGeom>
            <a:noFill/>
            <a:ln>
              <a:noFill/>
            </a:ln>
          </p:spPr>
        </p:pic>
        <p:pic>
          <p:nvPicPr>
            <p:cNvPr id="3994" name="Google Shape;3994;p5"/>
            <p:cNvPicPr preferRelativeResize="0"/>
            <p:nvPr/>
          </p:nvPicPr>
          <p:blipFill rotWithShape="1">
            <a:blip r:embed="rId13">
              <a:alphaModFix/>
            </a:blip>
            <a:srcRect b="4810" l="0" r="0" t="0"/>
            <a:stretch/>
          </p:blipFill>
          <p:spPr>
            <a:xfrm>
              <a:off x="8698865" y="3368913"/>
              <a:ext cx="4926105" cy="3526103"/>
            </a:xfrm>
            <a:prstGeom prst="rect">
              <a:avLst/>
            </a:prstGeom>
            <a:noFill/>
            <a:ln>
              <a:noFill/>
            </a:ln>
          </p:spPr>
        </p:pic>
      </p:grpSp>
      <p:pic>
        <p:nvPicPr>
          <p:cNvPr descr="Người nông dân vui vẻ dễ thương cầm biểu tượng biểu ngữ lúa khô phim hoạt hình nghệ thuật minh họa các vector Miễn phí" id="3995" name="Google Shape;3995;p5"/>
          <p:cNvPicPr preferRelativeResize="0"/>
          <p:nvPr/>
        </p:nvPicPr>
        <p:blipFill rotWithShape="1">
          <a:blip r:embed="rId14">
            <a:alphaModFix/>
          </a:blip>
          <a:srcRect b="9999" l="8339" r="50000" t="10000"/>
          <a:stretch/>
        </p:blipFill>
        <p:spPr>
          <a:xfrm>
            <a:off x="-3602437" y="3575748"/>
            <a:ext cx="2811022" cy="3000723"/>
          </a:xfrm>
          <a:prstGeom prst="rect">
            <a:avLst/>
          </a:prstGeom>
          <a:noFill/>
          <a:ln>
            <a:noFill/>
          </a:ln>
        </p:spPr>
      </p:pic>
      <p:pic>
        <p:nvPicPr>
          <p:cNvPr id="3996" name="Google Shape;3996;p5"/>
          <p:cNvPicPr preferRelativeResize="0"/>
          <p:nvPr/>
        </p:nvPicPr>
        <p:blipFill rotWithShape="1">
          <a:blip r:embed="rId15">
            <a:alphaModFix/>
          </a:blip>
          <a:srcRect b="0" l="0" r="0" t="0"/>
          <a:stretch/>
        </p:blipFill>
        <p:spPr>
          <a:xfrm>
            <a:off x="14590784" y="592345"/>
            <a:ext cx="609600" cy="609600"/>
          </a:xfrm>
          <a:prstGeom prst="rect">
            <a:avLst/>
          </a:prstGeom>
          <a:noFill/>
          <a:ln>
            <a:noFill/>
          </a:ln>
        </p:spPr>
      </p:pic>
      <p:pic>
        <p:nvPicPr>
          <p:cNvPr id="3997" name="Google Shape;3997;p5">
            <a:hlinkClick action="ppaction://hlinksldjump" r:id="rId16"/>
          </p:cNvPr>
          <p:cNvPicPr preferRelativeResize="0"/>
          <p:nvPr/>
        </p:nvPicPr>
        <p:blipFill rotWithShape="1">
          <a:blip r:embed="rId17">
            <a:alphaModFix/>
          </a:blip>
          <a:srcRect b="0" l="0" r="0" t="0"/>
          <a:stretch/>
        </p:blipFill>
        <p:spPr>
          <a:xfrm flipH="1">
            <a:off x="4804910" y="2263137"/>
            <a:ext cx="7674655" cy="35038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975"/>
                                        </p:tgtEl>
                                        <p:attrNameLst>
                                          <p:attrName>style.visibility</p:attrName>
                                        </p:attrNameLst>
                                      </p:cBhvr>
                                      <p:to>
                                        <p:strVal val="visible"/>
                                      </p:to>
                                    </p:set>
                                    <p:animEffect filter="fade" transition="in">
                                      <p:cBhvr>
                                        <p:cTn dur="500"/>
                                        <p:tgtEl>
                                          <p:spTgt spid="39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78"/>
                                        </p:tgtEl>
                                        <p:attrNameLst>
                                          <p:attrName>style.visibility</p:attrName>
                                        </p:attrNameLst>
                                      </p:cBhvr>
                                      <p:to>
                                        <p:strVal val="visible"/>
                                      </p:to>
                                    </p:set>
                                    <p:anim calcmode="lin" valueType="num">
                                      <p:cBhvr additive="base">
                                        <p:cTn dur="500"/>
                                        <p:tgtEl>
                                          <p:spTgt spid="397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3996"/>
                                        </p:tgtEl>
                                        <p:attrNameLst>
                                          <p:attrName>style.visibility</p:attrName>
                                        </p:attrNameLst>
                                      </p:cBhvr>
                                      <p:to>
                                        <p:strVal val="visible"/>
                                      </p:to>
                                    </p:set>
                                    <p:animEffect filter="fade" transition="in">
                                      <p:cBhvr>
                                        <p:cTn dur="2808"/>
                                        <p:tgtEl>
                                          <p:spTgt spid="39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1" name="Shape 4001"/>
        <p:cNvGrpSpPr/>
        <p:nvPr/>
      </p:nvGrpSpPr>
      <p:grpSpPr>
        <a:xfrm>
          <a:off x="0" y="0"/>
          <a:ext cx="0" cy="0"/>
          <a:chOff x="0" y="0"/>
          <a:chExt cx="0" cy="0"/>
        </a:xfrm>
      </p:grpSpPr>
      <p:grpSp>
        <p:nvGrpSpPr>
          <p:cNvPr id="4002" name="Google Shape;4002;p6"/>
          <p:cNvGrpSpPr/>
          <p:nvPr/>
        </p:nvGrpSpPr>
        <p:grpSpPr>
          <a:xfrm>
            <a:off x="906936" y="-557978"/>
            <a:ext cx="7266907" cy="3759962"/>
            <a:chOff x="680203" y="-418484"/>
            <a:chExt cx="3434598" cy="2819972"/>
          </a:xfrm>
        </p:grpSpPr>
        <p:pic>
          <p:nvPicPr>
            <p:cNvPr id="4003" name="Google Shape;4003;p6"/>
            <p:cNvPicPr preferRelativeResize="0"/>
            <p:nvPr/>
          </p:nvPicPr>
          <p:blipFill rotWithShape="1">
            <a:blip r:embed="rId3">
              <a:alphaModFix/>
            </a:blip>
            <a:srcRect b="0" l="0" r="0" t="0"/>
            <a:stretch/>
          </p:blipFill>
          <p:spPr>
            <a:xfrm>
              <a:off x="680203" y="-418484"/>
              <a:ext cx="3434598" cy="2166077"/>
            </a:xfrm>
            <a:prstGeom prst="rect">
              <a:avLst/>
            </a:prstGeom>
            <a:noFill/>
            <a:ln>
              <a:noFill/>
            </a:ln>
          </p:spPr>
        </p:pic>
        <p:sp>
          <p:nvSpPr>
            <p:cNvPr id="4004" name="Google Shape;4004;p6"/>
            <p:cNvSpPr txBox="1"/>
            <p:nvPr/>
          </p:nvSpPr>
          <p:spPr>
            <a:xfrm>
              <a:off x="989367" y="254746"/>
              <a:ext cx="2846099" cy="214674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Calibri"/>
                <a:buNone/>
              </a:pPr>
              <a:r>
                <a:rPr b="1" i="0" lang="en-US" sz="6000" u="none" cap="none" strike="noStrike">
                  <a:solidFill>
                    <a:srgbClr val="000000"/>
                  </a:solidFill>
                  <a:latin typeface="Calibri"/>
                  <a:ea typeface="Calibri"/>
                  <a:cs typeface="Calibri"/>
                  <a:sym typeface="Calibri"/>
                </a:rPr>
                <a:t>So sánh</a:t>
              </a:r>
              <a:endParaRPr/>
            </a:p>
            <a:p>
              <a:pPr indent="0" lvl="0" marL="0" marR="0" rtl="0" algn="ctr">
                <a:lnSpc>
                  <a:spcPct val="100000"/>
                </a:lnSpc>
                <a:spcBef>
                  <a:spcPts val="0"/>
                </a:spcBef>
                <a:spcAft>
                  <a:spcPts val="0"/>
                </a:spcAft>
                <a:buClr>
                  <a:srgbClr val="000000"/>
                </a:buClr>
                <a:buSzPts val="6000"/>
                <a:buFont typeface="Calibri"/>
                <a:buNone/>
              </a:pPr>
              <a:r>
                <a:rPr b="1" i="0" lang="en-US" sz="6000" u="none" cap="none" strike="noStrike">
                  <a:solidFill>
                    <a:srgbClr val="000000"/>
                  </a:solidFill>
                  <a:latin typeface="Calibri"/>
                  <a:ea typeface="Calibri"/>
                  <a:cs typeface="Calibri"/>
                  <a:sym typeface="Calibri"/>
                </a:rPr>
                <a:t>6 121...6 212</a:t>
              </a:r>
              <a:endParaRPr b="1" i="0" sz="60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6000"/>
                <a:buFont typeface="Arial"/>
                <a:buNone/>
              </a:pPr>
              <a:r>
                <a:t/>
              </a:r>
              <a:endParaRPr b="1" i="0" sz="6000" u="none" cap="none" strike="noStrike">
                <a:solidFill>
                  <a:srgbClr val="000000"/>
                </a:solidFill>
                <a:latin typeface="Calibri"/>
                <a:ea typeface="Calibri"/>
                <a:cs typeface="Calibri"/>
                <a:sym typeface="Calibri"/>
              </a:endParaRPr>
            </a:p>
          </p:txBody>
        </p:sp>
      </p:grpSp>
      <p:grpSp>
        <p:nvGrpSpPr>
          <p:cNvPr id="4005" name="Google Shape;4005;p6"/>
          <p:cNvGrpSpPr/>
          <p:nvPr/>
        </p:nvGrpSpPr>
        <p:grpSpPr>
          <a:xfrm>
            <a:off x="1994224" y="2905759"/>
            <a:ext cx="3242275" cy="3376605"/>
            <a:chOff x="1517724" y="2365685"/>
            <a:chExt cx="2431706" cy="2532454"/>
          </a:xfrm>
        </p:grpSpPr>
        <p:pic>
          <p:nvPicPr>
            <p:cNvPr id="4006" name="Google Shape;4006;p6"/>
            <p:cNvPicPr preferRelativeResize="0"/>
            <p:nvPr/>
          </p:nvPicPr>
          <p:blipFill rotWithShape="1">
            <a:blip r:embed="rId4">
              <a:alphaModFix/>
            </a:blip>
            <a:srcRect b="0" l="0" r="0" t="0"/>
            <a:stretch/>
          </p:blipFill>
          <p:spPr>
            <a:xfrm>
              <a:off x="1517724" y="2365685"/>
              <a:ext cx="2431706" cy="2532454"/>
            </a:xfrm>
            <a:prstGeom prst="rect">
              <a:avLst/>
            </a:prstGeom>
            <a:noFill/>
            <a:ln>
              <a:noFill/>
            </a:ln>
          </p:spPr>
        </p:pic>
        <p:sp>
          <p:nvSpPr>
            <p:cNvPr id="4007" name="Google Shape;4007;p6"/>
            <p:cNvSpPr txBox="1"/>
            <p:nvPr/>
          </p:nvSpPr>
          <p:spPr>
            <a:xfrm>
              <a:off x="1517724" y="2571750"/>
              <a:ext cx="2431706" cy="108491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Calibri"/>
                <a:buNone/>
              </a:pPr>
              <a:r>
                <a:rPr b="1" i="0" lang="en-US" sz="8800" u="none" cap="none" strike="noStrike">
                  <a:solidFill>
                    <a:srgbClr val="FF0000"/>
                  </a:solidFill>
                  <a:latin typeface="Calibri"/>
                  <a:ea typeface="Calibri"/>
                  <a:cs typeface="Calibri"/>
                  <a:sym typeface="Calibri"/>
                </a:rPr>
                <a:t>&lt;</a:t>
              </a:r>
              <a:endParaRPr b="1" i="0" sz="8800" u="none" cap="none" strike="noStrike">
                <a:solidFill>
                  <a:srgbClr val="FF0000"/>
                </a:solidFill>
                <a:latin typeface="Calibri"/>
                <a:ea typeface="Calibri"/>
                <a:cs typeface="Calibri"/>
                <a:sym typeface="Calibri"/>
              </a:endParaRPr>
            </a:p>
          </p:txBody>
        </p:sp>
      </p:grpSp>
      <p:pic>
        <p:nvPicPr>
          <p:cNvPr id="4008" name="Google Shape;4008;p6"/>
          <p:cNvPicPr preferRelativeResize="0"/>
          <p:nvPr/>
        </p:nvPicPr>
        <p:blipFill rotWithShape="1">
          <a:blip r:embed="rId5">
            <a:alphaModFix/>
          </a:blip>
          <a:srcRect b="0" l="85839" r="0" t="0"/>
          <a:stretch/>
        </p:blipFill>
        <p:spPr>
          <a:xfrm>
            <a:off x="10465468" y="860392"/>
            <a:ext cx="1726532" cy="3508489"/>
          </a:xfrm>
          <a:prstGeom prst="rect">
            <a:avLst/>
          </a:prstGeom>
          <a:noFill/>
          <a:ln>
            <a:noFill/>
          </a:ln>
        </p:spPr>
      </p:pic>
      <p:pic>
        <p:nvPicPr>
          <p:cNvPr id="4009" name="Google Shape;4009;p6"/>
          <p:cNvPicPr preferRelativeResize="0"/>
          <p:nvPr/>
        </p:nvPicPr>
        <p:blipFill rotWithShape="1">
          <a:blip r:embed="rId5">
            <a:alphaModFix/>
          </a:blip>
          <a:srcRect b="0" l="0" r="83505" t="0"/>
          <a:stretch/>
        </p:blipFill>
        <p:spPr>
          <a:xfrm>
            <a:off x="0" y="1291224"/>
            <a:ext cx="2011133" cy="3508489"/>
          </a:xfrm>
          <a:prstGeom prst="rect">
            <a:avLst/>
          </a:prstGeom>
          <a:noFill/>
          <a:ln>
            <a:noFill/>
          </a:ln>
        </p:spPr>
      </p:pic>
      <p:pic>
        <p:nvPicPr>
          <p:cNvPr id="4010" name="Google Shape;4010;p6"/>
          <p:cNvPicPr preferRelativeResize="0"/>
          <p:nvPr/>
        </p:nvPicPr>
        <p:blipFill rotWithShape="1">
          <a:blip r:embed="rId6">
            <a:alphaModFix/>
          </a:blip>
          <a:srcRect b="0" l="0" r="0" t="0"/>
          <a:stretch/>
        </p:blipFill>
        <p:spPr>
          <a:xfrm rot="2591001">
            <a:off x="10369177" y="2906373"/>
            <a:ext cx="269736" cy="255891"/>
          </a:xfrm>
          <a:prstGeom prst="rect">
            <a:avLst/>
          </a:prstGeom>
          <a:noFill/>
          <a:ln>
            <a:noFill/>
          </a:ln>
        </p:spPr>
      </p:pic>
      <p:pic>
        <p:nvPicPr>
          <p:cNvPr id="4011" name="Google Shape;4011;p6"/>
          <p:cNvPicPr preferRelativeResize="0"/>
          <p:nvPr/>
        </p:nvPicPr>
        <p:blipFill rotWithShape="1">
          <a:blip r:embed="rId7">
            <a:alphaModFix/>
          </a:blip>
          <a:srcRect b="0" l="0" r="0" t="0"/>
          <a:stretch/>
        </p:blipFill>
        <p:spPr>
          <a:xfrm>
            <a:off x="10857104" y="2825127"/>
            <a:ext cx="418260" cy="365557"/>
          </a:xfrm>
          <a:prstGeom prst="rect">
            <a:avLst/>
          </a:prstGeom>
          <a:noFill/>
          <a:ln>
            <a:noFill/>
          </a:ln>
        </p:spPr>
      </p:pic>
      <p:pic>
        <p:nvPicPr>
          <p:cNvPr id="4012" name="Google Shape;4012;p6"/>
          <p:cNvPicPr preferRelativeResize="0"/>
          <p:nvPr/>
        </p:nvPicPr>
        <p:blipFill rotWithShape="1">
          <a:blip r:embed="rId8">
            <a:alphaModFix/>
          </a:blip>
          <a:srcRect b="0" l="0" r="0" t="0"/>
          <a:stretch/>
        </p:blipFill>
        <p:spPr>
          <a:xfrm rot="-800362">
            <a:off x="9739738" y="1096164"/>
            <a:ext cx="916995" cy="1298133"/>
          </a:xfrm>
          <a:prstGeom prst="rect">
            <a:avLst/>
          </a:prstGeom>
          <a:noFill/>
          <a:ln>
            <a:noFill/>
          </a:ln>
        </p:spPr>
      </p:pic>
      <p:pic>
        <p:nvPicPr>
          <p:cNvPr id="4013" name="Google Shape;4013;p6"/>
          <p:cNvPicPr preferRelativeResize="0"/>
          <p:nvPr/>
        </p:nvPicPr>
        <p:blipFill rotWithShape="1">
          <a:blip r:embed="rId9">
            <a:alphaModFix/>
          </a:blip>
          <a:srcRect b="0" l="0" r="0" t="0"/>
          <a:stretch/>
        </p:blipFill>
        <p:spPr>
          <a:xfrm>
            <a:off x="1219506" y="3967827"/>
            <a:ext cx="1002731" cy="567980"/>
          </a:xfrm>
          <a:prstGeom prst="rect">
            <a:avLst/>
          </a:prstGeom>
          <a:noFill/>
          <a:ln>
            <a:noFill/>
          </a:ln>
        </p:spPr>
      </p:pic>
      <p:pic>
        <p:nvPicPr>
          <p:cNvPr id="4014" name="Google Shape;4014;p6"/>
          <p:cNvPicPr preferRelativeResize="0"/>
          <p:nvPr/>
        </p:nvPicPr>
        <p:blipFill rotWithShape="1">
          <a:blip r:embed="rId9">
            <a:alphaModFix/>
          </a:blip>
          <a:srcRect b="0" l="0" r="0" t="0"/>
          <a:stretch/>
        </p:blipFill>
        <p:spPr>
          <a:xfrm>
            <a:off x="11267471" y="3385843"/>
            <a:ext cx="670529" cy="379810"/>
          </a:xfrm>
          <a:prstGeom prst="rect">
            <a:avLst/>
          </a:prstGeom>
          <a:noFill/>
          <a:ln>
            <a:noFill/>
          </a:ln>
        </p:spPr>
      </p:pic>
      <p:pic>
        <p:nvPicPr>
          <p:cNvPr id="4015" name="Google Shape;4015;p6"/>
          <p:cNvPicPr preferRelativeResize="0"/>
          <p:nvPr/>
        </p:nvPicPr>
        <p:blipFill rotWithShape="1">
          <a:blip r:embed="rId10">
            <a:alphaModFix/>
          </a:blip>
          <a:srcRect b="4468" l="87680" r="0" t="0"/>
          <a:stretch/>
        </p:blipFill>
        <p:spPr>
          <a:xfrm>
            <a:off x="10689944" y="0"/>
            <a:ext cx="1502056" cy="3351713"/>
          </a:xfrm>
          <a:prstGeom prst="rect">
            <a:avLst/>
          </a:prstGeom>
          <a:noFill/>
          <a:ln>
            <a:noFill/>
          </a:ln>
        </p:spPr>
      </p:pic>
      <p:pic>
        <p:nvPicPr>
          <p:cNvPr id="4016" name="Google Shape;4016;p6"/>
          <p:cNvPicPr preferRelativeResize="0"/>
          <p:nvPr/>
        </p:nvPicPr>
        <p:blipFill rotWithShape="1">
          <a:blip r:embed="rId11">
            <a:alphaModFix/>
          </a:blip>
          <a:srcRect b="392" l="0" r="26875" t="65810"/>
          <a:stretch/>
        </p:blipFill>
        <p:spPr>
          <a:xfrm>
            <a:off x="-19317" y="4496600"/>
            <a:ext cx="8980582" cy="2343979"/>
          </a:xfrm>
          <a:prstGeom prst="rect">
            <a:avLst/>
          </a:prstGeom>
          <a:noFill/>
          <a:ln>
            <a:noFill/>
          </a:ln>
        </p:spPr>
      </p:pic>
      <p:pic>
        <p:nvPicPr>
          <p:cNvPr id="4017" name="Google Shape;4017;p6"/>
          <p:cNvPicPr preferRelativeResize="0"/>
          <p:nvPr/>
        </p:nvPicPr>
        <p:blipFill rotWithShape="1">
          <a:blip r:embed="rId12">
            <a:alphaModFix/>
          </a:blip>
          <a:srcRect b="392" l="55533" r="0" t="65911"/>
          <a:stretch/>
        </p:blipFill>
        <p:spPr>
          <a:xfrm>
            <a:off x="6746647" y="4454599"/>
            <a:ext cx="5497605" cy="2352685"/>
          </a:xfrm>
          <a:prstGeom prst="rect">
            <a:avLst/>
          </a:prstGeom>
          <a:noFill/>
          <a:ln>
            <a:noFill/>
          </a:ln>
        </p:spPr>
      </p:pic>
      <p:grpSp>
        <p:nvGrpSpPr>
          <p:cNvPr id="4018" name="Google Shape;4018;p6"/>
          <p:cNvGrpSpPr/>
          <p:nvPr/>
        </p:nvGrpSpPr>
        <p:grpSpPr>
          <a:xfrm>
            <a:off x="6620" y="4059623"/>
            <a:ext cx="12192000" cy="2780956"/>
            <a:chOff x="-29140" y="3368913"/>
            <a:chExt cx="13654110" cy="3545778"/>
          </a:xfrm>
        </p:grpSpPr>
        <p:pic>
          <p:nvPicPr>
            <p:cNvPr id="4019" name="Google Shape;4019;p6"/>
            <p:cNvPicPr preferRelativeResize="0"/>
            <p:nvPr/>
          </p:nvPicPr>
          <p:blipFill rotWithShape="1">
            <a:blip r:embed="rId13">
              <a:alphaModFix/>
            </a:blip>
            <a:srcRect b="4810" l="0" r="0" t="0"/>
            <a:stretch/>
          </p:blipFill>
          <p:spPr>
            <a:xfrm>
              <a:off x="-29140" y="3388588"/>
              <a:ext cx="5290565" cy="3526103"/>
            </a:xfrm>
            <a:prstGeom prst="rect">
              <a:avLst/>
            </a:prstGeom>
            <a:noFill/>
            <a:ln>
              <a:noFill/>
            </a:ln>
          </p:spPr>
        </p:pic>
        <p:pic>
          <p:nvPicPr>
            <p:cNvPr id="4020" name="Google Shape;4020;p6"/>
            <p:cNvPicPr preferRelativeResize="0"/>
            <p:nvPr/>
          </p:nvPicPr>
          <p:blipFill rotWithShape="1">
            <a:blip r:embed="rId13">
              <a:alphaModFix/>
            </a:blip>
            <a:srcRect b="4810" l="0" r="0" t="0"/>
            <a:stretch/>
          </p:blipFill>
          <p:spPr>
            <a:xfrm>
              <a:off x="4704260" y="3368913"/>
              <a:ext cx="5290565" cy="3526103"/>
            </a:xfrm>
            <a:prstGeom prst="rect">
              <a:avLst/>
            </a:prstGeom>
            <a:noFill/>
            <a:ln>
              <a:noFill/>
            </a:ln>
          </p:spPr>
        </p:pic>
        <p:pic>
          <p:nvPicPr>
            <p:cNvPr id="4021" name="Google Shape;4021;p6"/>
            <p:cNvPicPr preferRelativeResize="0"/>
            <p:nvPr/>
          </p:nvPicPr>
          <p:blipFill rotWithShape="1">
            <a:blip r:embed="rId13">
              <a:alphaModFix/>
            </a:blip>
            <a:srcRect b="4810" l="0" r="0" t="0"/>
            <a:stretch/>
          </p:blipFill>
          <p:spPr>
            <a:xfrm>
              <a:off x="8698865" y="3368913"/>
              <a:ext cx="4926105" cy="3526103"/>
            </a:xfrm>
            <a:prstGeom prst="rect">
              <a:avLst/>
            </a:prstGeom>
            <a:noFill/>
            <a:ln>
              <a:noFill/>
            </a:ln>
          </p:spPr>
        </p:pic>
      </p:grpSp>
      <p:pic>
        <p:nvPicPr>
          <p:cNvPr descr="Người nông dân vui vẻ dễ thương cầm biểu tượng biểu ngữ lúa khô phim hoạt hình nghệ thuật minh họa các vector Miễn phí" id="4022" name="Google Shape;4022;p6"/>
          <p:cNvPicPr preferRelativeResize="0"/>
          <p:nvPr/>
        </p:nvPicPr>
        <p:blipFill rotWithShape="1">
          <a:blip r:embed="rId14">
            <a:alphaModFix/>
          </a:blip>
          <a:srcRect b="9999" l="8339" r="50000" t="10000"/>
          <a:stretch/>
        </p:blipFill>
        <p:spPr>
          <a:xfrm>
            <a:off x="-3602437" y="3575748"/>
            <a:ext cx="2811022" cy="3000723"/>
          </a:xfrm>
          <a:prstGeom prst="rect">
            <a:avLst/>
          </a:prstGeom>
          <a:noFill/>
          <a:ln>
            <a:noFill/>
          </a:ln>
        </p:spPr>
      </p:pic>
      <p:pic>
        <p:nvPicPr>
          <p:cNvPr id="4023" name="Google Shape;4023;p6"/>
          <p:cNvPicPr preferRelativeResize="0"/>
          <p:nvPr/>
        </p:nvPicPr>
        <p:blipFill rotWithShape="1">
          <a:blip r:embed="rId15">
            <a:alphaModFix/>
          </a:blip>
          <a:srcRect b="0" l="0" r="0" t="0"/>
          <a:stretch/>
        </p:blipFill>
        <p:spPr>
          <a:xfrm>
            <a:off x="14590784" y="592345"/>
            <a:ext cx="609600" cy="609600"/>
          </a:xfrm>
          <a:prstGeom prst="rect">
            <a:avLst/>
          </a:prstGeom>
          <a:noFill/>
          <a:ln>
            <a:noFill/>
          </a:ln>
        </p:spPr>
      </p:pic>
      <p:pic>
        <p:nvPicPr>
          <p:cNvPr id="4024" name="Google Shape;4024;p6">
            <a:hlinkClick action="ppaction://hlinksldjump" r:id="rId16"/>
          </p:cNvPr>
          <p:cNvPicPr preferRelativeResize="0"/>
          <p:nvPr/>
        </p:nvPicPr>
        <p:blipFill rotWithShape="1">
          <a:blip r:embed="rId17">
            <a:alphaModFix/>
          </a:blip>
          <a:srcRect b="0" l="0" r="0" t="0"/>
          <a:stretch/>
        </p:blipFill>
        <p:spPr>
          <a:xfrm flipH="1">
            <a:off x="4804910" y="2263137"/>
            <a:ext cx="7674655" cy="350381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002"/>
                                        </p:tgtEl>
                                        <p:attrNameLst>
                                          <p:attrName>style.visibility</p:attrName>
                                        </p:attrNameLst>
                                      </p:cBhvr>
                                      <p:to>
                                        <p:strVal val="visible"/>
                                      </p:to>
                                    </p:set>
                                    <p:animEffect filter="fade" transition="in">
                                      <p:cBhvr>
                                        <p:cTn dur="500"/>
                                        <p:tgtEl>
                                          <p:spTgt spid="40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05"/>
                                        </p:tgtEl>
                                        <p:attrNameLst>
                                          <p:attrName>style.visibility</p:attrName>
                                        </p:attrNameLst>
                                      </p:cBhvr>
                                      <p:to>
                                        <p:strVal val="visible"/>
                                      </p:to>
                                    </p:set>
                                    <p:anim calcmode="lin" valueType="num">
                                      <p:cBhvr additive="base">
                                        <p:cTn dur="500"/>
                                        <p:tgtEl>
                                          <p:spTgt spid="400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4023"/>
                                        </p:tgtEl>
                                        <p:attrNameLst>
                                          <p:attrName>style.visibility</p:attrName>
                                        </p:attrNameLst>
                                      </p:cBhvr>
                                      <p:to>
                                        <p:strVal val="visible"/>
                                      </p:to>
                                    </p:set>
                                    <p:animEffect filter="fade" transition="in">
                                      <p:cBhvr>
                                        <p:cTn dur="2808"/>
                                        <p:tgtEl>
                                          <p:spTgt spid="40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8" name="Shape 4028"/>
        <p:cNvGrpSpPr/>
        <p:nvPr/>
      </p:nvGrpSpPr>
      <p:grpSpPr>
        <a:xfrm>
          <a:off x="0" y="0"/>
          <a:ext cx="0" cy="0"/>
          <a:chOff x="0" y="0"/>
          <a:chExt cx="0" cy="0"/>
        </a:xfrm>
      </p:grpSpPr>
      <p:sp>
        <p:nvSpPr>
          <p:cNvPr id="4029" name="Google Shape;4029;p7"/>
          <p:cNvSpPr/>
          <p:nvPr/>
        </p:nvSpPr>
        <p:spPr>
          <a:xfrm>
            <a:off x="0" y="0"/>
            <a:ext cx="12192000" cy="6858000"/>
          </a:xfrm>
          <a:prstGeom prst="rect">
            <a:avLst/>
          </a:prstGeom>
          <a:solidFill>
            <a:srgbClr val="DAF2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descr="Nông Dân Thu Hoạch Lúa Hình ảnh | Định dạng hình ảnh PNG 400256841|  vn.lovepik.com" id="4030" name="Google Shape;4030;p7"/>
          <p:cNvPicPr preferRelativeResize="0"/>
          <p:nvPr/>
        </p:nvPicPr>
        <p:blipFill rotWithShape="1">
          <a:blip r:embed="rId3">
            <a:alphaModFix/>
          </a:blip>
          <a:srcRect b="0" l="0" r="0" t="0"/>
          <a:stretch/>
        </p:blipFill>
        <p:spPr>
          <a:xfrm>
            <a:off x="0" y="371475"/>
            <a:ext cx="12192000" cy="6486525"/>
          </a:xfrm>
          <a:prstGeom prst="rect">
            <a:avLst/>
          </a:prstGeom>
          <a:noFill/>
          <a:ln>
            <a:noFill/>
          </a:ln>
        </p:spPr>
      </p:pic>
      <p:sp>
        <p:nvSpPr>
          <p:cNvPr id="4031" name="Google Shape;4031;p7"/>
          <p:cNvSpPr/>
          <p:nvPr/>
        </p:nvSpPr>
        <p:spPr>
          <a:xfrm>
            <a:off x="281248" y="297526"/>
            <a:ext cx="1409921" cy="766312"/>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032" name="Google Shape;4032;p7"/>
          <p:cNvSpPr/>
          <p:nvPr/>
        </p:nvSpPr>
        <p:spPr>
          <a:xfrm>
            <a:off x="8230258" y="-333826"/>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033" name="Google Shape;4033;p7"/>
          <p:cNvSpPr/>
          <p:nvPr/>
        </p:nvSpPr>
        <p:spPr>
          <a:xfrm>
            <a:off x="3193422" y="766780"/>
            <a:ext cx="2299437" cy="1262704"/>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034" name="Google Shape;4034;p7"/>
          <p:cNvSpPr/>
          <p:nvPr/>
        </p:nvSpPr>
        <p:spPr>
          <a:xfrm>
            <a:off x="6148818" y="3525845"/>
            <a:ext cx="2680841" cy="1411825"/>
          </a:xfrm>
          <a:custGeom>
            <a:rect b="b" l="l" r="r" t="t"/>
            <a:pathLst>
              <a:path extrusionOk="0" h="11853" w="18761">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Oi"/>
              <a:buNone/>
            </a:pPr>
            <a:r>
              <a:t/>
            </a:r>
            <a:endParaRPr b="0" i="0" sz="1800" u="none" cap="none" strike="noStrike">
              <a:solidFill>
                <a:srgbClr val="000000"/>
              </a:solidFill>
              <a:latin typeface="Oi"/>
              <a:ea typeface="Oi"/>
              <a:cs typeface="Oi"/>
              <a:sym typeface="Oi"/>
            </a:endParaRPr>
          </a:p>
        </p:txBody>
      </p:sp>
      <p:sp>
        <p:nvSpPr>
          <p:cNvPr id="4035" name="Google Shape;4035;p7"/>
          <p:cNvSpPr/>
          <p:nvPr/>
        </p:nvSpPr>
        <p:spPr>
          <a:xfrm>
            <a:off x="9819427" y="-1476643"/>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sp>
        <p:nvSpPr>
          <p:cNvPr id="4036" name="Google Shape;4036;p7"/>
          <p:cNvSpPr/>
          <p:nvPr/>
        </p:nvSpPr>
        <p:spPr>
          <a:xfrm>
            <a:off x="10613487" y="-762865"/>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037" name="Google Shape;4037;p7"/>
          <p:cNvPicPr preferRelativeResize="0"/>
          <p:nvPr/>
        </p:nvPicPr>
        <p:blipFill rotWithShape="1">
          <a:blip r:embed="rId4">
            <a:alphaModFix/>
          </a:blip>
          <a:srcRect b="21402" l="15000" r="58689" t="51840"/>
          <a:stretch/>
        </p:blipFill>
        <p:spPr>
          <a:xfrm>
            <a:off x="-149268" y="3008349"/>
            <a:ext cx="4396450" cy="2524867"/>
          </a:xfrm>
          <a:prstGeom prst="rect">
            <a:avLst/>
          </a:prstGeom>
          <a:noFill/>
          <a:ln>
            <a:noFill/>
          </a:ln>
        </p:spPr>
      </p:pic>
      <p:pic>
        <p:nvPicPr>
          <p:cNvPr id="4038" name="Google Shape;4038;p7"/>
          <p:cNvPicPr preferRelativeResize="0"/>
          <p:nvPr/>
        </p:nvPicPr>
        <p:blipFill rotWithShape="1">
          <a:blip r:embed="rId5">
            <a:alphaModFix/>
          </a:blip>
          <a:srcRect b="21402" l="40414" r="38029" t="51840"/>
          <a:stretch/>
        </p:blipFill>
        <p:spPr>
          <a:xfrm>
            <a:off x="4008474" y="2906212"/>
            <a:ext cx="3601985" cy="2524867"/>
          </a:xfrm>
          <a:prstGeom prst="rect">
            <a:avLst/>
          </a:prstGeom>
          <a:noFill/>
          <a:ln>
            <a:noFill/>
          </a:ln>
        </p:spPr>
      </p:pic>
      <p:pic>
        <p:nvPicPr>
          <p:cNvPr id="4039" name="Google Shape;4039;p7"/>
          <p:cNvPicPr preferRelativeResize="0"/>
          <p:nvPr/>
        </p:nvPicPr>
        <p:blipFill rotWithShape="1">
          <a:blip r:embed="rId4">
            <a:alphaModFix/>
          </a:blip>
          <a:srcRect b="21402" l="64101" r="7500" t="51840"/>
          <a:stretch/>
        </p:blipFill>
        <p:spPr>
          <a:xfrm>
            <a:off x="7446854" y="3625021"/>
            <a:ext cx="4745146" cy="2524867"/>
          </a:xfrm>
          <a:prstGeom prst="rect">
            <a:avLst/>
          </a:prstGeom>
          <a:noFill/>
          <a:ln>
            <a:noFill/>
          </a:ln>
        </p:spPr>
      </p:pic>
      <p:pic>
        <p:nvPicPr>
          <p:cNvPr id="4040" name="Google Shape;4040;p7"/>
          <p:cNvPicPr preferRelativeResize="0"/>
          <p:nvPr/>
        </p:nvPicPr>
        <p:blipFill rotWithShape="1">
          <a:blip r:embed="rId6">
            <a:alphaModFix/>
          </a:blip>
          <a:srcRect b="31467" l="0" r="90625" t="37954"/>
          <a:stretch/>
        </p:blipFill>
        <p:spPr>
          <a:xfrm>
            <a:off x="160130" y="2905012"/>
            <a:ext cx="979642" cy="1804381"/>
          </a:xfrm>
          <a:prstGeom prst="rect">
            <a:avLst/>
          </a:prstGeom>
          <a:noFill/>
          <a:ln>
            <a:noFill/>
          </a:ln>
        </p:spPr>
      </p:pic>
      <p:pic>
        <p:nvPicPr>
          <p:cNvPr id="4041" name="Google Shape;4041;p7"/>
          <p:cNvPicPr preferRelativeResize="0"/>
          <p:nvPr/>
        </p:nvPicPr>
        <p:blipFill rotWithShape="1">
          <a:blip r:embed="rId7">
            <a:alphaModFix/>
          </a:blip>
          <a:srcRect b="392" l="55533" r="0" t="65911"/>
          <a:stretch/>
        </p:blipFill>
        <p:spPr>
          <a:xfrm>
            <a:off x="6694395" y="4559103"/>
            <a:ext cx="5497605" cy="2352685"/>
          </a:xfrm>
          <a:prstGeom prst="rect">
            <a:avLst/>
          </a:prstGeom>
          <a:noFill/>
          <a:ln>
            <a:noFill/>
          </a:ln>
        </p:spPr>
      </p:pic>
      <p:pic>
        <p:nvPicPr>
          <p:cNvPr id="4042" name="Google Shape;4042;p7"/>
          <p:cNvPicPr preferRelativeResize="0"/>
          <p:nvPr/>
        </p:nvPicPr>
        <p:blipFill rotWithShape="1">
          <a:blip r:embed="rId8">
            <a:alphaModFix/>
          </a:blip>
          <a:srcRect b="392" l="0" r="26875" t="65810"/>
          <a:stretch/>
        </p:blipFill>
        <p:spPr>
          <a:xfrm>
            <a:off x="0" y="4327465"/>
            <a:ext cx="9673626" cy="2524867"/>
          </a:xfrm>
          <a:prstGeom prst="rect">
            <a:avLst/>
          </a:prstGeom>
          <a:noFill/>
          <a:ln>
            <a:noFill/>
          </a:ln>
        </p:spPr>
      </p:pic>
      <p:pic>
        <p:nvPicPr>
          <p:cNvPr id="4043" name="Google Shape;4043;p7"/>
          <p:cNvPicPr preferRelativeResize="0"/>
          <p:nvPr/>
        </p:nvPicPr>
        <p:blipFill rotWithShape="1">
          <a:blip r:embed="rId9">
            <a:alphaModFix/>
          </a:blip>
          <a:srcRect b="19293" l="70819" r="-1" t="55251"/>
          <a:stretch/>
        </p:blipFill>
        <p:spPr>
          <a:xfrm>
            <a:off x="8327244" y="3824044"/>
            <a:ext cx="3806580" cy="1875120"/>
          </a:xfrm>
          <a:prstGeom prst="rect">
            <a:avLst/>
          </a:prstGeom>
          <a:noFill/>
          <a:ln>
            <a:noFill/>
          </a:ln>
        </p:spPr>
      </p:pic>
      <p:pic>
        <p:nvPicPr>
          <p:cNvPr id="4044" name="Google Shape;4044;p7"/>
          <p:cNvPicPr preferRelativeResize="0"/>
          <p:nvPr/>
        </p:nvPicPr>
        <p:blipFill rotWithShape="1">
          <a:blip r:embed="rId9">
            <a:alphaModFix/>
          </a:blip>
          <a:srcRect b="19293" l="58533" r="31396" t="55251"/>
          <a:stretch/>
        </p:blipFill>
        <p:spPr>
          <a:xfrm>
            <a:off x="7066016" y="3785364"/>
            <a:ext cx="1261228" cy="1800435"/>
          </a:xfrm>
          <a:prstGeom prst="rect">
            <a:avLst/>
          </a:prstGeom>
          <a:noFill/>
          <a:ln>
            <a:noFill/>
          </a:ln>
        </p:spPr>
      </p:pic>
      <p:sp>
        <p:nvSpPr>
          <p:cNvPr id="4045" name="Google Shape;4045;p7"/>
          <p:cNvSpPr/>
          <p:nvPr/>
        </p:nvSpPr>
        <p:spPr>
          <a:xfrm>
            <a:off x="10989128" y="-460162"/>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Oi"/>
              <a:buNone/>
            </a:pPr>
            <a:r>
              <a:t/>
            </a:r>
            <a:endParaRPr b="0" i="0" sz="1800" u="none" cap="none" strike="noStrike">
              <a:solidFill>
                <a:srgbClr val="FFFFFF"/>
              </a:solidFill>
              <a:latin typeface="Oi"/>
              <a:ea typeface="Oi"/>
              <a:cs typeface="Oi"/>
              <a:sym typeface="Oi"/>
            </a:endParaRPr>
          </a:p>
        </p:txBody>
      </p:sp>
      <p:pic>
        <p:nvPicPr>
          <p:cNvPr id="4046" name="Google Shape;4046;p7"/>
          <p:cNvPicPr preferRelativeResize="0"/>
          <p:nvPr/>
        </p:nvPicPr>
        <p:blipFill rotWithShape="1">
          <a:blip r:embed="rId10">
            <a:alphaModFix/>
          </a:blip>
          <a:srcRect b="-1013" l="35184" r="22473" t="55183"/>
          <a:stretch/>
        </p:blipFill>
        <p:spPr>
          <a:xfrm>
            <a:off x="9980036" y="714972"/>
            <a:ext cx="1343719" cy="1454336"/>
          </a:xfrm>
          <a:prstGeom prst="rect">
            <a:avLst/>
          </a:prstGeom>
          <a:noFill/>
          <a:ln>
            <a:noFill/>
          </a:ln>
        </p:spPr>
      </p:pic>
      <p:pic>
        <p:nvPicPr>
          <p:cNvPr id="4047" name="Google Shape;4047;p7"/>
          <p:cNvPicPr preferRelativeResize="0"/>
          <p:nvPr/>
        </p:nvPicPr>
        <p:blipFill rotWithShape="1">
          <a:blip r:embed="rId10">
            <a:alphaModFix/>
          </a:blip>
          <a:srcRect b="54170" l="0" r="57657" t="0"/>
          <a:stretch/>
        </p:blipFill>
        <p:spPr>
          <a:xfrm rot="6872548">
            <a:off x="7480640" y="3526826"/>
            <a:ext cx="1343719" cy="1454336"/>
          </a:xfrm>
          <a:prstGeom prst="rect">
            <a:avLst/>
          </a:prstGeom>
          <a:noFill/>
          <a:ln>
            <a:noFill/>
          </a:ln>
        </p:spPr>
      </p:pic>
      <p:pic>
        <p:nvPicPr>
          <p:cNvPr id="4048" name="Google Shape;4048;p7"/>
          <p:cNvPicPr preferRelativeResize="0"/>
          <p:nvPr/>
        </p:nvPicPr>
        <p:blipFill rotWithShape="1">
          <a:blip r:embed="rId11">
            <a:alphaModFix/>
          </a:blip>
          <a:srcRect b="54170" l="0" r="57657" t="0"/>
          <a:stretch/>
        </p:blipFill>
        <p:spPr>
          <a:xfrm flipH="1" rot="3908138">
            <a:off x="-71920" y="489722"/>
            <a:ext cx="1443745" cy="1562596"/>
          </a:xfrm>
          <a:prstGeom prst="rect">
            <a:avLst/>
          </a:prstGeom>
          <a:noFill/>
          <a:ln>
            <a:noFill/>
          </a:ln>
        </p:spPr>
      </p:pic>
      <p:pic>
        <p:nvPicPr>
          <p:cNvPr descr="Người nông dân vui vẻ dễ thương cầm biểu tượng biểu ngữ lúa khô phim hoạt hình nghệ thuật minh họa các vector Miễn phí" id="4049" name="Google Shape;4049;p7"/>
          <p:cNvPicPr preferRelativeResize="0"/>
          <p:nvPr/>
        </p:nvPicPr>
        <p:blipFill rotWithShape="1">
          <a:blip r:embed="rId12">
            <a:alphaModFix/>
          </a:blip>
          <a:srcRect b="9999" l="8339" r="50000" t="10000"/>
          <a:stretch/>
        </p:blipFill>
        <p:spPr>
          <a:xfrm>
            <a:off x="7659043" y="3089657"/>
            <a:ext cx="2811022" cy="3000723"/>
          </a:xfrm>
          <a:prstGeom prst="rect">
            <a:avLst/>
          </a:prstGeom>
          <a:noFill/>
          <a:ln>
            <a:noFill/>
          </a:ln>
        </p:spPr>
      </p:pic>
      <p:pic>
        <p:nvPicPr>
          <p:cNvPr descr="Người nông dân vui vẻ dễ thương cầm biểu tượng biểu ngữ lúa khô phim hoạt hình nghệ thuật minh họa các vector Miễn phí" id="4050" name="Google Shape;4050;p7"/>
          <p:cNvPicPr preferRelativeResize="0"/>
          <p:nvPr/>
        </p:nvPicPr>
        <p:blipFill rotWithShape="1">
          <a:blip r:embed="rId13">
            <a:alphaModFix/>
          </a:blip>
          <a:srcRect b="0" l="50000" r="0" t="0"/>
          <a:stretch/>
        </p:blipFill>
        <p:spPr>
          <a:xfrm>
            <a:off x="9327935" y="3097258"/>
            <a:ext cx="3377482" cy="3755156"/>
          </a:xfrm>
          <a:prstGeom prst="rect">
            <a:avLst/>
          </a:prstGeom>
          <a:noFill/>
          <a:ln>
            <a:noFill/>
          </a:ln>
        </p:spPr>
      </p:pic>
      <p:sp>
        <p:nvSpPr>
          <p:cNvPr id="4051" name="Google Shape;4051;p7"/>
          <p:cNvSpPr/>
          <p:nvPr/>
        </p:nvSpPr>
        <p:spPr>
          <a:xfrm>
            <a:off x="557561" y="400050"/>
            <a:ext cx="5375542" cy="2349579"/>
          </a:xfrm>
          <a:prstGeom prst="roundRect">
            <a:avLst>
              <a:gd fmla="val 16667" name="adj"/>
            </a:avLst>
          </a:prstGeom>
          <a:solidFill>
            <a:schemeClr val="lt1">
              <a:alpha val="69803"/>
            </a:schemeClr>
          </a:solidFill>
          <a:ln cap="flat" cmpd="sng" w="9525">
            <a:solidFill>
              <a:schemeClr val="dk1"/>
            </a:solidFill>
            <a:prstDash val="dashDot"/>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4400"/>
              <a:buFont typeface="Calibri"/>
              <a:buNone/>
            </a:pPr>
            <a:r>
              <a:rPr b="1" i="0" lang="en-US" sz="4400" u="none" cap="none" strike="noStrike">
                <a:solidFill>
                  <a:srgbClr val="C00000"/>
                </a:solidFill>
                <a:latin typeface="Calibri"/>
                <a:ea typeface="Calibri"/>
                <a:cs typeface="Calibri"/>
                <a:sym typeface="Calibri"/>
              </a:rPr>
              <a:t>Cảm ơn các bạn đã “Vận chuyển lúa” giúp mình!</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51"/>
                                        </p:tgtEl>
                                        <p:attrNameLst>
                                          <p:attrName>style.visibility</p:attrName>
                                        </p:attrNameLst>
                                      </p:cBhvr>
                                      <p:to>
                                        <p:strVal val="visible"/>
                                      </p:to>
                                    </p:set>
                                    <p:animEffect filter="fade" transition="in">
                                      <p:cBhvr>
                                        <p:cTn dur="500"/>
                                        <p:tgtEl>
                                          <p:spTgt spid="40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6" name="Shape 4056"/>
        <p:cNvGrpSpPr/>
        <p:nvPr/>
      </p:nvGrpSpPr>
      <p:grpSpPr>
        <a:xfrm>
          <a:off x="0" y="0"/>
          <a:ext cx="0" cy="0"/>
          <a:chOff x="0" y="0"/>
          <a:chExt cx="0" cy="0"/>
        </a:xfrm>
      </p:grpSpPr>
      <p:pic>
        <p:nvPicPr>
          <p:cNvPr id="4057" name="Google Shape;4057;p8"/>
          <p:cNvPicPr preferRelativeResize="0"/>
          <p:nvPr/>
        </p:nvPicPr>
        <p:blipFill rotWithShape="1">
          <a:blip r:embed="rId3">
            <a:alphaModFix/>
          </a:blip>
          <a:srcRect b="0" l="85839" r="0" t="0"/>
          <a:stretch/>
        </p:blipFill>
        <p:spPr>
          <a:xfrm>
            <a:off x="10465468" y="860392"/>
            <a:ext cx="1726532" cy="3508489"/>
          </a:xfrm>
          <a:prstGeom prst="rect">
            <a:avLst/>
          </a:prstGeom>
          <a:noFill/>
          <a:ln>
            <a:noFill/>
          </a:ln>
        </p:spPr>
      </p:pic>
      <p:pic>
        <p:nvPicPr>
          <p:cNvPr id="4058" name="Google Shape;4058;p8"/>
          <p:cNvPicPr preferRelativeResize="0"/>
          <p:nvPr/>
        </p:nvPicPr>
        <p:blipFill rotWithShape="1">
          <a:blip r:embed="rId3">
            <a:alphaModFix/>
          </a:blip>
          <a:srcRect b="0" l="0" r="83505" t="0"/>
          <a:stretch/>
        </p:blipFill>
        <p:spPr>
          <a:xfrm>
            <a:off x="127000" y="1280073"/>
            <a:ext cx="2011133" cy="3508489"/>
          </a:xfrm>
          <a:prstGeom prst="rect">
            <a:avLst/>
          </a:prstGeom>
          <a:noFill/>
          <a:ln>
            <a:noFill/>
          </a:ln>
        </p:spPr>
      </p:pic>
      <p:pic>
        <p:nvPicPr>
          <p:cNvPr id="4059" name="Google Shape;4059;p8"/>
          <p:cNvPicPr preferRelativeResize="0"/>
          <p:nvPr/>
        </p:nvPicPr>
        <p:blipFill rotWithShape="1">
          <a:blip r:embed="rId4">
            <a:alphaModFix/>
          </a:blip>
          <a:srcRect b="52819" l="0" r="83505" t="0"/>
          <a:stretch/>
        </p:blipFill>
        <p:spPr>
          <a:xfrm>
            <a:off x="0" y="0"/>
            <a:ext cx="2011133" cy="1655355"/>
          </a:xfrm>
          <a:prstGeom prst="rect">
            <a:avLst/>
          </a:prstGeom>
          <a:noFill/>
          <a:ln>
            <a:noFill/>
          </a:ln>
        </p:spPr>
      </p:pic>
      <p:pic>
        <p:nvPicPr>
          <p:cNvPr id="4060" name="Google Shape;4060;p8"/>
          <p:cNvPicPr preferRelativeResize="0"/>
          <p:nvPr/>
        </p:nvPicPr>
        <p:blipFill rotWithShape="1">
          <a:blip r:embed="rId5">
            <a:alphaModFix/>
          </a:blip>
          <a:srcRect b="0" l="0" r="0" t="0"/>
          <a:stretch/>
        </p:blipFill>
        <p:spPr>
          <a:xfrm rot="2591001">
            <a:off x="10369177" y="2906373"/>
            <a:ext cx="269736" cy="255891"/>
          </a:xfrm>
          <a:prstGeom prst="rect">
            <a:avLst/>
          </a:prstGeom>
          <a:noFill/>
          <a:ln>
            <a:noFill/>
          </a:ln>
        </p:spPr>
      </p:pic>
      <p:pic>
        <p:nvPicPr>
          <p:cNvPr id="4061" name="Google Shape;4061;p8"/>
          <p:cNvPicPr preferRelativeResize="0"/>
          <p:nvPr/>
        </p:nvPicPr>
        <p:blipFill rotWithShape="1">
          <a:blip r:embed="rId6">
            <a:alphaModFix/>
          </a:blip>
          <a:srcRect b="0" l="0" r="0" t="0"/>
          <a:stretch/>
        </p:blipFill>
        <p:spPr>
          <a:xfrm>
            <a:off x="10857104" y="2825127"/>
            <a:ext cx="418260" cy="365557"/>
          </a:xfrm>
          <a:prstGeom prst="rect">
            <a:avLst/>
          </a:prstGeom>
          <a:noFill/>
          <a:ln>
            <a:noFill/>
          </a:ln>
        </p:spPr>
      </p:pic>
      <p:pic>
        <p:nvPicPr>
          <p:cNvPr id="4062" name="Google Shape;4062;p8"/>
          <p:cNvPicPr preferRelativeResize="0"/>
          <p:nvPr/>
        </p:nvPicPr>
        <p:blipFill rotWithShape="1">
          <a:blip r:embed="rId7">
            <a:alphaModFix/>
          </a:blip>
          <a:srcRect b="0" l="0" r="0" t="0"/>
          <a:stretch/>
        </p:blipFill>
        <p:spPr>
          <a:xfrm rot="-800362">
            <a:off x="9739738" y="1096164"/>
            <a:ext cx="916995" cy="1298133"/>
          </a:xfrm>
          <a:prstGeom prst="rect">
            <a:avLst/>
          </a:prstGeom>
          <a:noFill/>
          <a:ln>
            <a:noFill/>
          </a:ln>
        </p:spPr>
      </p:pic>
      <p:pic>
        <p:nvPicPr>
          <p:cNvPr id="4063" name="Google Shape;4063;p8"/>
          <p:cNvPicPr preferRelativeResize="0"/>
          <p:nvPr/>
        </p:nvPicPr>
        <p:blipFill rotWithShape="1">
          <a:blip r:embed="rId8">
            <a:alphaModFix/>
          </a:blip>
          <a:srcRect b="0" l="0" r="0" t="0"/>
          <a:stretch/>
        </p:blipFill>
        <p:spPr>
          <a:xfrm>
            <a:off x="1219506" y="3967827"/>
            <a:ext cx="1002731" cy="567980"/>
          </a:xfrm>
          <a:prstGeom prst="rect">
            <a:avLst/>
          </a:prstGeom>
          <a:noFill/>
          <a:ln>
            <a:noFill/>
          </a:ln>
        </p:spPr>
      </p:pic>
      <p:pic>
        <p:nvPicPr>
          <p:cNvPr id="4064" name="Google Shape;4064;p8"/>
          <p:cNvPicPr preferRelativeResize="0"/>
          <p:nvPr/>
        </p:nvPicPr>
        <p:blipFill rotWithShape="1">
          <a:blip r:embed="rId8">
            <a:alphaModFix/>
          </a:blip>
          <a:srcRect b="0" l="0" r="0" t="0"/>
          <a:stretch/>
        </p:blipFill>
        <p:spPr>
          <a:xfrm>
            <a:off x="11267471" y="3385843"/>
            <a:ext cx="670529" cy="379810"/>
          </a:xfrm>
          <a:prstGeom prst="rect">
            <a:avLst/>
          </a:prstGeom>
          <a:noFill/>
          <a:ln>
            <a:noFill/>
          </a:ln>
        </p:spPr>
      </p:pic>
      <p:pic>
        <p:nvPicPr>
          <p:cNvPr id="4065" name="Google Shape;4065;p8"/>
          <p:cNvPicPr preferRelativeResize="0"/>
          <p:nvPr/>
        </p:nvPicPr>
        <p:blipFill rotWithShape="1">
          <a:blip r:embed="rId4">
            <a:alphaModFix/>
          </a:blip>
          <a:srcRect b="4468" l="87680" r="0" t="0"/>
          <a:stretch/>
        </p:blipFill>
        <p:spPr>
          <a:xfrm>
            <a:off x="10689944" y="0"/>
            <a:ext cx="1502056" cy="3351713"/>
          </a:xfrm>
          <a:prstGeom prst="rect">
            <a:avLst/>
          </a:prstGeom>
          <a:noFill/>
          <a:ln>
            <a:noFill/>
          </a:ln>
        </p:spPr>
      </p:pic>
      <p:pic>
        <p:nvPicPr>
          <p:cNvPr id="4066" name="Google Shape;4066;p8"/>
          <p:cNvPicPr preferRelativeResize="0"/>
          <p:nvPr/>
        </p:nvPicPr>
        <p:blipFill rotWithShape="1">
          <a:blip r:embed="rId9">
            <a:alphaModFix/>
          </a:blip>
          <a:srcRect b="0" l="0" r="0" t="0"/>
          <a:stretch/>
        </p:blipFill>
        <p:spPr>
          <a:xfrm>
            <a:off x="4517345" y="0"/>
            <a:ext cx="2011133" cy="1755509"/>
          </a:xfrm>
          <a:prstGeom prst="rect">
            <a:avLst/>
          </a:prstGeom>
          <a:noFill/>
          <a:ln>
            <a:noFill/>
          </a:ln>
        </p:spPr>
      </p:pic>
      <p:grpSp>
        <p:nvGrpSpPr>
          <p:cNvPr id="4067" name="Google Shape;4067;p8"/>
          <p:cNvGrpSpPr/>
          <p:nvPr/>
        </p:nvGrpSpPr>
        <p:grpSpPr>
          <a:xfrm>
            <a:off x="2613172" y="244839"/>
            <a:ext cx="6815925" cy="615553"/>
            <a:chOff x="3170156" y="170559"/>
            <a:chExt cx="6815925" cy="615553"/>
          </a:xfrm>
        </p:grpSpPr>
        <p:sp>
          <p:nvSpPr>
            <p:cNvPr id="4068" name="Google Shape;4068;p8"/>
            <p:cNvSpPr/>
            <p:nvPr/>
          </p:nvSpPr>
          <p:spPr>
            <a:xfrm>
              <a:off x="3170156" y="195942"/>
              <a:ext cx="6806607" cy="557512"/>
            </a:xfrm>
            <a:prstGeom prst="flowChartAlternateProcess">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069" name="Google Shape;4069;p8"/>
            <p:cNvSpPr txBox="1"/>
            <p:nvPr/>
          </p:nvSpPr>
          <p:spPr>
            <a:xfrm>
              <a:off x="3179474" y="170559"/>
              <a:ext cx="6806607" cy="6155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000"/>
                <a:buFont typeface="Calibri"/>
                <a:buNone/>
              </a:pPr>
              <a:r>
                <a:rPr b="0" i="0" lang="en-US" sz="4000" u="none" cap="none" strike="noStrike">
                  <a:solidFill>
                    <a:srgbClr val="000000"/>
                  </a:solidFill>
                  <a:latin typeface="Calibri"/>
                  <a:ea typeface="Calibri"/>
                  <a:cs typeface="Calibri"/>
                  <a:sym typeface="Calibri"/>
                </a:rPr>
                <a:t>Thứ ... ngày ... tháng ... năm .....</a:t>
              </a:r>
              <a:endParaRPr/>
            </a:p>
          </p:txBody>
        </p:sp>
      </p:grpSp>
      <p:pic>
        <p:nvPicPr>
          <p:cNvPr id="4070" name="Google Shape;4070;p8"/>
          <p:cNvPicPr preferRelativeResize="0"/>
          <p:nvPr/>
        </p:nvPicPr>
        <p:blipFill rotWithShape="1">
          <a:blip r:embed="rId10">
            <a:alphaModFix/>
          </a:blip>
          <a:srcRect b="392" l="0" r="26875" t="65810"/>
          <a:stretch/>
        </p:blipFill>
        <p:spPr>
          <a:xfrm>
            <a:off x="-19317" y="4496600"/>
            <a:ext cx="8980582" cy="2343979"/>
          </a:xfrm>
          <a:prstGeom prst="rect">
            <a:avLst/>
          </a:prstGeom>
          <a:noFill/>
          <a:ln>
            <a:noFill/>
          </a:ln>
        </p:spPr>
      </p:pic>
      <p:pic>
        <p:nvPicPr>
          <p:cNvPr descr="Người nông dân vui vẻ dễ thương cầm biểu tượng biểu ngữ lúa khô phim hoạt hình nghệ thuật minh họa các vector Miễn phí" id="4071" name="Google Shape;4071;p8"/>
          <p:cNvPicPr preferRelativeResize="0"/>
          <p:nvPr/>
        </p:nvPicPr>
        <p:blipFill rotWithShape="1">
          <a:blip r:embed="rId11">
            <a:alphaModFix/>
          </a:blip>
          <a:srcRect b="9999" l="8339" r="50000" t="10000"/>
          <a:stretch/>
        </p:blipFill>
        <p:spPr>
          <a:xfrm>
            <a:off x="0" y="2606754"/>
            <a:ext cx="2811022" cy="3000723"/>
          </a:xfrm>
          <a:prstGeom prst="rect">
            <a:avLst/>
          </a:prstGeom>
          <a:noFill/>
          <a:ln>
            <a:noFill/>
          </a:ln>
        </p:spPr>
      </p:pic>
      <p:pic>
        <p:nvPicPr>
          <p:cNvPr id="4072" name="Google Shape;4072;p8"/>
          <p:cNvPicPr preferRelativeResize="0"/>
          <p:nvPr/>
        </p:nvPicPr>
        <p:blipFill rotWithShape="1">
          <a:blip r:embed="rId12">
            <a:alphaModFix/>
          </a:blip>
          <a:srcRect b="392" l="55533" r="0" t="65911"/>
          <a:stretch/>
        </p:blipFill>
        <p:spPr>
          <a:xfrm>
            <a:off x="6746647" y="4454599"/>
            <a:ext cx="5497605" cy="2352685"/>
          </a:xfrm>
          <a:prstGeom prst="rect">
            <a:avLst/>
          </a:prstGeom>
          <a:noFill/>
          <a:ln>
            <a:noFill/>
          </a:ln>
        </p:spPr>
      </p:pic>
      <p:pic>
        <p:nvPicPr>
          <p:cNvPr descr="Người nông dân vui vẻ dễ thương cầm biểu tượng biểu ngữ lúa khô phim hoạt hình nghệ thuật minh họa các vector Miễn phí" id="4073" name="Google Shape;4073;p8"/>
          <p:cNvPicPr preferRelativeResize="0"/>
          <p:nvPr/>
        </p:nvPicPr>
        <p:blipFill rotWithShape="1">
          <a:blip r:embed="rId13">
            <a:alphaModFix/>
          </a:blip>
          <a:srcRect b="0" l="50000" r="0" t="0"/>
          <a:stretch/>
        </p:blipFill>
        <p:spPr>
          <a:xfrm>
            <a:off x="9483198" y="2837551"/>
            <a:ext cx="2981325" cy="3314700"/>
          </a:xfrm>
          <a:prstGeom prst="rect">
            <a:avLst/>
          </a:prstGeom>
          <a:noFill/>
          <a:ln>
            <a:noFill/>
          </a:ln>
        </p:spPr>
      </p:pic>
      <p:grpSp>
        <p:nvGrpSpPr>
          <p:cNvPr id="4074" name="Google Shape;4074;p8"/>
          <p:cNvGrpSpPr/>
          <p:nvPr/>
        </p:nvGrpSpPr>
        <p:grpSpPr>
          <a:xfrm>
            <a:off x="-32040" y="4067323"/>
            <a:ext cx="12192000" cy="2780956"/>
            <a:chOff x="-29140" y="3368913"/>
            <a:chExt cx="13654110" cy="3545778"/>
          </a:xfrm>
        </p:grpSpPr>
        <p:pic>
          <p:nvPicPr>
            <p:cNvPr id="4075" name="Google Shape;4075;p8"/>
            <p:cNvPicPr preferRelativeResize="0"/>
            <p:nvPr/>
          </p:nvPicPr>
          <p:blipFill rotWithShape="1">
            <a:blip r:embed="rId14">
              <a:alphaModFix/>
            </a:blip>
            <a:srcRect b="4810" l="0" r="0" t="0"/>
            <a:stretch/>
          </p:blipFill>
          <p:spPr>
            <a:xfrm>
              <a:off x="-29140" y="3388588"/>
              <a:ext cx="5290565" cy="3526103"/>
            </a:xfrm>
            <a:prstGeom prst="rect">
              <a:avLst/>
            </a:prstGeom>
            <a:noFill/>
            <a:ln>
              <a:noFill/>
            </a:ln>
          </p:spPr>
        </p:pic>
        <p:pic>
          <p:nvPicPr>
            <p:cNvPr id="4076" name="Google Shape;4076;p8"/>
            <p:cNvPicPr preferRelativeResize="0"/>
            <p:nvPr/>
          </p:nvPicPr>
          <p:blipFill rotWithShape="1">
            <a:blip r:embed="rId14">
              <a:alphaModFix/>
            </a:blip>
            <a:srcRect b="4810" l="0" r="0" t="0"/>
            <a:stretch/>
          </p:blipFill>
          <p:spPr>
            <a:xfrm>
              <a:off x="4704260" y="3368913"/>
              <a:ext cx="5290565" cy="3526103"/>
            </a:xfrm>
            <a:prstGeom prst="rect">
              <a:avLst/>
            </a:prstGeom>
            <a:noFill/>
            <a:ln>
              <a:noFill/>
            </a:ln>
          </p:spPr>
        </p:pic>
        <p:pic>
          <p:nvPicPr>
            <p:cNvPr id="4077" name="Google Shape;4077;p8"/>
            <p:cNvPicPr preferRelativeResize="0"/>
            <p:nvPr/>
          </p:nvPicPr>
          <p:blipFill rotWithShape="1">
            <a:blip r:embed="rId14">
              <a:alphaModFix/>
            </a:blip>
            <a:srcRect b="4810" l="0" r="0" t="0"/>
            <a:stretch/>
          </p:blipFill>
          <p:spPr>
            <a:xfrm>
              <a:off x="8698865" y="3368913"/>
              <a:ext cx="4926105" cy="3526103"/>
            </a:xfrm>
            <a:prstGeom prst="rect">
              <a:avLst/>
            </a:prstGeom>
            <a:noFill/>
            <a:ln>
              <a:noFill/>
            </a:ln>
          </p:spPr>
        </p:pic>
      </p:grpSp>
      <p:grpSp>
        <p:nvGrpSpPr>
          <p:cNvPr id="4078" name="Google Shape;4078;p8"/>
          <p:cNvGrpSpPr/>
          <p:nvPr/>
        </p:nvGrpSpPr>
        <p:grpSpPr>
          <a:xfrm>
            <a:off x="2627150" y="1258264"/>
            <a:ext cx="6937700" cy="3087501"/>
            <a:chOff x="2285109" y="980814"/>
            <a:chExt cx="6937700" cy="3087501"/>
          </a:xfrm>
        </p:grpSpPr>
        <p:sp>
          <p:nvSpPr>
            <p:cNvPr id="4079" name="Google Shape;4079;p8"/>
            <p:cNvSpPr/>
            <p:nvPr/>
          </p:nvSpPr>
          <p:spPr>
            <a:xfrm>
              <a:off x="2285109" y="980814"/>
              <a:ext cx="6937700" cy="3087501"/>
            </a:xfrm>
            <a:prstGeom prst="roundRect">
              <a:avLst>
                <a:gd fmla="val 19216" name="adj"/>
              </a:avLst>
            </a:prstGeom>
            <a:solidFill>
              <a:srgbClr val="FFFFFF">
                <a:alpha val="91764"/>
              </a:srgbClr>
            </a:solidFill>
            <a:ln cap="flat" cmpd="sng" w="38100">
              <a:solidFill>
                <a:srgbClr val="3B2246"/>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00"/>
                </a:solidFill>
                <a:latin typeface="Arial"/>
                <a:ea typeface="Arial"/>
                <a:cs typeface="Arial"/>
                <a:sym typeface="Arial"/>
              </a:endParaRPr>
            </a:p>
          </p:txBody>
        </p:sp>
        <p:grpSp>
          <p:nvGrpSpPr>
            <p:cNvPr id="4080" name="Google Shape;4080;p8"/>
            <p:cNvGrpSpPr/>
            <p:nvPr/>
          </p:nvGrpSpPr>
          <p:grpSpPr>
            <a:xfrm>
              <a:off x="4502100" y="1090460"/>
              <a:ext cx="2438402" cy="744415"/>
              <a:chOff x="2862941" y="1337836"/>
              <a:chExt cx="2438402" cy="744415"/>
            </a:xfrm>
          </p:grpSpPr>
          <p:sp>
            <p:nvSpPr>
              <p:cNvPr id="4081" name="Google Shape;4081;p8"/>
              <p:cNvSpPr/>
              <p:nvPr/>
            </p:nvSpPr>
            <p:spPr>
              <a:xfrm>
                <a:off x="2862941" y="1337836"/>
                <a:ext cx="2438402" cy="744415"/>
              </a:xfrm>
              <a:prstGeom prst="roundRect">
                <a:avLst>
                  <a:gd fmla="val 50000" name="adj"/>
                </a:avLst>
              </a:prstGeom>
              <a:solidFill>
                <a:srgbClr val="C658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4082" name="Google Shape;4082;p8"/>
              <p:cNvSpPr txBox="1"/>
              <p:nvPr/>
            </p:nvSpPr>
            <p:spPr>
              <a:xfrm>
                <a:off x="3454398" y="1380826"/>
                <a:ext cx="17265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FFFFFF"/>
                  </a:buClr>
                  <a:buSzPts val="4000"/>
                  <a:buFont typeface="Arial"/>
                  <a:buNone/>
                </a:pPr>
                <a:r>
                  <a:rPr b="0" i="0" lang="en-US" sz="4000" u="none" cap="none" strike="noStrike">
                    <a:solidFill>
                      <a:srgbClr val="FFFFFF"/>
                    </a:solidFill>
                    <a:latin typeface="Arial"/>
                    <a:ea typeface="Arial"/>
                    <a:cs typeface="Arial"/>
                    <a:sym typeface="Arial"/>
                  </a:rPr>
                  <a:t>TOÁN</a:t>
                </a:r>
                <a:endParaRPr/>
              </a:p>
            </p:txBody>
          </p:sp>
        </p:grpSp>
      </p:grpSp>
      <p:pic>
        <p:nvPicPr>
          <p:cNvPr id="4083" name="Google Shape;4083;p8"/>
          <p:cNvPicPr preferRelativeResize="0"/>
          <p:nvPr/>
        </p:nvPicPr>
        <p:blipFill rotWithShape="1">
          <a:blip r:embed="rId15">
            <a:alphaModFix/>
          </a:blip>
          <a:srcRect b="0" l="0" r="0" t="0"/>
          <a:stretch/>
        </p:blipFill>
        <p:spPr>
          <a:xfrm>
            <a:off x="2652615" y="2157126"/>
            <a:ext cx="6639119" cy="2200847"/>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59"/>
                                        </p:tgtEl>
                                        <p:attrNameLst>
                                          <p:attrName>style.visibility</p:attrName>
                                        </p:attrNameLst>
                                      </p:cBhvr>
                                      <p:to>
                                        <p:strVal val="visible"/>
                                      </p:to>
                                    </p:set>
                                    <p:animEffect filter="fade" transition="in">
                                      <p:cBhvr>
                                        <p:cTn dur="1000"/>
                                        <p:tgtEl>
                                          <p:spTgt spid="4059"/>
                                        </p:tgtEl>
                                      </p:cBhvr>
                                    </p:animEffect>
                                  </p:childTnLst>
                                </p:cTn>
                              </p:par>
                              <p:par>
                                <p:cTn fill="hold" nodeType="withEffect" presetClass="entr" presetID="10" presetSubtype="0">
                                  <p:stCondLst>
                                    <p:cond delay="0"/>
                                  </p:stCondLst>
                                  <p:childTnLst>
                                    <p:set>
                                      <p:cBhvr>
                                        <p:cTn dur="1" fill="hold">
                                          <p:stCondLst>
                                            <p:cond delay="0"/>
                                          </p:stCondLst>
                                        </p:cTn>
                                        <p:tgtEl>
                                          <p:spTgt spid="4065"/>
                                        </p:tgtEl>
                                        <p:attrNameLst>
                                          <p:attrName>style.visibility</p:attrName>
                                        </p:attrNameLst>
                                      </p:cBhvr>
                                      <p:to>
                                        <p:strVal val="visible"/>
                                      </p:to>
                                    </p:set>
                                    <p:animEffect filter="fade" transition="in">
                                      <p:cBhvr>
                                        <p:cTn dur="1000"/>
                                        <p:tgtEl>
                                          <p:spTgt spid="4065"/>
                                        </p:tgtEl>
                                      </p:cBhvr>
                                    </p:animEffect>
                                  </p:childTnLst>
                                </p:cTn>
                              </p:par>
                              <p:par>
                                <p:cTn fill="hold" nodeType="withEffect" presetClass="entr" presetID="23" presetSubtype="16">
                                  <p:stCondLst>
                                    <p:cond delay="0"/>
                                  </p:stCondLst>
                                  <p:childTnLst>
                                    <p:set>
                                      <p:cBhvr>
                                        <p:cTn dur="1" fill="hold">
                                          <p:stCondLst>
                                            <p:cond delay="0"/>
                                          </p:stCondLst>
                                        </p:cTn>
                                        <p:tgtEl>
                                          <p:spTgt spid="4058"/>
                                        </p:tgtEl>
                                        <p:attrNameLst>
                                          <p:attrName>style.visibility</p:attrName>
                                        </p:attrNameLst>
                                      </p:cBhvr>
                                      <p:to>
                                        <p:strVal val="visible"/>
                                      </p:to>
                                    </p:set>
                                    <p:anim calcmode="lin" valueType="num">
                                      <p:cBhvr additive="base">
                                        <p:cTn dur="500"/>
                                        <p:tgtEl>
                                          <p:spTgt spid="4058"/>
                                        </p:tgtEl>
                                        <p:attrNameLst>
                                          <p:attrName>ppt_w</p:attrName>
                                        </p:attrNameLst>
                                      </p:cBhvr>
                                      <p:tavLst>
                                        <p:tav fmla="" tm="0">
                                          <p:val>
                                            <p:strVal val="0"/>
                                          </p:val>
                                        </p:tav>
                                        <p:tav fmla="" tm="100000">
                                          <p:val>
                                            <p:strVal val="#ppt_w"/>
                                          </p:val>
                                        </p:tav>
                                      </p:tavLst>
                                    </p:anim>
                                    <p:anim calcmode="lin" valueType="num">
                                      <p:cBhvr additive="base">
                                        <p:cTn dur="500"/>
                                        <p:tgtEl>
                                          <p:spTgt spid="40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66"/>
                                        </p:tgtEl>
                                        <p:attrNameLst>
                                          <p:attrName>style.visibility</p:attrName>
                                        </p:attrNameLst>
                                      </p:cBhvr>
                                      <p:to>
                                        <p:strVal val="visible"/>
                                      </p:to>
                                    </p:set>
                                    <p:anim calcmode="lin" valueType="num">
                                      <p:cBhvr additive="base">
                                        <p:cTn dur="500"/>
                                        <p:tgtEl>
                                          <p:spTgt spid="4066"/>
                                        </p:tgtEl>
                                        <p:attrNameLst>
                                          <p:attrName>ppt_w</p:attrName>
                                        </p:attrNameLst>
                                      </p:cBhvr>
                                      <p:tavLst>
                                        <p:tav fmla="" tm="0">
                                          <p:val>
                                            <p:strVal val="0"/>
                                          </p:val>
                                        </p:tav>
                                        <p:tav fmla="" tm="100000">
                                          <p:val>
                                            <p:strVal val="#ppt_w"/>
                                          </p:val>
                                        </p:tav>
                                      </p:tavLst>
                                    </p:anim>
                                    <p:anim calcmode="lin" valueType="num">
                                      <p:cBhvr additive="base">
                                        <p:cTn dur="500"/>
                                        <p:tgtEl>
                                          <p:spTgt spid="40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62"/>
                                        </p:tgtEl>
                                        <p:attrNameLst>
                                          <p:attrName>style.visibility</p:attrName>
                                        </p:attrNameLst>
                                      </p:cBhvr>
                                      <p:to>
                                        <p:strVal val="visible"/>
                                      </p:to>
                                    </p:set>
                                    <p:anim calcmode="lin" valueType="num">
                                      <p:cBhvr additive="base">
                                        <p:cTn dur="500"/>
                                        <p:tgtEl>
                                          <p:spTgt spid="4062"/>
                                        </p:tgtEl>
                                        <p:attrNameLst>
                                          <p:attrName>ppt_w</p:attrName>
                                        </p:attrNameLst>
                                      </p:cBhvr>
                                      <p:tavLst>
                                        <p:tav fmla="" tm="0">
                                          <p:val>
                                            <p:strVal val="0"/>
                                          </p:val>
                                        </p:tav>
                                        <p:tav fmla="" tm="100000">
                                          <p:val>
                                            <p:strVal val="#ppt_w"/>
                                          </p:val>
                                        </p:tav>
                                      </p:tavLst>
                                    </p:anim>
                                    <p:anim calcmode="lin" valueType="num">
                                      <p:cBhvr additive="base">
                                        <p:cTn dur="500"/>
                                        <p:tgtEl>
                                          <p:spTgt spid="40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57"/>
                                        </p:tgtEl>
                                        <p:attrNameLst>
                                          <p:attrName>style.visibility</p:attrName>
                                        </p:attrNameLst>
                                      </p:cBhvr>
                                      <p:to>
                                        <p:strVal val="visible"/>
                                      </p:to>
                                    </p:set>
                                    <p:anim calcmode="lin" valueType="num">
                                      <p:cBhvr additive="base">
                                        <p:cTn dur="500"/>
                                        <p:tgtEl>
                                          <p:spTgt spid="4057"/>
                                        </p:tgtEl>
                                        <p:attrNameLst>
                                          <p:attrName>ppt_w</p:attrName>
                                        </p:attrNameLst>
                                      </p:cBhvr>
                                      <p:tavLst>
                                        <p:tav fmla="" tm="0">
                                          <p:val>
                                            <p:strVal val="0"/>
                                          </p:val>
                                        </p:tav>
                                        <p:tav fmla="" tm="100000">
                                          <p:val>
                                            <p:strVal val="#ppt_w"/>
                                          </p:val>
                                        </p:tav>
                                      </p:tavLst>
                                    </p:anim>
                                    <p:anim calcmode="lin" valueType="num">
                                      <p:cBhvr additive="base">
                                        <p:cTn dur="500"/>
                                        <p:tgtEl>
                                          <p:spTgt spid="40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61"/>
                                        </p:tgtEl>
                                        <p:attrNameLst>
                                          <p:attrName>style.visibility</p:attrName>
                                        </p:attrNameLst>
                                      </p:cBhvr>
                                      <p:to>
                                        <p:strVal val="visible"/>
                                      </p:to>
                                    </p:set>
                                    <p:anim calcmode="lin" valueType="num">
                                      <p:cBhvr additive="base">
                                        <p:cTn dur="500"/>
                                        <p:tgtEl>
                                          <p:spTgt spid="4061"/>
                                        </p:tgtEl>
                                        <p:attrNameLst>
                                          <p:attrName>ppt_w</p:attrName>
                                        </p:attrNameLst>
                                      </p:cBhvr>
                                      <p:tavLst>
                                        <p:tav fmla="" tm="0">
                                          <p:val>
                                            <p:strVal val="0"/>
                                          </p:val>
                                        </p:tav>
                                        <p:tav fmla="" tm="100000">
                                          <p:val>
                                            <p:strVal val="#ppt_w"/>
                                          </p:val>
                                        </p:tav>
                                      </p:tavLst>
                                    </p:anim>
                                    <p:anim calcmode="lin" valueType="num">
                                      <p:cBhvr additive="base">
                                        <p:cTn dur="500"/>
                                        <p:tgtEl>
                                          <p:spTgt spid="40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60"/>
                                        </p:tgtEl>
                                        <p:attrNameLst>
                                          <p:attrName>style.visibility</p:attrName>
                                        </p:attrNameLst>
                                      </p:cBhvr>
                                      <p:to>
                                        <p:strVal val="visible"/>
                                      </p:to>
                                    </p:set>
                                    <p:anim calcmode="lin" valueType="num">
                                      <p:cBhvr additive="base">
                                        <p:cTn dur="500"/>
                                        <p:tgtEl>
                                          <p:spTgt spid="4060"/>
                                        </p:tgtEl>
                                        <p:attrNameLst>
                                          <p:attrName>ppt_w</p:attrName>
                                        </p:attrNameLst>
                                      </p:cBhvr>
                                      <p:tavLst>
                                        <p:tav fmla="" tm="0">
                                          <p:val>
                                            <p:strVal val="0"/>
                                          </p:val>
                                        </p:tav>
                                        <p:tav fmla="" tm="100000">
                                          <p:val>
                                            <p:strVal val="#ppt_w"/>
                                          </p:val>
                                        </p:tav>
                                      </p:tavLst>
                                    </p:anim>
                                    <p:anim calcmode="lin" valueType="num">
                                      <p:cBhvr additive="base">
                                        <p:cTn dur="500"/>
                                        <p:tgtEl>
                                          <p:spTgt spid="40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64"/>
                                        </p:tgtEl>
                                        <p:attrNameLst>
                                          <p:attrName>style.visibility</p:attrName>
                                        </p:attrNameLst>
                                      </p:cBhvr>
                                      <p:to>
                                        <p:strVal val="visible"/>
                                      </p:to>
                                    </p:set>
                                    <p:anim calcmode="lin" valueType="num">
                                      <p:cBhvr additive="base">
                                        <p:cTn dur="500"/>
                                        <p:tgtEl>
                                          <p:spTgt spid="4064"/>
                                        </p:tgtEl>
                                        <p:attrNameLst>
                                          <p:attrName>ppt_w</p:attrName>
                                        </p:attrNameLst>
                                      </p:cBhvr>
                                      <p:tavLst>
                                        <p:tav fmla="" tm="0">
                                          <p:val>
                                            <p:strVal val="0"/>
                                          </p:val>
                                        </p:tav>
                                        <p:tav fmla="" tm="100000">
                                          <p:val>
                                            <p:strVal val="#ppt_w"/>
                                          </p:val>
                                        </p:tav>
                                      </p:tavLst>
                                    </p:anim>
                                    <p:anim calcmode="lin" valueType="num">
                                      <p:cBhvr additive="base">
                                        <p:cTn dur="500"/>
                                        <p:tgtEl>
                                          <p:spTgt spid="40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63"/>
                                        </p:tgtEl>
                                        <p:attrNameLst>
                                          <p:attrName>style.visibility</p:attrName>
                                        </p:attrNameLst>
                                      </p:cBhvr>
                                      <p:to>
                                        <p:strVal val="visible"/>
                                      </p:to>
                                    </p:set>
                                    <p:anim calcmode="lin" valueType="num">
                                      <p:cBhvr additive="base">
                                        <p:cTn dur="500"/>
                                        <p:tgtEl>
                                          <p:spTgt spid="4063"/>
                                        </p:tgtEl>
                                        <p:attrNameLst>
                                          <p:attrName>ppt_w</p:attrName>
                                        </p:attrNameLst>
                                      </p:cBhvr>
                                      <p:tavLst>
                                        <p:tav fmla="" tm="0">
                                          <p:val>
                                            <p:strVal val="0"/>
                                          </p:val>
                                        </p:tav>
                                        <p:tav fmla="" tm="100000">
                                          <p:val>
                                            <p:strVal val="#ppt_w"/>
                                          </p:val>
                                        </p:tav>
                                      </p:tavLst>
                                    </p:anim>
                                    <p:anim calcmode="lin" valueType="num">
                                      <p:cBhvr additive="base">
                                        <p:cTn dur="500"/>
                                        <p:tgtEl>
                                          <p:spTgt spid="406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067"/>
                                        </p:tgtEl>
                                        <p:attrNameLst>
                                          <p:attrName>style.visibility</p:attrName>
                                        </p:attrNameLst>
                                      </p:cBhvr>
                                      <p:to>
                                        <p:strVal val="visible"/>
                                      </p:to>
                                    </p:set>
                                    <p:animEffect filter="fade" transition="in">
                                      <p:cBhvr>
                                        <p:cTn dur="500"/>
                                        <p:tgtEl>
                                          <p:spTgt spid="40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83"/>
                                        </p:tgtEl>
                                        <p:attrNameLst>
                                          <p:attrName>style.visibility</p:attrName>
                                        </p:attrNameLst>
                                      </p:cBhvr>
                                      <p:to>
                                        <p:strVal val="visible"/>
                                      </p:to>
                                    </p:set>
                                    <p:anim calcmode="lin" valueType="num">
                                      <p:cBhvr additive="base">
                                        <p:cTn dur="500"/>
                                        <p:tgtEl>
                                          <p:spTgt spid="4083"/>
                                        </p:tgtEl>
                                        <p:attrNameLst>
                                          <p:attrName>ppt_w</p:attrName>
                                        </p:attrNameLst>
                                      </p:cBhvr>
                                      <p:tavLst>
                                        <p:tav fmla="" tm="0">
                                          <p:val>
                                            <p:strVal val="0"/>
                                          </p:val>
                                        </p:tav>
                                        <p:tav fmla="" tm="100000">
                                          <p:val>
                                            <p:strVal val="#ppt_w"/>
                                          </p:val>
                                        </p:tav>
                                      </p:tavLst>
                                    </p:anim>
                                    <p:anim calcmode="lin" valueType="num">
                                      <p:cBhvr additive="base">
                                        <p:cTn dur="500"/>
                                        <p:tgtEl>
                                          <p:spTgt spid="408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8" name="Shape 4088"/>
        <p:cNvGrpSpPr/>
        <p:nvPr/>
      </p:nvGrpSpPr>
      <p:grpSpPr>
        <a:xfrm>
          <a:off x="0" y="0"/>
          <a:ext cx="0" cy="0"/>
          <a:chOff x="0" y="0"/>
          <a:chExt cx="0" cy="0"/>
        </a:xfrm>
      </p:grpSpPr>
      <p:pic>
        <p:nvPicPr>
          <p:cNvPr id="4089" name="Google Shape;4089;p9"/>
          <p:cNvPicPr preferRelativeResize="0"/>
          <p:nvPr/>
        </p:nvPicPr>
        <p:blipFill rotWithShape="1">
          <a:blip r:embed="rId3">
            <a:alphaModFix/>
          </a:blip>
          <a:srcRect b="0" l="85839" r="0" t="0"/>
          <a:stretch/>
        </p:blipFill>
        <p:spPr>
          <a:xfrm>
            <a:off x="10465468" y="860392"/>
            <a:ext cx="1726532" cy="3508489"/>
          </a:xfrm>
          <a:prstGeom prst="rect">
            <a:avLst/>
          </a:prstGeom>
          <a:noFill/>
          <a:ln>
            <a:noFill/>
          </a:ln>
        </p:spPr>
      </p:pic>
      <p:pic>
        <p:nvPicPr>
          <p:cNvPr id="4090" name="Google Shape;4090;p9"/>
          <p:cNvPicPr preferRelativeResize="0"/>
          <p:nvPr/>
        </p:nvPicPr>
        <p:blipFill rotWithShape="1">
          <a:blip r:embed="rId3">
            <a:alphaModFix/>
          </a:blip>
          <a:srcRect b="0" l="0" r="83505" t="0"/>
          <a:stretch/>
        </p:blipFill>
        <p:spPr>
          <a:xfrm>
            <a:off x="127000" y="1280073"/>
            <a:ext cx="2011133" cy="3508489"/>
          </a:xfrm>
          <a:prstGeom prst="rect">
            <a:avLst/>
          </a:prstGeom>
          <a:noFill/>
          <a:ln>
            <a:noFill/>
          </a:ln>
        </p:spPr>
      </p:pic>
      <p:pic>
        <p:nvPicPr>
          <p:cNvPr id="4091" name="Google Shape;4091;p9"/>
          <p:cNvPicPr preferRelativeResize="0"/>
          <p:nvPr/>
        </p:nvPicPr>
        <p:blipFill rotWithShape="1">
          <a:blip r:embed="rId4">
            <a:alphaModFix/>
          </a:blip>
          <a:srcRect b="0" l="0" r="0" t="0"/>
          <a:stretch/>
        </p:blipFill>
        <p:spPr>
          <a:xfrm rot="2591001">
            <a:off x="10369177" y="2906373"/>
            <a:ext cx="269736" cy="255891"/>
          </a:xfrm>
          <a:prstGeom prst="rect">
            <a:avLst/>
          </a:prstGeom>
          <a:noFill/>
          <a:ln>
            <a:noFill/>
          </a:ln>
        </p:spPr>
      </p:pic>
      <p:pic>
        <p:nvPicPr>
          <p:cNvPr id="4092" name="Google Shape;4092;p9"/>
          <p:cNvPicPr preferRelativeResize="0"/>
          <p:nvPr/>
        </p:nvPicPr>
        <p:blipFill rotWithShape="1">
          <a:blip r:embed="rId5">
            <a:alphaModFix/>
          </a:blip>
          <a:srcRect b="0" l="0" r="0" t="0"/>
          <a:stretch/>
        </p:blipFill>
        <p:spPr>
          <a:xfrm>
            <a:off x="10857104" y="2825127"/>
            <a:ext cx="418260" cy="365557"/>
          </a:xfrm>
          <a:prstGeom prst="rect">
            <a:avLst/>
          </a:prstGeom>
          <a:noFill/>
          <a:ln>
            <a:noFill/>
          </a:ln>
        </p:spPr>
      </p:pic>
      <p:pic>
        <p:nvPicPr>
          <p:cNvPr id="4093" name="Google Shape;4093;p9"/>
          <p:cNvPicPr preferRelativeResize="0"/>
          <p:nvPr/>
        </p:nvPicPr>
        <p:blipFill rotWithShape="1">
          <a:blip r:embed="rId6">
            <a:alphaModFix/>
          </a:blip>
          <a:srcRect b="0" l="0" r="0" t="0"/>
          <a:stretch/>
        </p:blipFill>
        <p:spPr>
          <a:xfrm rot="-800362">
            <a:off x="9739738" y="1096164"/>
            <a:ext cx="916995" cy="1298133"/>
          </a:xfrm>
          <a:prstGeom prst="rect">
            <a:avLst/>
          </a:prstGeom>
          <a:noFill/>
          <a:ln>
            <a:noFill/>
          </a:ln>
        </p:spPr>
      </p:pic>
      <p:pic>
        <p:nvPicPr>
          <p:cNvPr id="4094" name="Google Shape;4094;p9"/>
          <p:cNvPicPr preferRelativeResize="0"/>
          <p:nvPr/>
        </p:nvPicPr>
        <p:blipFill rotWithShape="1">
          <a:blip r:embed="rId7">
            <a:alphaModFix/>
          </a:blip>
          <a:srcRect b="0" l="0" r="0" t="0"/>
          <a:stretch/>
        </p:blipFill>
        <p:spPr>
          <a:xfrm>
            <a:off x="1219506" y="3967827"/>
            <a:ext cx="1002731" cy="567980"/>
          </a:xfrm>
          <a:prstGeom prst="rect">
            <a:avLst/>
          </a:prstGeom>
          <a:noFill/>
          <a:ln>
            <a:noFill/>
          </a:ln>
        </p:spPr>
      </p:pic>
      <p:pic>
        <p:nvPicPr>
          <p:cNvPr id="4095" name="Google Shape;4095;p9"/>
          <p:cNvPicPr preferRelativeResize="0"/>
          <p:nvPr/>
        </p:nvPicPr>
        <p:blipFill rotWithShape="1">
          <a:blip r:embed="rId7">
            <a:alphaModFix/>
          </a:blip>
          <a:srcRect b="0" l="0" r="0" t="0"/>
          <a:stretch/>
        </p:blipFill>
        <p:spPr>
          <a:xfrm>
            <a:off x="11267471" y="3385843"/>
            <a:ext cx="670529" cy="379810"/>
          </a:xfrm>
          <a:prstGeom prst="rect">
            <a:avLst/>
          </a:prstGeom>
          <a:noFill/>
          <a:ln>
            <a:noFill/>
          </a:ln>
        </p:spPr>
      </p:pic>
      <p:pic>
        <p:nvPicPr>
          <p:cNvPr id="4096" name="Google Shape;4096;p9"/>
          <p:cNvPicPr preferRelativeResize="0"/>
          <p:nvPr/>
        </p:nvPicPr>
        <p:blipFill rotWithShape="1">
          <a:blip r:embed="rId8">
            <a:alphaModFix/>
          </a:blip>
          <a:srcRect b="4468" l="87680" r="0" t="0"/>
          <a:stretch/>
        </p:blipFill>
        <p:spPr>
          <a:xfrm>
            <a:off x="10689944" y="0"/>
            <a:ext cx="1502056" cy="3351713"/>
          </a:xfrm>
          <a:prstGeom prst="rect">
            <a:avLst/>
          </a:prstGeom>
          <a:noFill/>
          <a:ln>
            <a:noFill/>
          </a:ln>
        </p:spPr>
      </p:pic>
      <p:pic>
        <p:nvPicPr>
          <p:cNvPr id="4097" name="Google Shape;4097;p9"/>
          <p:cNvPicPr preferRelativeResize="0"/>
          <p:nvPr/>
        </p:nvPicPr>
        <p:blipFill rotWithShape="1">
          <a:blip r:embed="rId9">
            <a:alphaModFix/>
          </a:blip>
          <a:srcRect b="0" l="0" r="0" t="0"/>
          <a:stretch/>
        </p:blipFill>
        <p:spPr>
          <a:xfrm>
            <a:off x="4517345" y="0"/>
            <a:ext cx="2011133" cy="1755509"/>
          </a:xfrm>
          <a:prstGeom prst="rect">
            <a:avLst/>
          </a:prstGeom>
          <a:noFill/>
          <a:ln>
            <a:noFill/>
          </a:ln>
        </p:spPr>
      </p:pic>
      <p:pic>
        <p:nvPicPr>
          <p:cNvPr id="4098" name="Google Shape;4098;p9"/>
          <p:cNvPicPr preferRelativeResize="0"/>
          <p:nvPr/>
        </p:nvPicPr>
        <p:blipFill rotWithShape="1">
          <a:blip r:embed="rId10">
            <a:alphaModFix/>
          </a:blip>
          <a:srcRect b="392" l="0" r="26875" t="65810"/>
          <a:stretch/>
        </p:blipFill>
        <p:spPr>
          <a:xfrm>
            <a:off x="-19317" y="4496600"/>
            <a:ext cx="8980582" cy="2343979"/>
          </a:xfrm>
          <a:prstGeom prst="rect">
            <a:avLst/>
          </a:prstGeom>
          <a:noFill/>
          <a:ln>
            <a:noFill/>
          </a:ln>
        </p:spPr>
      </p:pic>
      <p:pic>
        <p:nvPicPr>
          <p:cNvPr descr="Người nông dân vui vẻ dễ thương cầm biểu tượng biểu ngữ lúa khô phim hoạt hình nghệ thuật minh họa các vector Miễn phí" id="4099" name="Google Shape;4099;p9"/>
          <p:cNvPicPr preferRelativeResize="0"/>
          <p:nvPr/>
        </p:nvPicPr>
        <p:blipFill rotWithShape="1">
          <a:blip r:embed="rId11">
            <a:alphaModFix/>
          </a:blip>
          <a:srcRect b="9999" l="8339" r="50000" t="10000"/>
          <a:stretch/>
        </p:blipFill>
        <p:spPr>
          <a:xfrm>
            <a:off x="2102111" y="2439203"/>
            <a:ext cx="2811022" cy="3000723"/>
          </a:xfrm>
          <a:prstGeom prst="rect">
            <a:avLst/>
          </a:prstGeom>
          <a:noFill/>
          <a:ln>
            <a:noFill/>
          </a:ln>
        </p:spPr>
      </p:pic>
      <p:pic>
        <p:nvPicPr>
          <p:cNvPr id="4100" name="Google Shape;4100;p9"/>
          <p:cNvPicPr preferRelativeResize="0"/>
          <p:nvPr/>
        </p:nvPicPr>
        <p:blipFill rotWithShape="1">
          <a:blip r:embed="rId12">
            <a:alphaModFix/>
          </a:blip>
          <a:srcRect b="392" l="55533" r="0" t="65911"/>
          <a:stretch/>
        </p:blipFill>
        <p:spPr>
          <a:xfrm>
            <a:off x="6746647" y="4454599"/>
            <a:ext cx="5497605" cy="2352685"/>
          </a:xfrm>
          <a:prstGeom prst="rect">
            <a:avLst/>
          </a:prstGeom>
          <a:noFill/>
          <a:ln>
            <a:noFill/>
          </a:ln>
        </p:spPr>
      </p:pic>
      <p:pic>
        <p:nvPicPr>
          <p:cNvPr descr="Người nông dân vui vẻ dễ thương cầm biểu tượng biểu ngữ lúa khô phim hoạt hình nghệ thuật minh họa các vector Miễn phí" id="4101" name="Google Shape;4101;p9"/>
          <p:cNvPicPr preferRelativeResize="0"/>
          <p:nvPr/>
        </p:nvPicPr>
        <p:blipFill rotWithShape="1">
          <a:blip r:embed="rId13">
            <a:alphaModFix/>
          </a:blip>
          <a:srcRect b="0" l="50000" r="0" t="0"/>
          <a:stretch/>
        </p:blipFill>
        <p:spPr>
          <a:xfrm>
            <a:off x="7433975" y="2277625"/>
            <a:ext cx="3377482" cy="3755156"/>
          </a:xfrm>
          <a:prstGeom prst="rect">
            <a:avLst/>
          </a:prstGeom>
          <a:noFill/>
          <a:ln>
            <a:noFill/>
          </a:ln>
        </p:spPr>
      </p:pic>
      <p:grpSp>
        <p:nvGrpSpPr>
          <p:cNvPr id="4102" name="Google Shape;4102;p9"/>
          <p:cNvGrpSpPr/>
          <p:nvPr/>
        </p:nvGrpSpPr>
        <p:grpSpPr>
          <a:xfrm>
            <a:off x="6620" y="4059623"/>
            <a:ext cx="12192000" cy="2780956"/>
            <a:chOff x="-29140" y="3368913"/>
            <a:chExt cx="13654110" cy="3545778"/>
          </a:xfrm>
        </p:grpSpPr>
        <p:pic>
          <p:nvPicPr>
            <p:cNvPr id="4103" name="Google Shape;4103;p9"/>
            <p:cNvPicPr preferRelativeResize="0"/>
            <p:nvPr/>
          </p:nvPicPr>
          <p:blipFill rotWithShape="1">
            <a:blip r:embed="rId14">
              <a:alphaModFix/>
            </a:blip>
            <a:srcRect b="4810" l="0" r="0" t="0"/>
            <a:stretch/>
          </p:blipFill>
          <p:spPr>
            <a:xfrm>
              <a:off x="-29140" y="3388588"/>
              <a:ext cx="5290565" cy="3526103"/>
            </a:xfrm>
            <a:prstGeom prst="rect">
              <a:avLst/>
            </a:prstGeom>
            <a:noFill/>
            <a:ln>
              <a:noFill/>
            </a:ln>
          </p:spPr>
        </p:pic>
        <p:pic>
          <p:nvPicPr>
            <p:cNvPr id="4104" name="Google Shape;4104;p9"/>
            <p:cNvPicPr preferRelativeResize="0"/>
            <p:nvPr/>
          </p:nvPicPr>
          <p:blipFill rotWithShape="1">
            <a:blip r:embed="rId14">
              <a:alphaModFix/>
            </a:blip>
            <a:srcRect b="4810" l="0" r="0" t="0"/>
            <a:stretch/>
          </p:blipFill>
          <p:spPr>
            <a:xfrm>
              <a:off x="4704260" y="3368913"/>
              <a:ext cx="5290565" cy="3526103"/>
            </a:xfrm>
            <a:prstGeom prst="rect">
              <a:avLst/>
            </a:prstGeom>
            <a:noFill/>
            <a:ln>
              <a:noFill/>
            </a:ln>
          </p:spPr>
        </p:pic>
        <p:pic>
          <p:nvPicPr>
            <p:cNvPr id="4105" name="Google Shape;4105;p9"/>
            <p:cNvPicPr preferRelativeResize="0"/>
            <p:nvPr/>
          </p:nvPicPr>
          <p:blipFill rotWithShape="1">
            <a:blip r:embed="rId14">
              <a:alphaModFix/>
            </a:blip>
            <a:srcRect b="4810" l="0" r="0" t="0"/>
            <a:stretch/>
          </p:blipFill>
          <p:spPr>
            <a:xfrm>
              <a:off x="8698865" y="3368913"/>
              <a:ext cx="4926105" cy="3526103"/>
            </a:xfrm>
            <a:prstGeom prst="rect">
              <a:avLst/>
            </a:prstGeom>
            <a:noFill/>
            <a:ln>
              <a:noFill/>
            </a:ln>
          </p:spPr>
        </p:pic>
      </p:grpSp>
      <p:sp>
        <p:nvSpPr>
          <p:cNvPr id="4106" name="Google Shape;4106;p9"/>
          <p:cNvSpPr/>
          <p:nvPr/>
        </p:nvSpPr>
        <p:spPr>
          <a:xfrm>
            <a:off x="-634303" y="-1765204"/>
            <a:ext cx="3832239" cy="3638350"/>
          </a:xfrm>
          <a:prstGeom prst="ellipse">
            <a:avLst/>
          </a:prstGeom>
          <a:solidFill>
            <a:srgbClr val="FED000">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4107" name="Google Shape;4107;p9"/>
          <p:cNvSpPr/>
          <p:nvPr/>
        </p:nvSpPr>
        <p:spPr>
          <a:xfrm>
            <a:off x="159757" y="-1051426"/>
            <a:ext cx="2266918" cy="2129406"/>
          </a:xfrm>
          <a:prstGeom prst="ellipse">
            <a:avLst/>
          </a:prstGeom>
          <a:solidFill>
            <a:srgbClr val="FED000">
              <a:alpha val="4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sp>
        <p:nvSpPr>
          <p:cNvPr id="4108" name="Google Shape;4108;p9"/>
          <p:cNvSpPr/>
          <p:nvPr/>
        </p:nvSpPr>
        <p:spPr>
          <a:xfrm>
            <a:off x="535398" y="-748723"/>
            <a:ext cx="1524000" cy="1524000"/>
          </a:xfrm>
          <a:prstGeom prst="ellipse">
            <a:avLst/>
          </a:prstGeom>
          <a:solidFill>
            <a:srgbClr val="FED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Oi"/>
              <a:ea typeface="Oi"/>
              <a:cs typeface="Oi"/>
              <a:sym typeface="Oi"/>
            </a:endParaRPr>
          </a:p>
        </p:txBody>
      </p:sp>
      <p:grpSp>
        <p:nvGrpSpPr>
          <p:cNvPr id="4109" name="Google Shape;4109;p9"/>
          <p:cNvGrpSpPr/>
          <p:nvPr/>
        </p:nvGrpSpPr>
        <p:grpSpPr>
          <a:xfrm>
            <a:off x="5674430" y="257999"/>
            <a:ext cx="3144918" cy="2884873"/>
            <a:chOff x="5674430" y="257999"/>
            <a:chExt cx="3144918" cy="2884873"/>
          </a:xfrm>
        </p:grpSpPr>
        <p:pic>
          <p:nvPicPr>
            <p:cNvPr descr="Shape&#10;&#10;Description automatically generated" id="4110" name="Google Shape;4110;p9"/>
            <p:cNvPicPr preferRelativeResize="0"/>
            <p:nvPr/>
          </p:nvPicPr>
          <p:blipFill rotWithShape="1">
            <a:blip r:embed="rId15">
              <a:alphaModFix/>
            </a:blip>
            <a:srcRect b="0" l="0" r="0" t="0"/>
            <a:stretch/>
          </p:blipFill>
          <p:spPr>
            <a:xfrm>
              <a:off x="5674430" y="257999"/>
              <a:ext cx="3144918" cy="2884873"/>
            </a:xfrm>
            <a:prstGeom prst="rect">
              <a:avLst/>
            </a:prstGeom>
            <a:noFill/>
            <a:ln>
              <a:noFill/>
            </a:ln>
          </p:spPr>
        </p:pic>
        <p:sp>
          <p:nvSpPr>
            <p:cNvPr id="4111" name="Google Shape;4111;p9"/>
            <p:cNvSpPr txBox="1"/>
            <p:nvPr/>
          </p:nvSpPr>
          <p:spPr>
            <a:xfrm>
              <a:off x="6023430" y="437205"/>
              <a:ext cx="2723348"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Calibri"/>
                <a:buNone/>
              </a:pPr>
              <a:r>
                <a:rPr b="1" i="0" lang="en-US" sz="2400" u="none" cap="none" strike="noStrike">
                  <a:solidFill>
                    <a:srgbClr val="000000"/>
                  </a:solidFill>
                  <a:latin typeface="Calibri"/>
                  <a:ea typeface="Calibri"/>
                  <a:cs typeface="Calibri"/>
                  <a:sym typeface="Calibri"/>
                </a:rPr>
                <a:t>Hôm nay chúng ta hãy tham quan 1 vòng ruộng lúa của các bác nông dân nhé</a:t>
              </a:r>
              <a:endParaRPr b="1" i="0" sz="2400" u="none" cap="none" strike="noStrike">
                <a:solidFill>
                  <a:srgbClr val="000000"/>
                </a:solidFill>
                <a:latin typeface="Calibri"/>
                <a:ea typeface="Calibri"/>
                <a:cs typeface="Calibri"/>
                <a:sym typeface="Calibri"/>
              </a:endParaRPr>
            </a:p>
          </p:txBody>
        </p:sp>
      </p:grpSp>
      <p:pic>
        <p:nvPicPr>
          <p:cNvPr id="4112" name="Google Shape;4112;p9"/>
          <p:cNvPicPr preferRelativeResize="0"/>
          <p:nvPr/>
        </p:nvPicPr>
        <p:blipFill rotWithShape="1">
          <a:blip r:embed="rId16">
            <a:alphaModFix/>
          </a:blip>
          <a:srcRect b="0" l="0" r="0" t="0"/>
          <a:stretch/>
        </p:blipFill>
        <p:spPr>
          <a:xfrm>
            <a:off x="-1061142" y="1719830"/>
            <a:ext cx="609600" cy="609600"/>
          </a:xfrm>
          <a:prstGeom prst="rect">
            <a:avLst/>
          </a:prstGeom>
          <a:noFill/>
          <a:ln>
            <a:noFill/>
          </a:ln>
        </p:spPr>
      </p:pic>
      <p:grpSp>
        <p:nvGrpSpPr>
          <p:cNvPr id="4113" name="Google Shape;4113;p9"/>
          <p:cNvGrpSpPr/>
          <p:nvPr/>
        </p:nvGrpSpPr>
        <p:grpSpPr>
          <a:xfrm flipH="1">
            <a:off x="2642937" y="199667"/>
            <a:ext cx="3144918" cy="2884873"/>
            <a:chOff x="5674430" y="257999"/>
            <a:chExt cx="3144918" cy="2884873"/>
          </a:xfrm>
        </p:grpSpPr>
        <p:pic>
          <p:nvPicPr>
            <p:cNvPr descr="Shape&#10;&#10;Description automatically generated" id="4114" name="Google Shape;4114;p9"/>
            <p:cNvPicPr preferRelativeResize="0"/>
            <p:nvPr/>
          </p:nvPicPr>
          <p:blipFill rotWithShape="1">
            <a:blip r:embed="rId15">
              <a:alphaModFix/>
            </a:blip>
            <a:srcRect b="0" l="0" r="0" t="0"/>
            <a:stretch/>
          </p:blipFill>
          <p:spPr>
            <a:xfrm>
              <a:off x="5674430" y="257999"/>
              <a:ext cx="3144918" cy="2884873"/>
            </a:xfrm>
            <a:prstGeom prst="rect">
              <a:avLst/>
            </a:prstGeom>
            <a:noFill/>
            <a:ln>
              <a:noFill/>
            </a:ln>
          </p:spPr>
        </p:pic>
        <p:sp>
          <p:nvSpPr>
            <p:cNvPr id="4115" name="Google Shape;4115;p9"/>
            <p:cNvSpPr txBox="1"/>
            <p:nvPr/>
          </p:nvSpPr>
          <p:spPr>
            <a:xfrm>
              <a:off x="5776686" y="437205"/>
              <a:ext cx="2723348"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Calibri"/>
                <a:buNone/>
              </a:pPr>
              <a:r>
                <a:rPr b="1" i="0" lang="en-US" sz="4400" u="none" cap="none" strike="noStrike">
                  <a:solidFill>
                    <a:srgbClr val="000000"/>
                  </a:solidFill>
                  <a:latin typeface="Calibri"/>
                  <a:ea typeface="Calibri"/>
                  <a:cs typeface="Calibri"/>
                  <a:sym typeface="Calibri"/>
                </a:rPr>
                <a:t>Chúng ta bắt đầu nào</a:t>
              </a:r>
              <a:endParaRPr b="1" i="0" sz="4400" u="none" cap="none" strike="noStrike">
                <a:solidFill>
                  <a:srgbClr val="000000"/>
                </a:solidFill>
                <a:latin typeface="Calibri"/>
                <a:ea typeface="Calibri"/>
                <a:cs typeface="Calibri"/>
                <a:sym typeface="Calibri"/>
              </a:endParaRPr>
            </a:p>
          </p:txBody>
        </p:sp>
      </p:grpSp>
      <p:pic>
        <p:nvPicPr>
          <p:cNvPr id="4116" name="Google Shape;4116;p9"/>
          <p:cNvPicPr preferRelativeResize="0"/>
          <p:nvPr/>
        </p:nvPicPr>
        <p:blipFill rotWithShape="1">
          <a:blip r:embed="rId16">
            <a:alphaModFix/>
          </a:blip>
          <a:srcRect b="0" l="0" r="0" t="0"/>
          <a:stretch/>
        </p:blipFill>
        <p:spPr>
          <a:xfrm>
            <a:off x="-908742" y="1872230"/>
            <a:ext cx="609600" cy="609600"/>
          </a:xfrm>
          <a:prstGeom prst="rect">
            <a:avLst/>
          </a:prstGeom>
          <a:noFill/>
          <a:ln>
            <a:noFill/>
          </a:ln>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9"/>
                                        </p:tgtEl>
                                        <p:attrNameLst>
                                          <p:attrName>style.visibility</p:attrName>
                                        </p:attrNameLst>
                                      </p:cBhvr>
                                      <p:to>
                                        <p:strVal val="visible"/>
                                      </p:to>
                                    </p:set>
                                    <p:animEffect filter="fade" transition="in">
                                      <p:cBhvr>
                                        <p:cTn dur="500"/>
                                        <p:tgtEl>
                                          <p:spTgt spid="4109"/>
                                        </p:tgtEl>
                                      </p:cBhvr>
                                    </p:animEffect>
                                  </p:childTnLst>
                                </p:cTn>
                              </p:par>
                              <p:par>
                                <p:cTn fill="hold" nodeType="withEffect" presetClass="entr" presetID="10" presetSubtype="0">
                                  <p:stCondLst>
                                    <p:cond delay="0"/>
                                  </p:stCondLst>
                                  <p:childTnLst>
                                    <p:set>
                                      <p:cBhvr>
                                        <p:cTn dur="1" fill="hold">
                                          <p:stCondLst>
                                            <p:cond delay="0"/>
                                          </p:stCondLst>
                                        </p:cTn>
                                        <p:tgtEl>
                                          <p:spTgt spid="4112"/>
                                        </p:tgtEl>
                                        <p:attrNameLst>
                                          <p:attrName>style.visibility</p:attrName>
                                        </p:attrNameLst>
                                      </p:cBhvr>
                                      <p:to>
                                        <p:strVal val="visible"/>
                                      </p:to>
                                    </p:set>
                                    <p:animEffect filter="fade" transition="in">
                                      <p:cBhvr>
                                        <p:cTn dur="2808"/>
                                        <p:tgtEl>
                                          <p:spTgt spid="4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09"/>
                                        </p:tgtEl>
                                      </p:cBhvr>
                                    </p:animEffect>
                                    <p:set>
                                      <p:cBhvr>
                                        <p:cTn dur="1" fill="hold">
                                          <p:stCondLst>
                                            <p:cond delay="500"/>
                                          </p:stCondLst>
                                        </p:cTn>
                                        <p:tgtEl>
                                          <p:spTgt spid="4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3"/>
                                        </p:tgtEl>
                                        <p:attrNameLst>
                                          <p:attrName>style.visibility</p:attrName>
                                        </p:attrNameLst>
                                      </p:cBhvr>
                                      <p:to>
                                        <p:strVal val="visible"/>
                                      </p:to>
                                    </p:set>
                                    <p:animEffect filter="fade" transition="in">
                                      <p:cBhvr>
                                        <p:cTn dur="500"/>
                                        <p:tgtEl>
                                          <p:spTgt spid="4113"/>
                                        </p:tgtEl>
                                      </p:cBhvr>
                                    </p:animEffect>
                                  </p:childTnLst>
                                </p:cTn>
                              </p:par>
                              <p:par>
                                <p:cTn fill="hold" nodeType="withEffect" presetClass="entr" presetID="10" presetSubtype="0">
                                  <p:stCondLst>
                                    <p:cond delay="0"/>
                                  </p:stCondLst>
                                  <p:childTnLst>
                                    <p:set>
                                      <p:cBhvr>
                                        <p:cTn dur="1" fill="hold">
                                          <p:stCondLst>
                                            <p:cond delay="0"/>
                                          </p:stCondLst>
                                        </p:cTn>
                                        <p:tgtEl>
                                          <p:spTgt spid="4116"/>
                                        </p:tgtEl>
                                        <p:attrNameLst>
                                          <p:attrName>style.visibility</p:attrName>
                                        </p:attrNameLst>
                                      </p:cBhvr>
                                      <p:to>
                                        <p:strVal val="visible"/>
                                      </p:to>
                                    </p:set>
                                    <p:animEffect filter="fade" transition="in">
                                      <p:cBhvr>
                                        <p:cTn dur="2808"/>
                                        <p:tgtEl>
                                          <p:spTgt spid="4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113"/>
                                        </p:tgtEl>
                                      </p:cBhvr>
                                    </p:animEffect>
                                    <p:set>
                                      <p:cBhvr>
                                        <p:cTn dur="1" fill="hold">
                                          <p:stCondLst>
                                            <p:cond delay="500"/>
                                          </p:stCondLst>
                                        </p:cTn>
                                        <p:tgtEl>
                                          <p:spTgt spid="41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9Slide - 2021">
      <a:dk1>
        <a:srgbClr val="000000"/>
      </a:dk1>
      <a:lt1>
        <a:srgbClr val="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2022-10-14T10:22:17Z</dcterms:created>
  <dc:creator>Thao Tran</dc:creator>
</cp:coreProperties>
</file>