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9" r:id="rId3"/>
    <p:sldId id="292" r:id="rId4"/>
    <p:sldId id="257" r:id="rId5"/>
    <p:sldId id="264" r:id="rId6"/>
    <p:sldId id="265" r:id="rId7"/>
    <p:sldId id="283" r:id="rId8"/>
    <p:sldId id="284" r:id="rId9"/>
    <p:sldId id="285" r:id="rId10"/>
    <p:sldId id="282" r:id="rId11"/>
    <p:sldId id="261" r:id="rId12"/>
    <p:sldId id="287" r:id="rId13"/>
    <p:sldId id="288" r:id="rId14"/>
    <p:sldId id="290" r:id="rId15"/>
    <p:sldId id="291" r:id="rId16"/>
    <p:sldId id="289" r:id="rId17"/>
    <p:sldId id="258" r:id="rId18"/>
    <p:sldId id="263" r:id="rId19"/>
    <p:sldId id="26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6D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09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7C6ED-2824-422E-991D-1165BD41CBD9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0B25B-1B40-4239-8080-53C2CC336EB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207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https://youtu.be/4kp6X2uFtEo?si=ir2K1RxqrJ5qkEk4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0B25B-1B40-4239-8080-53C2CC336EBD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67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86E5-A351-CBEA-4CFF-32D4DA755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66B81-9EE6-FE5B-2918-6AFEB1D01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475E7-0CEE-94D8-95DD-C2BD069D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F5789-A470-D5D1-6E8D-4044474F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D66CD-D30C-D33D-8667-1AE88335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6396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6976-0E2D-576E-342C-29A793DB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29EF2-1F36-0C54-CAE1-9A7A81B09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2C0C4-BB36-C800-555D-DAC52609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95936-FEE4-04D7-2E24-85B0F9D4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4BA6-9C6D-4133-1C56-BBCC83E1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9801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79E244-D668-0ACC-DAAB-80F41B4F0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C48F7-3DDD-E7F7-855E-434764BFD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F82D-E026-CECA-B703-BAC4E580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B1855-6ABE-611A-AA72-11DAEF51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1ED15-DBCC-EF4A-271F-AFD68F2B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2368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238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96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41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9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07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99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5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42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7198-E443-7544-FA37-1F2D0A9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24E1-69FA-3A66-776F-18D164E4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173-9CFA-D62B-B7A7-773F33C7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E43D1-11FF-747F-40A4-2B198F2D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FCF27-8A73-5261-E3E3-D0DE9636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7760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15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01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E565-599B-D2FA-778F-A6C433F4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75085-99F7-2741-0BDD-1D9B3AA5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A38EC-2198-5D0C-BD04-367E57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7D05-8B9B-5D14-9AE6-60FA5316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6E0A7-87B7-FA7C-02E5-F30B2B1B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3336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4A57-73B0-198C-91E3-741B838D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F620-7A14-0230-7084-160C2781C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85100-F225-5FAA-AEFD-532EF2D73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08E05-CCF7-80F8-53BC-D66DF06A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C582A-7832-06DB-1985-91AA5AB0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BA3BB-F4A8-F063-B494-6EE085D9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9735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5E3A-FD96-AD15-F2EA-9E696967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BEF31-104D-C847-8A22-355E59468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236EF-3DCB-28A5-E379-22502F1EC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3680B-5ADF-91A7-CA97-FC186D5EE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B1020-DF8B-56E7-5E3B-D6BF33E73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B37F4-01AB-8935-8967-B47A05DA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AF6C7-014E-783F-3E98-9E16177C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BCD84-840E-00ED-46DB-85BAA6A3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7501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0208-7DC3-E361-A02B-60E39FAA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8DB22-2EFC-845C-2952-532F6546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A612D-D968-F4FA-62FE-B749047B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C24DA-81E6-BB3B-6EF3-0E52BA8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352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C8559-3134-A696-3FED-F61F62F5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6A8B4-3B1D-883F-EC74-1D1DB43D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2CA71-6709-751D-2D28-2EFD06CD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55828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EAD0-4C8D-CE05-4C8C-CE09B6CD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4121-0E81-43B8-90BB-D5E51DF81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E33DA-4FD4-78CF-2DD2-2C6261945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05048-C7F4-BA31-7206-F7916627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EDE8C-8E74-3C82-C445-64EAE327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C6819-B62F-3AA5-D774-188E3055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20185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DF3B-72C5-F9E2-F104-8FD86D28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8E117-AF48-F358-8E3B-6209EE4A4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29257-90E5-3A72-60DA-FBEAFFF9A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13D6A-7DA8-7EF9-AA2C-D101328D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9/7/2025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7309B-B433-E249-D899-B7A4245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C72C1-62D8-F0DB-26D8-2A23F998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7223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EEE5DC3-46A8-33A5-8FEA-4E083D66A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9998AAF-FFCE-540B-D1A1-25C3C72AE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A61CA-DE7F-CD31-0402-61AF6BEA7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579E747A-F63F-2B30-C36B-F881E668527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7C58DA-F93F-C9FE-C1FF-4CA36BCF74E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348273-9165-525D-FD3D-6D892DE5A9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D497BE-9361-768D-6499-73D64A79AA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F5F628-AAF6-21F4-75BB-77F3D3F965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665D6C-D59E-0BB2-94CB-2ECF5F61C48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24" name="Hình ảnh 31">
            <a:extLst>
              <a:ext uri="{FF2B5EF4-FFF2-40B4-BE49-F238E27FC236}">
                <a16:creationId xmlns:a16="http://schemas.microsoft.com/office/drawing/2014/main" id="{A01B63C2-B0C7-DDDE-2581-54632925683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23C3-5325-4267-5234-D5692C99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cleaning desks in a classroom&#10;&#10;AI-generated content may be incorrect.">
            <a:extLst>
              <a:ext uri="{FF2B5EF4-FFF2-40B4-BE49-F238E27FC236}">
                <a16:creationId xmlns:a16="http://schemas.microsoft.com/office/drawing/2014/main" id="{A71EB60E-C166-C356-AEB4-224BD90D0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F40368-A5B3-6DDD-77D5-A4FBFFB55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DC787-C1D8-1F14-0B5A-90A46612E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20097"/>
            <a:ext cx="9717248" cy="22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00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CEAAF-B8FD-84FD-2F42-56673BDA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734F9-B1A0-4A14-F5A2-75F1551FC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29A585-0DB6-C76D-95AE-6044D67A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88" y="635619"/>
            <a:ext cx="6917026" cy="16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55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71C303-2D34-1A1A-A51E-14FB15BF8ED3}"/>
              </a:ext>
            </a:extLst>
          </p:cNvPr>
          <p:cNvSpPr/>
          <p:nvPr/>
        </p:nvSpPr>
        <p:spPr>
          <a:xfrm>
            <a:off x="390070" y="742043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6019B9E4-81C5-D55F-493F-4BF6A4108959}"/>
              </a:ext>
            </a:extLst>
          </p:cNvPr>
          <p:cNvSpPr/>
          <p:nvPr/>
        </p:nvSpPr>
        <p:spPr>
          <a:xfrm>
            <a:off x="517070" y="398664"/>
            <a:ext cx="11157860" cy="862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 đồng tình hay không đồng tình với bạn nào trong hình?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8831D-615D-27F4-132F-020FD03E6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60" y="2118566"/>
            <a:ext cx="5518049" cy="441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400DC6-C132-15EE-1B51-45A46D039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47" y="2056583"/>
            <a:ext cx="1475920" cy="1577012"/>
          </a:xfrm>
          <a:prstGeom prst="rect">
            <a:avLst/>
          </a:prstGeom>
        </p:spPr>
      </p:pic>
      <p:pic>
        <p:nvPicPr>
          <p:cNvPr id="10" name="Picture 9" descr="A cartoon of a child giving a thumbs up&#10;&#10;Description automatically generated">
            <a:extLst>
              <a:ext uri="{FF2B5EF4-FFF2-40B4-BE49-F238E27FC236}">
                <a16:creationId xmlns:a16="http://schemas.microsoft.com/office/drawing/2014/main" id="{7EF3B143-7C4F-51B2-96E2-7FDB8B7863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1" b="96482" l="9988" r="89972">
                        <a14:foregroundMark x1="38132" y1="10837" x2="48362" y2="4165"/>
                        <a14:foregroundMark x1="48362" y1="4165" x2="62434" y2="3114"/>
                        <a14:foregroundMark x1="62434" y1="3114" x2="70764" y2="5621"/>
                        <a14:foregroundMark x1="70764" y1="5621" x2="76061" y2="10028"/>
                        <a14:foregroundMark x1="46947" y1="87182" x2="44763" y2="97291"/>
                        <a14:foregroundMark x1="44763" y1="97291" x2="64133" y2="96482"/>
                        <a14:foregroundMark x1="64133" y1="96482" x2="64780" y2="9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60500"/>
            <a:ext cx="4934719" cy="5340224"/>
          </a:xfrm>
          <a:prstGeom prst="rect">
            <a:avLst/>
          </a:prstGeom>
        </p:spPr>
      </p:pic>
      <p:pic>
        <p:nvPicPr>
          <p:cNvPr id="16" name="Picture 15" descr="A group of children cleaning desks in a classroom&#10;&#10;AI-generated content may be incorrect.">
            <a:extLst>
              <a:ext uri="{FF2B5EF4-FFF2-40B4-BE49-F238E27FC236}">
                <a16:creationId xmlns:a16="http://schemas.microsoft.com/office/drawing/2014/main" id="{90F20724-756B-B3CC-B1C8-26DF08395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789" y="2056583"/>
            <a:ext cx="6111521" cy="407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44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BE112-85AF-ABC5-1C80-1CA3A5ACA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FA4107-6789-4127-86CB-FE202173DE74}"/>
              </a:ext>
            </a:extLst>
          </p:cNvPr>
          <p:cNvSpPr/>
          <p:nvPr/>
        </p:nvSpPr>
        <p:spPr>
          <a:xfrm>
            <a:off x="228602" y="631372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DEB17FEF-A9C6-CA48-47E4-3D9E782E75BD}"/>
              </a:ext>
            </a:extLst>
          </p:cNvPr>
          <p:cNvSpPr/>
          <p:nvPr/>
        </p:nvSpPr>
        <p:spPr>
          <a:xfrm>
            <a:off x="390070" y="206330"/>
            <a:ext cx="11157860" cy="7860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 đồng tình hay không đồng tình với bạn nào trong hình?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F6B2D-B6CF-4186-CF5F-0D1939215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00" y="1885542"/>
            <a:ext cx="5518049" cy="441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04438-7B70-E1D8-E601-3F68870984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64" y="1422036"/>
            <a:ext cx="5435964" cy="5435964"/>
          </a:xfrm>
          <a:prstGeom prst="rect">
            <a:avLst/>
          </a:prstGeom>
        </p:spPr>
      </p:pic>
      <p:pic>
        <p:nvPicPr>
          <p:cNvPr id="13" name="Picture 12" descr="A cartoon of a child and child jumping over a table&#10;&#10;AI-generated content may be incorrect.">
            <a:extLst>
              <a:ext uri="{FF2B5EF4-FFF2-40B4-BE49-F238E27FC236}">
                <a16:creationId xmlns:a16="http://schemas.microsoft.com/office/drawing/2014/main" id="{2A092847-19BF-14C6-80C1-C9DB72ACA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1460500"/>
            <a:ext cx="6480630" cy="48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22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0934-74BF-00C2-4B3F-C31F93CD9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3D14CF-4F09-E5A3-8F6D-E3B43D0FFB30}"/>
              </a:ext>
            </a:extLst>
          </p:cNvPr>
          <p:cNvSpPr/>
          <p:nvPr/>
        </p:nvSpPr>
        <p:spPr>
          <a:xfrm>
            <a:off x="390070" y="742043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72E7EEC2-66AC-2027-3FFE-E4C286A850D4}"/>
              </a:ext>
            </a:extLst>
          </p:cNvPr>
          <p:cNvSpPr/>
          <p:nvPr/>
        </p:nvSpPr>
        <p:spPr>
          <a:xfrm>
            <a:off x="534304" y="210322"/>
            <a:ext cx="11157860" cy="8909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 đồng tình hay không đồng tình với bạn nào trong hình?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91D0A-F664-A728-C724-51915E1B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60" y="2118566"/>
            <a:ext cx="5518049" cy="441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64AFF-EE75-83F6-55F5-018B6F574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47" y="2056583"/>
            <a:ext cx="1475920" cy="1577012"/>
          </a:xfrm>
          <a:prstGeom prst="rect">
            <a:avLst/>
          </a:prstGeom>
        </p:spPr>
      </p:pic>
      <p:pic>
        <p:nvPicPr>
          <p:cNvPr id="10" name="Picture 9" descr="A cartoon of a child giving a thumbs up&#10;&#10;Description automatically generated">
            <a:extLst>
              <a:ext uri="{FF2B5EF4-FFF2-40B4-BE49-F238E27FC236}">
                <a16:creationId xmlns:a16="http://schemas.microsoft.com/office/drawing/2014/main" id="{65D3E6F6-0136-7B58-F59A-DAAD330B35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1" b="96482" l="9988" r="89972">
                        <a14:foregroundMark x1="38132" y1="10837" x2="48362" y2="4165"/>
                        <a14:foregroundMark x1="48362" y1="4165" x2="62434" y2="3114"/>
                        <a14:foregroundMark x1="62434" y1="3114" x2="70764" y2="5621"/>
                        <a14:foregroundMark x1="70764" y1="5621" x2="76061" y2="10028"/>
                        <a14:foregroundMark x1="46947" y1="87182" x2="44763" y2="97291"/>
                        <a14:foregroundMark x1="44763" y1="97291" x2="64133" y2="96482"/>
                        <a14:foregroundMark x1="64133" y1="96482" x2="64780" y2="9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60500"/>
            <a:ext cx="4934719" cy="5340224"/>
          </a:xfrm>
          <a:prstGeom prst="rect">
            <a:avLst/>
          </a:prstGeom>
        </p:spPr>
      </p:pic>
      <p:pic>
        <p:nvPicPr>
          <p:cNvPr id="8" name="Picture 7" descr="A cartoon of kids sitting at desks&#10;&#10;AI-generated content may be incorrect.">
            <a:extLst>
              <a:ext uri="{FF2B5EF4-FFF2-40B4-BE49-F238E27FC236}">
                <a16:creationId xmlns:a16="http://schemas.microsoft.com/office/drawing/2014/main" id="{DDFBC2EE-C887-0889-BF26-3BE82EACD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8" y="1638470"/>
            <a:ext cx="6848930" cy="47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6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69103-D9AB-4491-037D-7CA45B708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523183-7CE4-5199-13CB-501DE717014C}"/>
              </a:ext>
            </a:extLst>
          </p:cNvPr>
          <p:cNvSpPr/>
          <p:nvPr/>
        </p:nvSpPr>
        <p:spPr>
          <a:xfrm>
            <a:off x="228602" y="631372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ACC75354-BA1B-E5AD-C889-D6EFE2B81DDE}"/>
              </a:ext>
            </a:extLst>
          </p:cNvPr>
          <p:cNvSpPr/>
          <p:nvPr/>
        </p:nvSpPr>
        <p:spPr>
          <a:xfrm>
            <a:off x="390070" y="206330"/>
            <a:ext cx="11157860" cy="1254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 đồng tình hay không đồng tình với bạn nào trong hình?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B771B-BC46-9A4D-475D-2A7B17F6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00" y="1885542"/>
            <a:ext cx="5518049" cy="441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EDA3F-D696-6D76-0B4E-F8647AF96C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64" y="1422036"/>
            <a:ext cx="5435964" cy="5435964"/>
          </a:xfrm>
          <a:prstGeom prst="rect">
            <a:avLst/>
          </a:prstGeom>
        </p:spPr>
      </p:pic>
      <p:pic>
        <p:nvPicPr>
          <p:cNvPr id="3" name="Picture 2" descr="A screenshot of a cartoon of a child and child sitting at a table&#10;&#10;AI-generated content may be incorrect.">
            <a:extLst>
              <a:ext uri="{FF2B5EF4-FFF2-40B4-BE49-F238E27FC236}">
                <a16:creationId xmlns:a16="http://schemas.microsoft.com/office/drawing/2014/main" id="{44FA026A-A9BE-8C22-707D-738E3BC15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40" y="1462056"/>
            <a:ext cx="7256690" cy="52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94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5B940-2703-861E-5630-01D3355AB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63E584-A0DE-3721-E090-09FAC28D112B}"/>
              </a:ext>
            </a:extLst>
          </p:cNvPr>
          <p:cNvSpPr/>
          <p:nvPr/>
        </p:nvSpPr>
        <p:spPr>
          <a:xfrm>
            <a:off x="228602" y="804626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1E189787-F99A-385E-46F5-CB199FEA0E9A}"/>
              </a:ext>
            </a:extLst>
          </p:cNvPr>
          <p:cNvSpPr/>
          <p:nvPr/>
        </p:nvSpPr>
        <p:spPr>
          <a:xfrm>
            <a:off x="372836" y="1568422"/>
            <a:ext cx="5723164" cy="28160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 về việc em đã làm được để giữ trường, lớp sạch sẽ.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03BE3-D33D-8C4A-1DC7-6BFBEA9DE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36" y="1444380"/>
            <a:ext cx="8284693" cy="1946711"/>
          </a:xfrm>
          <a:prstGeom prst="rect">
            <a:avLst/>
          </a:prstGeom>
        </p:spPr>
      </p:pic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id="{6F69ECF1-338B-06E4-8754-5F8961EB4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65" y="3037651"/>
            <a:ext cx="4022186" cy="40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8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DF86-C91C-3037-D0D1-47D5B4489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1D531C-A769-3238-AC59-0EC1B2667447}"/>
              </a:ext>
            </a:extLst>
          </p:cNvPr>
          <p:cNvSpPr/>
          <p:nvPr/>
        </p:nvSpPr>
        <p:spPr>
          <a:xfrm>
            <a:off x="228602" y="1024157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group of children playing with paper&#10;&#10;AI-generated content may be incorrect.">
            <a:extLst>
              <a:ext uri="{FF2B5EF4-FFF2-40B4-BE49-F238E27FC236}">
                <a16:creationId xmlns:a16="http://schemas.microsoft.com/office/drawing/2014/main" id="{CB78CD51-7B68-42E1-D4E8-CF34EAF0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" y="1477836"/>
            <a:ext cx="11446328" cy="53801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6BDA33-49B2-C1EF-2B83-025831F66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28FC8B1B-BB1E-3746-D965-66BB8FCC699C}"/>
              </a:ext>
            </a:extLst>
          </p:cNvPr>
          <p:cNvSpPr/>
          <p:nvPr/>
        </p:nvSpPr>
        <p:spPr>
          <a:xfrm>
            <a:off x="228602" y="1284050"/>
            <a:ext cx="6227954" cy="8686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Cùng trang trí trường, lớp.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69D912-A0EC-8F2D-9E23-930EC96C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706" y="240524"/>
            <a:ext cx="5269731" cy="1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27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B0787-30BE-7272-2DF0-050FEAA67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B455DB-642F-36C1-6551-A0A5D566F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group of children playing outside&#10;&#10;AI-generated content may be incorrect.">
            <a:extLst>
              <a:ext uri="{FF2B5EF4-FFF2-40B4-BE49-F238E27FC236}">
                <a16:creationId xmlns:a16="http://schemas.microsoft.com/office/drawing/2014/main" id="{CB58C887-9A95-5A8D-9C14-1C60990E7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B997E6-9F56-9032-98DB-BF614999B5FF}"/>
              </a:ext>
            </a:extLst>
          </p:cNvPr>
          <p:cNvSpPr/>
          <p:nvPr/>
        </p:nvSpPr>
        <p:spPr>
          <a:xfrm>
            <a:off x="217716" y="881743"/>
            <a:ext cx="11446328" cy="5758543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E234ED88-23C1-31B0-D4EE-9991681AF6D7}"/>
              </a:ext>
            </a:extLst>
          </p:cNvPr>
          <p:cNvSpPr/>
          <p:nvPr/>
        </p:nvSpPr>
        <p:spPr>
          <a:xfrm>
            <a:off x="4891238" y="2696363"/>
            <a:ext cx="6381549" cy="259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Cùng vui chơi an toàn và giữ cho trường, lớp luôn sạch đẹp.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id="{14924BEB-EAAD-DBCA-0D60-8BA46C4AC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611" y="1225274"/>
            <a:ext cx="5601849" cy="5601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A0F23-C258-A002-2F3E-4A36F239C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901" y="1021753"/>
            <a:ext cx="8884575" cy="187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949EA-FD2A-8AED-0422-47EDB409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72B710-EA14-70CD-63AE-91BDD218D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96000-AAC4-38EB-F965-AE770F25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42" r="19910"/>
          <a:stretch>
            <a:fillRect/>
          </a:stretch>
        </p:blipFill>
        <p:spPr>
          <a:xfrm>
            <a:off x="5019472" y="251441"/>
            <a:ext cx="7172528" cy="18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11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">
            <a:hlinkClick r:id="" action="ppaction://media"/>
            <a:extLst>
              <a:ext uri="{FF2B5EF4-FFF2-40B4-BE49-F238E27FC236}">
                <a16:creationId xmlns:a16="http://schemas.microsoft.com/office/drawing/2014/main" id="{B0B1352B-A8FA-C38B-E96C-8B25A3C6E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559"/>
            <a:ext cx="12192000" cy="67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5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A5021-496D-81A9-C859-3D2AC824C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0822" y="-256478"/>
            <a:ext cx="13736945" cy="71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1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719A-0B69-2AF7-4E7F-D5C89B84C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FE9204-A569-21C1-489E-CC537DD86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63E9C6-73AE-0840-F3AF-732F8F14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804" y="479452"/>
            <a:ext cx="7354135" cy="174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9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78421D-630D-69EC-505C-1E84448D406A}"/>
              </a:ext>
            </a:extLst>
          </p:cNvPr>
          <p:cNvSpPr/>
          <p:nvPr/>
        </p:nvSpPr>
        <p:spPr>
          <a:xfrm>
            <a:off x="97971" y="108858"/>
            <a:ext cx="11941629" cy="6574971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3485B755-867D-3BF0-9424-32FEA1916F4F}"/>
              </a:ext>
            </a:extLst>
          </p:cNvPr>
          <p:cNvSpPr/>
          <p:nvPr/>
        </p:nvSpPr>
        <p:spPr>
          <a:xfrm>
            <a:off x="2174285" y="402860"/>
            <a:ext cx="8188916" cy="10838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Các bạn trong hình đang làm gì? </a:t>
            </a:r>
          </a:p>
          <a:p>
            <a:pPr algn="ctr"/>
            <a:r>
              <a:rPr lang="vi-VN" sz="3500" b="1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Nêu tác dụng của việc làm đó? </a:t>
            </a:r>
            <a:endParaRPr lang="en-US" sz="3500" b="1" dirty="0">
              <a:solidFill>
                <a:schemeClr val="tx1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A34BD-1C67-C518-E5A6-C318E9D0E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3" y="1780717"/>
            <a:ext cx="5647201" cy="4346966"/>
          </a:xfrm>
          <a:prstGeom prst="rect">
            <a:avLst/>
          </a:prstGeom>
        </p:spPr>
      </p:pic>
      <p:pic>
        <p:nvPicPr>
          <p:cNvPr id="3" name="ban_up_coc_xuong_de_giu_ve_sinh_nhe_27d33b19-d300-458b-8c65-4f586ac7b82f">
            <a:hlinkClick r:id="" action="ppaction://media"/>
            <a:extLst>
              <a:ext uri="{FF2B5EF4-FFF2-40B4-BE49-F238E27FC236}">
                <a16:creationId xmlns:a16="http://schemas.microsoft.com/office/drawing/2014/main" id="{06D07C79-35B7-2689-4714-45E111DEA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59103" y="2211039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07D0D-C38E-5BEF-01D3-D6EF61E64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46" y="1780718"/>
            <a:ext cx="5929569" cy="43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1DDD8-5285-E4F3-7933-E1DF4D89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E6A892-7386-4B31-3688-BBBB383C15B4}"/>
              </a:ext>
            </a:extLst>
          </p:cNvPr>
          <p:cNvSpPr/>
          <p:nvPr/>
        </p:nvSpPr>
        <p:spPr>
          <a:xfrm>
            <a:off x="97971" y="108858"/>
            <a:ext cx="11941629" cy="6574971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E2A9D-E953-A9D7-FAEE-BC69C659B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16" b="25749"/>
          <a:stretch>
            <a:fillRect/>
          </a:stretch>
        </p:blipFill>
        <p:spPr>
          <a:xfrm>
            <a:off x="2169123" y="2985044"/>
            <a:ext cx="6449583" cy="3698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A29E1-DAAA-3A54-539F-E2135B2B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3963" y="174171"/>
            <a:ext cx="13745102" cy="43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5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4D7A-7EE9-7B0F-65DB-78DC9FDC1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5219C-C4BC-C285-B3BE-F7760D28C1CD}"/>
              </a:ext>
            </a:extLst>
          </p:cNvPr>
          <p:cNvSpPr/>
          <p:nvPr/>
        </p:nvSpPr>
        <p:spPr>
          <a:xfrm>
            <a:off x="97971" y="108858"/>
            <a:ext cx="11941629" cy="6574971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5F550-1585-706F-8ED7-82F815637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16" b="25749"/>
          <a:stretch>
            <a:fillRect/>
          </a:stretch>
        </p:blipFill>
        <p:spPr>
          <a:xfrm>
            <a:off x="2177808" y="2779395"/>
            <a:ext cx="6449583" cy="3698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DA120-AC30-CE9E-B3F0-C5455554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919" y="379820"/>
            <a:ext cx="11664764" cy="27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6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8979-0559-02F6-240A-F1AAF2D3A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4A4078-5A80-A123-3202-381B6A6506C6}"/>
              </a:ext>
            </a:extLst>
          </p:cNvPr>
          <p:cNvSpPr/>
          <p:nvPr/>
        </p:nvSpPr>
        <p:spPr>
          <a:xfrm>
            <a:off x="97971" y="108858"/>
            <a:ext cx="11941629" cy="6574971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A13DC1C5-3062-2ECA-6175-2E43F67F64F8}"/>
              </a:ext>
            </a:extLst>
          </p:cNvPr>
          <p:cNvSpPr/>
          <p:nvPr/>
        </p:nvSpPr>
        <p:spPr>
          <a:xfrm>
            <a:off x="6280346" y="2521187"/>
            <a:ext cx="5647201" cy="30133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Uống nước xong các bạn úp cốc xuống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đ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ể giữ vệ sinh cho chiếc cốc sạch sẽ.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D893D8-342B-B0DC-6148-8319F8CF3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4" y="1577517"/>
            <a:ext cx="5647201" cy="43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47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8B8D6-3667-9D06-3A70-5CB4F08F6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64FAF2-B741-2A70-0617-58F1C3E120E4}"/>
              </a:ext>
            </a:extLst>
          </p:cNvPr>
          <p:cNvSpPr/>
          <p:nvPr/>
        </p:nvSpPr>
        <p:spPr>
          <a:xfrm>
            <a:off x="97971" y="108858"/>
            <a:ext cx="11941629" cy="6574971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47F40A1A-333D-EA60-1BAD-25099E86F34C}"/>
              </a:ext>
            </a:extLst>
          </p:cNvPr>
          <p:cNvSpPr/>
          <p:nvPr/>
        </p:nvSpPr>
        <p:spPr>
          <a:xfrm>
            <a:off x="7894512" y="1714500"/>
            <a:ext cx="4028973" cy="38705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Các bạn cùng chung tay dọn</a:t>
            </a:r>
            <a:r>
              <a:rPr kumimoji="0" lang="vi-VN" sz="3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rác và nhổ cỏ. Giúp sân trường sạch đẹp và cây, hoa xanh tốt.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1AB72-BFB4-FE63-21FC-34B88FD7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5604"/>
            <a:ext cx="7625998" cy="55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33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158</Words>
  <Application>Microsoft Office PowerPoint</Application>
  <PresentationFormat>Widescreen</PresentationFormat>
  <Paragraphs>13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Tư Bùi</cp:lastModifiedBy>
  <cp:revision>6</cp:revision>
  <dcterms:created xsi:type="dcterms:W3CDTF">2025-07-08T07:34:07Z</dcterms:created>
  <dcterms:modified xsi:type="dcterms:W3CDTF">2025-07-09T09:07:54Z</dcterms:modified>
</cp:coreProperties>
</file>