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9" r:id="rId4"/>
    <p:sldId id="257" r:id="rId5"/>
    <p:sldId id="258" r:id="rId6"/>
    <p:sldId id="260" r:id="rId7"/>
    <p:sldId id="261" r:id="rId8"/>
    <p:sldId id="262" r:id="rId9"/>
    <p:sldId id="265" r:id="rId10"/>
    <p:sldId id="264" r:id="rId11"/>
    <p:sldId id="266" r:id="rId12"/>
    <p:sldId id="276" r:id="rId13"/>
    <p:sldId id="268" r:id="rId14"/>
    <p:sldId id="270" r:id="rId15"/>
    <p:sldId id="271" r:id="rId16"/>
    <p:sldId id="272" r:id="rId17"/>
    <p:sldId id="259" r:id="rId18"/>
    <p:sldId id="274" r:id="rId19"/>
    <p:sldId id="275" r:id="rId20"/>
    <p:sldId id="277" r:id="rId21"/>
    <p:sldId id="278" r:id="rId22"/>
    <p:sldId id="273" r:id="rId23"/>
    <p:sldId id="279" r:id="rId24"/>
    <p:sldId id="280" r:id="rId25"/>
    <p:sldId id="281" r:id="rId26"/>
    <p:sldId id="263"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605" y="-6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03FF7-1D8A-98E1-934B-1AE17121CA3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387C1F92-6455-2D27-EF4C-DF6FCEBC8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6567D78E-3272-1622-48A2-64173500E0E3}"/>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5" name="Footer Placeholder 4">
            <a:extLst>
              <a:ext uri="{FF2B5EF4-FFF2-40B4-BE49-F238E27FC236}">
                <a16:creationId xmlns:a16="http://schemas.microsoft.com/office/drawing/2014/main" id="{E882E86F-5E28-1197-C20B-A884EF43F5F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E1F2F82-AA0D-45B1-4A80-3B541ED5D3B0}"/>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240519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726C-03BE-9FED-93DA-11D98B249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68F7494-E316-811B-C2FF-73E159A795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22A3FAF-2EA6-3140-F2A6-42B1FAA13C14}"/>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5" name="Footer Placeholder 4">
            <a:extLst>
              <a:ext uri="{FF2B5EF4-FFF2-40B4-BE49-F238E27FC236}">
                <a16:creationId xmlns:a16="http://schemas.microsoft.com/office/drawing/2014/main" id="{8FCCA14B-A003-C23E-F314-65D5D440E59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76AB564-5B27-A468-CB2F-B2A8E4816129}"/>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376481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DFB28E-6EDD-15E1-B346-F61BA01BD8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84442FA-5C73-B82D-9AF1-4C5C70A079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A80D113-293D-6E7D-A4D0-38B214ED6A18}"/>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5" name="Footer Placeholder 4">
            <a:extLst>
              <a:ext uri="{FF2B5EF4-FFF2-40B4-BE49-F238E27FC236}">
                <a16:creationId xmlns:a16="http://schemas.microsoft.com/office/drawing/2014/main" id="{AECF3F3B-7056-D021-5C40-804A6FA8777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8343492D-687F-59BC-D775-DFC6C3B3CBC0}"/>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170709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582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3853705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329904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315852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334936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397595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82226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303855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0B3E-75B9-BDC6-10D5-EA79273676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10837F6-F885-3011-1D6C-4833F92101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A4EF9F7-F6CF-E5C3-6CF9-FA71B40647D6}"/>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5" name="Footer Placeholder 4">
            <a:extLst>
              <a:ext uri="{FF2B5EF4-FFF2-40B4-BE49-F238E27FC236}">
                <a16:creationId xmlns:a16="http://schemas.microsoft.com/office/drawing/2014/main" id="{9B6E9D3C-27CE-CAF2-C9A8-9A4B76D1C9B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9A527D5-DA03-5AA2-3E54-5E21F6F11A70}"/>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3391533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922726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135376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fld id="{6A5EEBEB-9937-486C-A3CD-D5DD78A5727E}" type="datetimeFigureOut">
              <a:rPr lang="en-US" smtClean="0"/>
              <a:t>11/2/2025</a:t>
            </a:fld>
            <a:endParaRPr lang="en-US"/>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348732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A76A-512B-14AD-9B19-BF0DF809F6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30D339C-E168-5B22-88D2-A731353455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C37D9-46F8-58D3-B76A-1D6EE8251A05}"/>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5" name="Footer Placeholder 4">
            <a:extLst>
              <a:ext uri="{FF2B5EF4-FFF2-40B4-BE49-F238E27FC236}">
                <a16:creationId xmlns:a16="http://schemas.microsoft.com/office/drawing/2014/main" id="{EBF4A3ED-28F9-3A8F-A484-EDFA4D856D7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9FE21BB-B71F-E843-04E7-34C628962438}"/>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423435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9086-7944-0560-3AA9-7BA9523D67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5D74484-15E5-BF7A-724E-71EFA24AA3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67F6533-D547-C864-FDD6-C0725F984B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65B89E17-4330-17C8-F310-867CDBC742E3}"/>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6" name="Footer Placeholder 5">
            <a:extLst>
              <a:ext uri="{FF2B5EF4-FFF2-40B4-BE49-F238E27FC236}">
                <a16:creationId xmlns:a16="http://schemas.microsoft.com/office/drawing/2014/main" id="{295EE3CF-2145-1714-A802-DA61E414B36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517D7FD-F31A-D8AC-92A1-9166602942C0}"/>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309070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29C1-21FC-5C9C-BC7D-E1369995D9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073C39F-69FC-4A53-B37C-DD65FAD5C6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CF6DFE-FC8E-2A11-53FF-DCD5892DBDA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8D7D3F5D-408A-5E46-02FD-954F59A10B2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05BEC-0277-CFB4-2613-A43DCA00910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D5708374-5446-6E51-5BD7-FDE17EBF3DB4}"/>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8" name="Footer Placeholder 7">
            <a:extLst>
              <a:ext uri="{FF2B5EF4-FFF2-40B4-BE49-F238E27FC236}">
                <a16:creationId xmlns:a16="http://schemas.microsoft.com/office/drawing/2014/main" id="{4E6CA285-C471-82A8-F56F-D53DB3430ED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B05536C1-2243-FE28-FD26-83A2C0014720}"/>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87678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30E7A-442F-1661-AA8A-F8202A2079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CC3C4E69-C294-E058-E665-D40B553B38A8}"/>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4" name="Footer Placeholder 3">
            <a:extLst>
              <a:ext uri="{FF2B5EF4-FFF2-40B4-BE49-F238E27FC236}">
                <a16:creationId xmlns:a16="http://schemas.microsoft.com/office/drawing/2014/main" id="{8E2CFE67-689C-6E57-24B5-9E09C7A9BF4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963C904E-A716-E736-62B7-B5606A70EACD}"/>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199506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C03A19-65C9-FF38-041A-C38F2D629186}"/>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3" name="Footer Placeholder 2">
            <a:extLst>
              <a:ext uri="{FF2B5EF4-FFF2-40B4-BE49-F238E27FC236}">
                <a16:creationId xmlns:a16="http://schemas.microsoft.com/office/drawing/2014/main" id="{3EE51F40-F2A0-E01C-CC3F-89AB4B4EEF7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71DDF5C-6121-FF4C-1DE0-3F58E4DE6B9D}"/>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150758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4E4B-C656-F929-2D96-E763788D4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54D1E35-C40F-EE2E-EB0C-00B22B3FD6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734683B-2E8D-2735-2ABF-F8B1C3E2CA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71D6B-B5B5-D418-9106-21285F15F951}"/>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6" name="Footer Placeholder 5">
            <a:extLst>
              <a:ext uri="{FF2B5EF4-FFF2-40B4-BE49-F238E27FC236}">
                <a16:creationId xmlns:a16="http://schemas.microsoft.com/office/drawing/2014/main" id="{830BB46C-9FED-633D-DA67-FB475459584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BC139BC3-9AF2-B7BB-44A3-EC50A2C715A6}"/>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1830749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374A-B1E0-5F86-11D6-19BB06DADA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5B40B380-0EC8-F9F5-995B-A59A37015F1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11C267C-84FD-2E56-E0C5-9571C0F9F0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5D81A-2CB0-0284-9770-CC37522DCCBC}"/>
              </a:ext>
            </a:extLst>
          </p:cNvPr>
          <p:cNvSpPr>
            <a:spLocks noGrp="1"/>
          </p:cNvSpPr>
          <p:nvPr>
            <p:ph type="dt" sz="half" idx="10"/>
          </p:nvPr>
        </p:nvSpPr>
        <p:spPr>
          <a:xfrm>
            <a:off x="838200" y="6356350"/>
            <a:ext cx="2743200" cy="365125"/>
          </a:xfrm>
          <a:prstGeom prst="rect">
            <a:avLst/>
          </a:prstGeom>
        </p:spPr>
        <p:txBody>
          <a:bodyPr/>
          <a:lstStyle/>
          <a:p>
            <a:fld id="{DC7023FF-3A5F-48ED-915E-058F3C99AF44}" type="datetimeFigureOut">
              <a:rPr lang="en-SG" smtClean="0"/>
              <a:t>2/11/2025</a:t>
            </a:fld>
            <a:endParaRPr lang="en-SG"/>
          </a:p>
        </p:txBody>
      </p:sp>
      <p:sp>
        <p:nvSpPr>
          <p:cNvPr id="6" name="Footer Placeholder 5">
            <a:extLst>
              <a:ext uri="{FF2B5EF4-FFF2-40B4-BE49-F238E27FC236}">
                <a16:creationId xmlns:a16="http://schemas.microsoft.com/office/drawing/2014/main" id="{39E6CA52-F3A8-0575-5DC4-3EF689B9114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0F77BDC-6A62-3D09-2568-D692CBE5A041}"/>
              </a:ext>
            </a:extLst>
          </p:cNvPr>
          <p:cNvSpPr>
            <a:spLocks noGrp="1"/>
          </p:cNvSpPr>
          <p:nvPr>
            <p:ph type="sldNum" sz="quarter" idx="12"/>
          </p:nvPr>
        </p:nvSpPr>
        <p:spPr>
          <a:xfrm>
            <a:off x="8610600" y="6356350"/>
            <a:ext cx="2743200" cy="365125"/>
          </a:xfrm>
          <a:prstGeom prst="rect">
            <a:avLst/>
          </a:prstGeom>
        </p:spPr>
        <p:txBody>
          <a:bodyPr/>
          <a:lstStyle/>
          <a:p>
            <a:fld id="{5D6D4633-5C1A-45A8-AE51-87FDE0826654}" type="slidenum">
              <a:rPr lang="en-SG" smtClean="0"/>
              <a:t>‹#›</a:t>
            </a:fld>
            <a:endParaRPr lang="en-SG"/>
          </a:p>
        </p:txBody>
      </p:sp>
    </p:spTree>
    <p:extLst>
      <p:ext uri="{BB962C8B-B14F-4D97-AF65-F5344CB8AC3E}">
        <p14:creationId xmlns:p14="http://schemas.microsoft.com/office/powerpoint/2010/main" val="22504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group of kids running in a park&#10;&#10;AI-generated content may be incorrect.">
            <a:extLst>
              <a:ext uri="{FF2B5EF4-FFF2-40B4-BE49-F238E27FC236}">
                <a16:creationId xmlns:a16="http://schemas.microsoft.com/office/drawing/2014/main" id="{E58F0123-0B9B-401F-47B4-11346098AF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3">
            <a:extLst>
              <a:ext uri="{FF2B5EF4-FFF2-40B4-BE49-F238E27FC236}">
                <a16:creationId xmlns:a16="http://schemas.microsoft.com/office/drawing/2014/main" id="{61BBF804-3A0B-8AF8-B55A-690EC79D1F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11/2/2025</a:t>
            </a:fld>
            <a:endParaRPr lang="en-US"/>
          </a:p>
        </p:txBody>
      </p:sp>
      <p:sp>
        <p:nvSpPr>
          <p:cNvPr id="3" name="Footer Placeholder 4">
            <a:extLst>
              <a:ext uri="{FF2B5EF4-FFF2-40B4-BE49-F238E27FC236}">
                <a16:creationId xmlns:a16="http://schemas.microsoft.com/office/drawing/2014/main" id="{297A45CF-B3EE-73CB-37DA-8E7AFE029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4" name="Slide Number Placeholder 5">
            <a:extLst>
              <a:ext uri="{FF2B5EF4-FFF2-40B4-BE49-F238E27FC236}">
                <a16:creationId xmlns:a16="http://schemas.microsoft.com/office/drawing/2014/main" id="{089923F1-37CE-C605-6E25-4F2D22E5E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5" name="TextBox 3">
            <a:extLst>
              <a:ext uri="{FF2B5EF4-FFF2-40B4-BE49-F238E27FC236}">
                <a16:creationId xmlns:a16="http://schemas.microsoft.com/office/drawing/2014/main" id="{89354FB7-5F07-47FD-B9CE-B9B7D8A3E3CB}"/>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D11BFCCC-87E1-6265-8968-AA59F4758B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8" name="Picture 7">
            <a:extLst>
              <a:ext uri="{FF2B5EF4-FFF2-40B4-BE49-F238E27FC236}">
                <a16:creationId xmlns:a16="http://schemas.microsoft.com/office/drawing/2014/main" id="{5BAD0DF2-6005-9317-4DD2-A2EB907403D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9" name="Picture 8">
            <a:extLst>
              <a:ext uri="{FF2B5EF4-FFF2-40B4-BE49-F238E27FC236}">
                <a16:creationId xmlns:a16="http://schemas.microsoft.com/office/drawing/2014/main" id="{2758CF54-C57E-4BDD-9B1E-6E9A7A13A3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0" name="Picture 9">
            <a:extLst>
              <a:ext uri="{FF2B5EF4-FFF2-40B4-BE49-F238E27FC236}">
                <a16:creationId xmlns:a16="http://schemas.microsoft.com/office/drawing/2014/main" id="{39AE2A69-25E5-1A4F-6C4D-6438C6BEC0A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1" name="Picture 10">
            <a:extLst>
              <a:ext uri="{FF2B5EF4-FFF2-40B4-BE49-F238E27FC236}">
                <a16:creationId xmlns:a16="http://schemas.microsoft.com/office/drawing/2014/main" id="{71F9ECCC-6823-7B43-763D-46E2794F7A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3" name="Hình ảnh 31">
            <a:extLst>
              <a:ext uri="{FF2B5EF4-FFF2-40B4-BE49-F238E27FC236}">
                <a16:creationId xmlns:a16="http://schemas.microsoft.com/office/drawing/2014/main" id="{BBF81D92-58A0-11D3-024A-770BEDD5B00F}"/>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4" name="Picture 13">
            <a:extLst>
              <a:ext uri="{FF2B5EF4-FFF2-40B4-BE49-F238E27FC236}">
                <a16:creationId xmlns:a16="http://schemas.microsoft.com/office/drawing/2014/main" id="{4459FDB9-2373-6324-EAF2-3B9907D26897}"/>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15" name="Title 1">
            <a:extLst>
              <a:ext uri="{FF2B5EF4-FFF2-40B4-BE49-F238E27FC236}">
                <a16:creationId xmlns:a16="http://schemas.microsoft.com/office/drawing/2014/main" id="{3625859C-63EE-8950-9B06-131E9DC716D6}"/>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extBox 15">
            <a:extLst>
              <a:ext uri="{FF2B5EF4-FFF2-40B4-BE49-F238E27FC236}">
                <a16:creationId xmlns:a16="http://schemas.microsoft.com/office/drawing/2014/main" id="{7AA4AC54-E58C-62B6-8ED1-7EF575B50398}"/>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4233804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11/2/2025</a:t>
            </a:fld>
            <a:endParaRPr lang="en-US"/>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242536" y="-46665"/>
            <a:ext cx="12434536" cy="6904665"/>
          </a:xfrm>
          <a:prstGeom prst="rect">
            <a:avLst/>
          </a:prstGeom>
        </p:spPr>
      </p:pic>
      <p:pic>
        <p:nvPicPr>
          <p:cNvPr id="2" name="Hình ảnh 31">
            <a:extLst>
              <a:ext uri="{FF2B5EF4-FFF2-40B4-BE49-F238E27FC236}">
                <a16:creationId xmlns:a16="http://schemas.microsoft.com/office/drawing/2014/main" id="{9FF5ED5F-790D-9031-8A6F-9D4771DAB856}"/>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2" name="Picture 11">
            <a:extLst>
              <a:ext uri="{FF2B5EF4-FFF2-40B4-BE49-F238E27FC236}">
                <a16:creationId xmlns:a16="http://schemas.microsoft.com/office/drawing/2014/main" id="{934330BB-DD76-23FD-6DA1-979857718C78}"/>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11" name="Title 1">
            <a:extLst>
              <a:ext uri="{FF2B5EF4-FFF2-40B4-BE49-F238E27FC236}">
                <a16:creationId xmlns:a16="http://schemas.microsoft.com/office/drawing/2014/main" id="{002A84A9-53F0-EB15-5392-B80C9573578E}"/>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3" name="TextBox 12">
            <a:extLst>
              <a:ext uri="{FF2B5EF4-FFF2-40B4-BE49-F238E27FC236}">
                <a16:creationId xmlns:a16="http://schemas.microsoft.com/office/drawing/2014/main" id="{465E6D8F-2BAE-0F28-9AAA-16EF480504B7}"/>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41247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55649" y="854295"/>
            <a:ext cx="11044923" cy="5514947"/>
            <a:chOff x="0" y="0"/>
            <a:chExt cx="4266090" cy="2167467"/>
          </a:xfrm>
        </p:grpSpPr>
        <p:sp>
          <p:nvSpPr>
            <p:cNvPr id="12" name="Freeform 11"/>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endParaRPr lang="en-SG"/>
            </a:p>
          </p:txBody>
        </p:sp>
        <p:sp>
          <p:nvSpPr>
            <p:cNvPr id="13" name="TextBox 12"/>
            <p:cNvSpPr txBox="1"/>
            <p:nvPr/>
          </p:nvSpPr>
          <p:spPr>
            <a:xfrm>
              <a:off x="0" y="-57150"/>
              <a:ext cx="4266090" cy="2224617"/>
            </a:xfrm>
            <a:prstGeom prst="rect">
              <a:avLst/>
            </a:prstGeom>
          </p:spPr>
          <p:txBody>
            <a:bodyPr lIns="50800" tIns="50800" rIns="50800" bIns="50800" rtlCol="0" anchor="ctr"/>
            <a:lstStyle/>
            <a:p>
              <a:pPr algn="ctr">
                <a:lnSpc>
                  <a:spcPts val="2659"/>
                </a:lnSpc>
              </a:pPr>
              <a:endParaRPr/>
            </a:p>
          </p:txBody>
        </p:sp>
      </p:grpSp>
      <p:pic>
        <p:nvPicPr>
          <p:cNvPr id="8" name="Picture 7">
            <a:extLst>
              <a:ext uri="{FF2B5EF4-FFF2-40B4-BE49-F238E27FC236}">
                <a16:creationId xmlns:a16="http://schemas.microsoft.com/office/drawing/2014/main" id="{70F91E39-8C13-2C1F-4CB9-342EC8BD384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900" t="-4299"/>
          <a:stretch/>
        </p:blipFill>
        <p:spPr>
          <a:xfrm flipH="1">
            <a:off x="755648" y="1251284"/>
            <a:ext cx="2303925" cy="5099707"/>
          </a:xfrm>
          <a:prstGeom prst="rect">
            <a:avLst/>
          </a:prstGeom>
        </p:spPr>
      </p:pic>
      <p:pic>
        <p:nvPicPr>
          <p:cNvPr id="9" name="Picture 8">
            <a:extLst>
              <a:ext uri="{FF2B5EF4-FFF2-40B4-BE49-F238E27FC236}">
                <a16:creationId xmlns:a16="http://schemas.microsoft.com/office/drawing/2014/main" id="{0C90353C-790E-42FC-8E4F-39857D6409B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209" t="599" r="47691" b="-1056"/>
          <a:stretch/>
        </p:blipFill>
        <p:spPr>
          <a:xfrm flipH="1">
            <a:off x="3025302" y="1576056"/>
            <a:ext cx="2239717" cy="4774935"/>
          </a:xfrm>
          <a:prstGeom prst="rect">
            <a:avLst/>
          </a:prstGeom>
        </p:spPr>
      </p:pic>
      <p:pic>
        <p:nvPicPr>
          <p:cNvPr id="10" name="Picture 2" descr="Lá Cờ Việt Nam Hình ảnh PNG | Vector Và Các Tập Tin PSD | Tải Về Miễn Phí  Trên Pngtree">
            <a:extLst>
              <a:ext uri="{FF2B5EF4-FFF2-40B4-BE49-F238E27FC236}">
                <a16:creationId xmlns:a16="http://schemas.microsoft.com/office/drawing/2014/main" id="{E68EA24E-B08F-9745-94D8-5DB576D345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343" b="20995"/>
          <a:stretch/>
        </p:blipFill>
        <p:spPr bwMode="auto">
          <a:xfrm>
            <a:off x="5515275" y="1339373"/>
            <a:ext cx="6217920" cy="3585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C56D780-DDFA-2A45-729C-323EDABC2BB8}"/>
              </a:ext>
            </a:extLst>
          </p:cNvPr>
          <p:cNvPicPr>
            <a:picLocks noChangeAspect="1"/>
          </p:cNvPicPr>
          <p:nvPr/>
        </p:nvPicPr>
        <p:blipFill>
          <a:blip r:embed="rId5"/>
          <a:stretch>
            <a:fillRect/>
          </a:stretch>
        </p:blipFill>
        <p:spPr>
          <a:xfrm>
            <a:off x="1536651" y="421925"/>
            <a:ext cx="8810508" cy="1423277"/>
          </a:xfrm>
          <a:prstGeom prst="rect">
            <a:avLst/>
          </a:prstGeom>
        </p:spPr>
      </p:pic>
    </p:spTree>
    <p:extLst>
      <p:ext uri="{BB962C8B-B14F-4D97-AF65-F5344CB8AC3E}">
        <p14:creationId xmlns:p14="http://schemas.microsoft.com/office/powerpoint/2010/main" val="114786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15E7-4269-4F0E-CD5A-D4FF0985697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5D156A0-6D81-68A2-AF0A-043FD72BA9E6}"/>
              </a:ext>
            </a:extLst>
          </p:cNvPr>
          <p:cNvGrpSpPr/>
          <p:nvPr/>
        </p:nvGrpSpPr>
        <p:grpSpPr>
          <a:xfrm>
            <a:off x="391429" y="435429"/>
            <a:ext cx="11409144" cy="5933813"/>
            <a:chOff x="0" y="0"/>
            <a:chExt cx="4266090" cy="2167467"/>
          </a:xfrm>
        </p:grpSpPr>
        <p:sp>
          <p:nvSpPr>
            <p:cNvPr id="12" name="Freeform 11">
              <a:extLst>
                <a:ext uri="{FF2B5EF4-FFF2-40B4-BE49-F238E27FC236}">
                  <a16:creationId xmlns:a16="http://schemas.microsoft.com/office/drawing/2014/main" id="{70AF7BD7-53A1-6219-0CC8-38D3F7911675}"/>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0BC9BF73-9518-73DC-18DA-387F66E3B134}"/>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35B9E77E-5AD7-E20C-AED9-763758129067}"/>
              </a:ext>
            </a:extLst>
          </p:cNvPr>
          <p:cNvPicPr>
            <a:picLocks noChangeAspect="1"/>
          </p:cNvPicPr>
          <p:nvPr/>
        </p:nvPicPr>
        <p:blipFill>
          <a:blip r:embed="rId2"/>
          <a:stretch>
            <a:fillRect/>
          </a:stretch>
        </p:blipFill>
        <p:spPr>
          <a:xfrm>
            <a:off x="244930" y="2008886"/>
            <a:ext cx="5464628" cy="2219740"/>
          </a:xfrm>
          <a:prstGeom prst="rect">
            <a:avLst/>
          </a:prstGeom>
        </p:spPr>
      </p:pic>
      <p:pic>
        <p:nvPicPr>
          <p:cNvPr id="5" name="Picture 4" descr="A group of kids sitting at a table&#10;&#10;AI-generated content may be incorrect.">
            <a:extLst>
              <a:ext uri="{FF2B5EF4-FFF2-40B4-BE49-F238E27FC236}">
                <a16:creationId xmlns:a16="http://schemas.microsoft.com/office/drawing/2014/main" id="{197B2582-EF25-24FF-CFD3-7FF252417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059" y="0"/>
            <a:ext cx="6237513" cy="6237513"/>
          </a:xfrm>
          <a:prstGeom prst="rect">
            <a:avLst/>
          </a:prstGeom>
        </p:spPr>
      </p:pic>
    </p:spTree>
    <p:extLst>
      <p:ext uri="{BB962C8B-B14F-4D97-AF65-F5344CB8AC3E}">
        <p14:creationId xmlns:p14="http://schemas.microsoft.com/office/powerpoint/2010/main" val="20837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6CA0A-7B3A-8BE7-827A-44F113921CC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5DE6D56-BAE1-7DC8-A4E6-1362F858BCE6}"/>
              </a:ext>
            </a:extLst>
          </p:cNvPr>
          <p:cNvGrpSpPr/>
          <p:nvPr/>
        </p:nvGrpSpPr>
        <p:grpSpPr>
          <a:xfrm>
            <a:off x="391429" y="435429"/>
            <a:ext cx="11409144" cy="5933813"/>
            <a:chOff x="0" y="0"/>
            <a:chExt cx="4266090" cy="2167467"/>
          </a:xfrm>
        </p:grpSpPr>
        <p:sp>
          <p:nvSpPr>
            <p:cNvPr id="12" name="Freeform 11">
              <a:extLst>
                <a:ext uri="{FF2B5EF4-FFF2-40B4-BE49-F238E27FC236}">
                  <a16:creationId xmlns:a16="http://schemas.microsoft.com/office/drawing/2014/main" id="{B95AD3C2-BFB3-6B97-6BE3-83819FF1F32F}"/>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ACF3BD2A-F800-8806-87CE-53D330CA3613}"/>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5" name="Picture 4" descr="A group of kids sitting at a table&#10;&#10;AI-generated content may be incorrect.">
            <a:extLst>
              <a:ext uri="{FF2B5EF4-FFF2-40B4-BE49-F238E27FC236}">
                <a16:creationId xmlns:a16="http://schemas.microsoft.com/office/drawing/2014/main" id="{F8492A1D-EFBA-3B7F-B9D8-FF6B49752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759" y="303700"/>
            <a:ext cx="5933813" cy="5933813"/>
          </a:xfrm>
          <a:prstGeom prst="rect">
            <a:avLst/>
          </a:prstGeom>
        </p:spPr>
      </p:pic>
      <p:pic>
        <p:nvPicPr>
          <p:cNvPr id="3" name="Picture 2" descr="A cartoon of boys sitting at a desk&#10;&#10;AI-generated content may be incorrect.">
            <a:extLst>
              <a:ext uri="{FF2B5EF4-FFF2-40B4-BE49-F238E27FC236}">
                <a16:creationId xmlns:a16="http://schemas.microsoft.com/office/drawing/2014/main" id="{712C9947-B41B-4130-BD06-6891674F929B}"/>
              </a:ext>
            </a:extLst>
          </p:cNvPr>
          <p:cNvPicPr>
            <a:picLocks noChangeAspect="1"/>
          </p:cNvPicPr>
          <p:nvPr/>
        </p:nvPicPr>
        <p:blipFill>
          <a:blip r:embed="rId3">
            <a:extLst>
              <a:ext uri="{28A0092B-C50C-407E-A947-70E740481C1C}">
                <a14:useLocalDpi xmlns:a14="http://schemas.microsoft.com/office/drawing/2010/main" val="0"/>
              </a:ext>
            </a:extLst>
          </a:blip>
          <a:srcRect l="27308" t="-464" r="25911" b="75888"/>
          <a:stretch>
            <a:fillRect/>
          </a:stretch>
        </p:blipFill>
        <p:spPr>
          <a:xfrm>
            <a:off x="242744" y="2074127"/>
            <a:ext cx="5953617" cy="1694985"/>
          </a:xfrm>
          <a:prstGeom prst="rect">
            <a:avLst/>
          </a:prstGeom>
        </p:spPr>
      </p:pic>
    </p:spTree>
    <p:extLst>
      <p:ext uri="{BB962C8B-B14F-4D97-AF65-F5344CB8AC3E}">
        <p14:creationId xmlns:p14="http://schemas.microsoft.com/office/powerpoint/2010/main" val="379090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301C5-6A8D-5750-5E91-984C7E0E380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8FCC5DF-A3AA-8A35-33B3-48164F3DAD7A}"/>
              </a:ext>
            </a:extLst>
          </p:cNvPr>
          <p:cNvGrpSpPr/>
          <p:nvPr/>
        </p:nvGrpSpPr>
        <p:grpSpPr>
          <a:xfrm>
            <a:off x="755649" y="854295"/>
            <a:ext cx="11044923" cy="5514947"/>
            <a:chOff x="0" y="0"/>
            <a:chExt cx="4266090" cy="2167467"/>
          </a:xfrm>
        </p:grpSpPr>
        <p:sp>
          <p:nvSpPr>
            <p:cNvPr id="12" name="Freeform 11">
              <a:extLst>
                <a:ext uri="{FF2B5EF4-FFF2-40B4-BE49-F238E27FC236}">
                  <a16:creationId xmlns:a16="http://schemas.microsoft.com/office/drawing/2014/main" id="{31F170C4-6D90-B81E-9B9D-BC09C935996A}"/>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0EB22EBA-F6ED-05C5-B9C5-9188DE3F710E}"/>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903A031D-5C01-4306-854F-41AF0239036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320143" y="2960836"/>
            <a:ext cx="10235897" cy="3042869"/>
          </a:xfrm>
          <a:prstGeom prst="rect">
            <a:avLst/>
          </a:prstGeom>
        </p:spPr>
      </p:pic>
      <p:sp>
        <p:nvSpPr>
          <p:cNvPr id="6" name="Rectangle: Rounded Corners 5">
            <a:extLst>
              <a:ext uri="{FF2B5EF4-FFF2-40B4-BE49-F238E27FC236}">
                <a16:creationId xmlns:a16="http://schemas.microsoft.com/office/drawing/2014/main" id="{C79E5C9A-3E00-FFEF-188D-50A368EA6307}"/>
              </a:ext>
            </a:extLst>
          </p:cNvPr>
          <p:cNvSpPr/>
          <p:nvPr/>
        </p:nvSpPr>
        <p:spPr>
          <a:xfrm>
            <a:off x="2795212" y="998648"/>
            <a:ext cx="7655073" cy="18178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9ED93CB9-3F79-B12C-A20C-48773E12C5BD}"/>
              </a:ext>
            </a:extLst>
          </p:cNvPr>
          <p:cNvSpPr txBox="1"/>
          <p:nvPr/>
        </p:nvSpPr>
        <p:spPr>
          <a:xfrm>
            <a:off x="2745556" y="1053485"/>
            <a:ext cx="7704729" cy="1708160"/>
          </a:xfrm>
          <a:prstGeom prst="rect">
            <a:avLst/>
          </a:prstGeom>
          <a:noFill/>
        </p:spPr>
        <p:txBody>
          <a:bodyPr wrap="square">
            <a:spAutoFit/>
          </a:bodyPr>
          <a:lstStyle/>
          <a:p>
            <a:pPr algn="ctr"/>
            <a:r>
              <a:rPr lang="vi-VN" sz="3500" dirty="0">
                <a:latin typeface="UTM Avo" panose="02040603050506020204" pitchFamily="18" charset="0"/>
              </a:rPr>
              <a:t>Chúng mình không nên trèo hái ổi đâu, nguy hiểm lắm. Chúng ta có thể ngã và bị thương đấy. </a:t>
            </a:r>
            <a:endParaRPr lang="en-SG" sz="3500" dirty="0"/>
          </a:p>
        </p:txBody>
      </p:sp>
    </p:spTree>
    <p:extLst>
      <p:ext uri="{BB962C8B-B14F-4D97-AF65-F5344CB8AC3E}">
        <p14:creationId xmlns:p14="http://schemas.microsoft.com/office/powerpoint/2010/main" val="4620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8A26-1D7C-4DB5-7B42-DAFAC482487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1448C66-5EA8-E4F6-5CA4-0B612BA72F17}"/>
              </a:ext>
            </a:extLst>
          </p:cNvPr>
          <p:cNvGrpSpPr/>
          <p:nvPr/>
        </p:nvGrpSpPr>
        <p:grpSpPr>
          <a:xfrm>
            <a:off x="450849" y="174172"/>
            <a:ext cx="11044923" cy="6012302"/>
            <a:chOff x="0" y="0"/>
            <a:chExt cx="4266090" cy="2167467"/>
          </a:xfrm>
        </p:grpSpPr>
        <p:sp>
          <p:nvSpPr>
            <p:cNvPr id="12" name="Freeform 11">
              <a:extLst>
                <a:ext uri="{FF2B5EF4-FFF2-40B4-BE49-F238E27FC236}">
                  <a16:creationId xmlns:a16="http://schemas.microsoft.com/office/drawing/2014/main" id="{46E77C58-8F92-EDB5-90F5-FCC216191BF8}"/>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4C42510-FD8D-7BD4-4ACF-EA9BE80EDE5C}"/>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descr="A cartoon of a couple of girls&#10;&#10;AI-generated content may be incorrect.">
            <a:extLst>
              <a:ext uri="{FF2B5EF4-FFF2-40B4-BE49-F238E27FC236}">
                <a16:creationId xmlns:a16="http://schemas.microsoft.com/office/drawing/2014/main" id="{543F4836-7A67-311D-05D1-F2DD30FD8F08}"/>
              </a:ext>
            </a:extLst>
          </p:cNvPr>
          <p:cNvPicPr>
            <a:picLocks noChangeAspect="1"/>
          </p:cNvPicPr>
          <p:nvPr/>
        </p:nvPicPr>
        <p:blipFill>
          <a:blip r:embed="rId2">
            <a:extLst>
              <a:ext uri="{28A0092B-C50C-407E-A947-70E740481C1C}">
                <a14:useLocalDpi xmlns:a14="http://schemas.microsoft.com/office/drawing/2010/main" val="0"/>
              </a:ext>
            </a:extLst>
          </a:blip>
          <a:srcRect b="50690"/>
          <a:stretch>
            <a:fillRect/>
          </a:stretch>
        </p:blipFill>
        <p:spPr>
          <a:xfrm>
            <a:off x="1515235" y="261256"/>
            <a:ext cx="8499622" cy="3211286"/>
          </a:xfrm>
          <a:prstGeom prst="rect">
            <a:avLst/>
          </a:prstGeom>
        </p:spPr>
      </p:pic>
      <p:sp>
        <p:nvSpPr>
          <p:cNvPr id="2" name="Rectangle: Rounded Corners 1">
            <a:extLst>
              <a:ext uri="{FF2B5EF4-FFF2-40B4-BE49-F238E27FC236}">
                <a16:creationId xmlns:a16="http://schemas.microsoft.com/office/drawing/2014/main" id="{C7C750B8-BD7F-7BC2-8993-13BDDFF89327}"/>
              </a:ext>
            </a:extLst>
          </p:cNvPr>
          <p:cNvSpPr/>
          <p:nvPr/>
        </p:nvSpPr>
        <p:spPr>
          <a:xfrm>
            <a:off x="675517" y="602414"/>
            <a:ext cx="2144486" cy="13678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A333AC5-73EF-6B85-FE0E-68E6CCD801B4}"/>
              </a:ext>
            </a:extLst>
          </p:cNvPr>
          <p:cNvSpPr txBox="1"/>
          <p:nvPr/>
        </p:nvSpPr>
        <p:spPr>
          <a:xfrm>
            <a:off x="588431" y="762000"/>
            <a:ext cx="214448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Lạnh quá, chúng mình chơi đốt lửa đi.</a:t>
            </a:r>
            <a:endParaRPr kumimoji="0" lang="en-SG"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153F1019-C483-845F-A4F2-40C3687ECBCC}"/>
              </a:ext>
            </a:extLst>
          </p:cNvPr>
          <p:cNvSpPr/>
          <p:nvPr/>
        </p:nvSpPr>
        <p:spPr>
          <a:xfrm>
            <a:off x="1515235" y="3658974"/>
            <a:ext cx="8956822" cy="24370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11C3B8F-8908-ABB4-2E1F-38E6299A6327}"/>
              </a:ext>
            </a:extLst>
          </p:cNvPr>
          <p:cNvSpPr txBox="1"/>
          <p:nvPr/>
        </p:nvSpPr>
        <p:spPr>
          <a:xfrm>
            <a:off x="1764546" y="3756475"/>
            <a:ext cx="845820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Nguy hiểm lắm bạn ơi, chúng ta không được đùa nghịch với lửa đâu. Đốt lửa có thể làm chúng ta bị bỏng và nếu ngọn lửa bùng cháy lớn có thể gây ra nhiều hậu quả nghiêm trọng mà chúng ta không kiểm soát được. </a:t>
            </a:r>
            <a:endParaRPr kumimoji="0" lang="en-SG"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53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58936-3C81-66D9-29DE-A44300BA5C1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8EECA82-593D-373A-A878-51273AE133F8}"/>
              </a:ext>
            </a:extLst>
          </p:cNvPr>
          <p:cNvGrpSpPr/>
          <p:nvPr/>
        </p:nvGrpSpPr>
        <p:grpSpPr>
          <a:xfrm>
            <a:off x="450849" y="174172"/>
            <a:ext cx="11044923" cy="6012302"/>
            <a:chOff x="0" y="0"/>
            <a:chExt cx="4266090" cy="2167467"/>
          </a:xfrm>
        </p:grpSpPr>
        <p:sp>
          <p:nvSpPr>
            <p:cNvPr id="12" name="Freeform 11">
              <a:extLst>
                <a:ext uri="{FF2B5EF4-FFF2-40B4-BE49-F238E27FC236}">
                  <a16:creationId xmlns:a16="http://schemas.microsoft.com/office/drawing/2014/main" id="{7C657EAD-1924-ECA2-523F-F313347774C0}"/>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49A9A20D-34E4-9109-BC86-639CEF1F27BC}"/>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Rectangle: Rounded Corners 3">
            <a:extLst>
              <a:ext uri="{FF2B5EF4-FFF2-40B4-BE49-F238E27FC236}">
                <a16:creationId xmlns:a16="http://schemas.microsoft.com/office/drawing/2014/main" id="{4398C018-5C08-45B8-C134-2E2DD6D26B44}"/>
              </a:ext>
            </a:extLst>
          </p:cNvPr>
          <p:cNvSpPr/>
          <p:nvPr/>
        </p:nvSpPr>
        <p:spPr>
          <a:xfrm>
            <a:off x="1455362" y="3429000"/>
            <a:ext cx="8956822" cy="24370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2B5CD78-F14A-A103-5172-87F2A9408BCD}"/>
              </a:ext>
            </a:extLst>
          </p:cNvPr>
          <p:cNvSpPr txBox="1"/>
          <p:nvPr/>
        </p:nvSpPr>
        <p:spPr>
          <a:xfrm>
            <a:off x="1455362" y="3465369"/>
            <a:ext cx="8788094" cy="24006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rPr>
              <a:t>Chúng ta không nên lội ra ao. </a:t>
            </a:r>
            <a:r>
              <a:rPr lang="vi-VN" sz="3000" noProof="0" dirty="0">
                <a:solidFill>
                  <a:prstClr val="black"/>
                </a:solidFill>
                <a:latin typeface="UTM Avo" panose="02040603050506020204" pitchFamily="18" charset="0"/>
              </a:rPr>
              <a:t>Ở đây không có người lớn, không có áo phao. Nước sâu có thể làm chúng ta bị đuối nước rất nguy hiểm. Chúng mình có thể ra dưới gốc cây chơi cho mát nhé!</a:t>
            </a:r>
            <a:endParaRPr kumimoji="0" lang="en-SG" sz="3000" b="0" i="0" u="none" strike="noStrike" kern="1200" cap="none" spc="0" normalizeH="0" baseline="0" noProof="0" dirty="0">
              <a:ln>
                <a:noFill/>
              </a:ln>
              <a:solidFill>
                <a:prstClr val="black"/>
              </a:solidFill>
              <a:effectLst/>
              <a:uLnTx/>
              <a:uFillTx/>
              <a:latin typeface="Aptos" panose="02110004020202020204"/>
            </a:endParaRPr>
          </a:p>
        </p:txBody>
      </p:sp>
      <p:pic>
        <p:nvPicPr>
          <p:cNvPr id="6" name="Picture 5" descr="A cartoon of a couple of girls&#10;&#10;AI-generated content may be incorrect.">
            <a:extLst>
              <a:ext uri="{FF2B5EF4-FFF2-40B4-BE49-F238E27FC236}">
                <a16:creationId xmlns:a16="http://schemas.microsoft.com/office/drawing/2014/main" id="{F3A6F1D1-7E8F-BC2D-82C2-C77375D73C8D}"/>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a:xfrm>
            <a:off x="1554656" y="429680"/>
            <a:ext cx="8527636" cy="2842545"/>
          </a:xfrm>
          <a:prstGeom prst="rect">
            <a:avLst/>
          </a:prstGeom>
        </p:spPr>
      </p:pic>
      <p:sp>
        <p:nvSpPr>
          <p:cNvPr id="7" name="Rectangle: Rounded Corners 6">
            <a:extLst>
              <a:ext uri="{FF2B5EF4-FFF2-40B4-BE49-F238E27FC236}">
                <a16:creationId xmlns:a16="http://schemas.microsoft.com/office/drawing/2014/main" id="{6521FAC4-C9E5-02EA-9856-2D6B0EF1C63D}"/>
              </a:ext>
            </a:extLst>
          </p:cNvPr>
          <p:cNvSpPr/>
          <p:nvPr/>
        </p:nvSpPr>
        <p:spPr>
          <a:xfrm>
            <a:off x="3395885" y="726088"/>
            <a:ext cx="2144486" cy="11538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TextBox 8">
            <a:extLst>
              <a:ext uri="{FF2B5EF4-FFF2-40B4-BE49-F238E27FC236}">
                <a16:creationId xmlns:a16="http://schemas.microsoft.com/office/drawing/2014/main" id="{0894E59F-96B7-9C23-8B48-9F9892BC527A}"/>
              </a:ext>
            </a:extLst>
          </p:cNvPr>
          <p:cNvSpPr txBox="1"/>
          <p:nvPr/>
        </p:nvSpPr>
        <p:spPr>
          <a:xfrm>
            <a:off x="3395885" y="795199"/>
            <a:ext cx="2144485" cy="1015663"/>
          </a:xfrm>
          <a:prstGeom prst="rect">
            <a:avLst/>
          </a:prstGeom>
          <a:noFill/>
        </p:spPr>
        <p:txBody>
          <a:bodyPr wrap="square">
            <a:spAutoFit/>
          </a:bodyPr>
          <a:lstStyle/>
          <a:p>
            <a:pPr algn="ctr"/>
            <a:r>
              <a:rPr lang="vi-VN" sz="2000" dirty="0">
                <a:latin typeface="UTM Avo" panose="02040603050506020204" pitchFamily="18" charset="0"/>
              </a:rPr>
              <a:t>Nóng quá, chúng mình ra ao lội nước đi. </a:t>
            </a:r>
            <a:endParaRPr lang="en-SG" sz="2000" dirty="0"/>
          </a:p>
        </p:txBody>
      </p:sp>
    </p:spTree>
    <p:extLst>
      <p:ext uri="{BB962C8B-B14F-4D97-AF65-F5344CB8AC3E}">
        <p14:creationId xmlns:p14="http://schemas.microsoft.com/office/powerpoint/2010/main" val="31278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DBC1C-5DCC-9424-41BD-BF7EC831D3C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7632B1D2-70A7-CB00-BF4B-77FAF209B853}"/>
              </a:ext>
            </a:extLst>
          </p:cNvPr>
          <p:cNvGrpSpPr/>
          <p:nvPr/>
        </p:nvGrpSpPr>
        <p:grpSpPr>
          <a:xfrm>
            <a:off x="466891" y="2240333"/>
            <a:ext cx="7993715" cy="4121965"/>
            <a:chOff x="0" y="0"/>
            <a:chExt cx="4266090" cy="2167467"/>
          </a:xfrm>
        </p:grpSpPr>
        <p:sp>
          <p:nvSpPr>
            <p:cNvPr id="12" name="Freeform 11">
              <a:extLst>
                <a:ext uri="{FF2B5EF4-FFF2-40B4-BE49-F238E27FC236}">
                  <a16:creationId xmlns:a16="http://schemas.microsoft.com/office/drawing/2014/main" id="{2285F71F-C7D2-41B6-2236-6DA27EE8204A}"/>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54E5484D-D98D-1E44-A360-3763329D68E3}"/>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DF27F0BB-329D-FDEB-2798-444C33601C45}"/>
              </a:ext>
            </a:extLst>
          </p:cNvPr>
          <p:cNvPicPr>
            <a:picLocks noChangeAspect="1"/>
          </p:cNvPicPr>
          <p:nvPr/>
        </p:nvPicPr>
        <p:blipFill>
          <a:blip r:embed="rId2"/>
          <a:srcRect t="-1" r="35122" b="-15328"/>
          <a:stretch>
            <a:fillRect/>
          </a:stretch>
        </p:blipFill>
        <p:spPr>
          <a:xfrm>
            <a:off x="-3887920" y="1383632"/>
            <a:ext cx="11061605" cy="2045368"/>
          </a:xfrm>
          <a:prstGeom prst="rect">
            <a:avLst/>
          </a:prstGeom>
        </p:spPr>
      </p:pic>
      <p:sp>
        <p:nvSpPr>
          <p:cNvPr id="3" name="TextBox 2">
            <a:extLst>
              <a:ext uri="{FF2B5EF4-FFF2-40B4-BE49-F238E27FC236}">
                <a16:creationId xmlns:a16="http://schemas.microsoft.com/office/drawing/2014/main" id="{65B6A8DA-FC81-E0DF-9568-91DCF39F2EF3}"/>
              </a:ext>
            </a:extLst>
          </p:cNvPr>
          <p:cNvSpPr txBox="1"/>
          <p:nvPr/>
        </p:nvSpPr>
        <p:spPr>
          <a:xfrm>
            <a:off x="702644" y="3075161"/>
            <a:ext cx="7757962"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Không tham gia các trò chơi nguy hiểm hằng ngày. </a:t>
            </a:r>
            <a:endParaRPr kumimoji="0" lang="en-SG" sz="5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6" name="Picture 5">
            <a:extLst>
              <a:ext uri="{FF2B5EF4-FFF2-40B4-BE49-F238E27FC236}">
                <a16:creationId xmlns:a16="http://schemas.microsoft.com/office/drawing/2014/main" id="{ADB91F1C-F672-75C3-C66B-E92C22ECE560}"/>
              </a:ext>
            </a:extLst>
          </p:cNvPr>
          <p:cNvPicPr>
            <a:picLocks noChangeAspect="1"/>
          </p:cNvPicPr>
          <p:nvPr/>
        </p:nvPicPr>
        <p:blipFill>
          <a:blip r:embed="rId3"/>
          <a:srcRect l="44811" t="-1" r="44812" b="-5147"/>
          <a:stretch>
            <a:fillRect/>
          </a:stretch>
        </p:blipFill>
        <p:spPr>
          <a:xfrm>
            <a:off x="7059386" y="1383632"/>
            <a:ext cx="1515519" cy="1582844"/>
          </a:xfrm>
          <a:prstGeom prst="rect">
            <a:avLst/>
          </a:prstGeom>
        </p:spPr>
      </p:pic>
    </p:spTree>
    <p:extLst>
      <p:ext uri="{BB962C8B-B14F-4D97-AF65-F5344CB8AC3E}">
        <p14:creationId xmlns:p14="http://schemas.microsoft.com/office/powerpoint/2010/main" val="949784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477B9-FABC-5AAF-23F5-427FF9A1679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379A4EB-4BD8-7DA7-4650-F8E80ED7E6A4}"/>
              </a:ext>
            </a:extLst>
          </p:cNvPr>
          <p:cNvGrpSpPr/>
          <p:nvPr/>
        </p:nvGrpSpPr>
        <p:grpSpPr>
          <a:xfrm>
            <a:off x="326571" y="250371"/>
            <a:ext cx="11582399" cy="6389915"/>
            <a:chOff x="0" y="0"/>
            <a:chExt cx="4266090" cy="2167467"/>
          </a:xfrm>
        </p:grpSpPr>
        <p:sp>
          <p:nvSpPr>
            <p:cNvPr id="12" name="Freeform 11">
              <a:extLst>
                <a:ext uri="{FF2B5EF4-FFF2-40B4-BE49-F238E27FC236}">
                  <a16:creationId xmlns:a16="http://schemas.microsoft.com/office/drawing/2014/main" id="{9F6078EF-4C50-5DCA-DE20-2181898F2577}"/>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7116EB8-8034-B5EB-FB19-0858903F9608}"/>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C84FA263-0C25-BE6B-320F-A8FF898D1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0" y="454287"/>
            <a:ext cx="5872844" cy="3915230"/>
          </a:xfrm>
          <a:prstGeom prst="rect">
            <a:avLst/>
          </a:prstGeom>
        </p:spPr>
      </p:pic>
      <p:pic>
        <p:nvPicPr>
          <p:cNvPr id="5" name="Picture 4" descr="A cartoon of kids playing in water&#10;&#10;AI-generated content may be incorrect.">
            <a:extLst>
              <a:ext uri="{FF2B5EF4-FFF2-40B4-BE49-F238E27FC236}">
                <a16:creationId xmlns:a16="http://schemas.microsoft.com/office/drawing/2014/main" id="{58529529-804F-3D9D-FAF5-25780D5AAC2F}"/>
              </a:ext>
            </a:extLst>
          </p:cNvPr>
          <p:cNvPicPr>
            <a:picLocks noChangeAspect="1"/>
          </p:cNvPicPr>
          <p:nvPr/>
        </p:nvPicPr>
        <p:blipFill>
          <a:blip r:embed="rId3">
            <a:extLst>
              <a:ext uri="{28A0092B-C50C-407E-A947-70E740481C1C}">
                <a14:useLocalDpi xmlns:a14="http://schemas.microsoft.com/office/drawing/2010/main" val="0"/>
              </a:ext>
            </a:extLst>
          </a:blip>
          <a:srcRect l="2507" r="3925" b="2481"/>
          <a:stretch>
            <a:fillRect/>
          </a:stretch>
        </p:blipFill>
        <p:spPr>
          <a:xfrm>
            <a:off x="6293284" y="2601685"/>
            <a:ext cx="5471936" cy="3802027"/>
          </a:xfrm>
          <a:prstGeom prst="rect">
            <a:avLst/>
          </a:prstGeom>
        </p:spPr>
      </p:pic>
      <p:pic>
        <p:nvPicPr>
          <p:cNvPr id="8" name="Picture 7">
            <a:extLst>
              <a:ext uri="{FF2B5EF4-FFF2-40B4-BE49-F238E27FC236}">
                <a16:creationId xmlns:a16="http://schemas.microsoft.com/office/drawing/2014/main" id="{7B7295A3-2CE7-E10A-80C9-54CD74FDAA57}"/>
              </a:ext>
            </a:extLst>
          </p:cNvPr>
          <p:cNvPicPr>
            <a:picLocks noChangeAspect="1"/>
          </p:cNvPicPr>
          <p:nvPr/>
        </p:nvPicPr>
        <p:blipFill>
          <a:blip r:embed="rId4"/>
          <a:srcRect l="35893" r="34911" b="-9436"/>
          <a:stretch>
            <a:fillRect/>
          </a:stretch>
        </p:blipFill>
        <p:spPr>
          <a:xfrm>
            <a:off x="6384471" y="454287"/>
            <a:ext cx="5188012" cy="2307772"/>
          </a:xfrm>
          <a:prstGeom prst="rect">
            <a:avLst/>
          </a:prstGeom>
        </p:spPr>
      </p:pic>
      <p:sp>
        <p:nvSpPr>
          <p:cNvPr id="9" name="TextBox 8">
            <a:extLst>
              <a:ext uri="{FF2B5EF4-FFF2-40B4-BE49-F238E27FC236}">
                <a16:creationId xmlns:a16="http://schemas.microsoft.com/office/drawing/2014/main" id="{B459529A-5D4E-FF93-6E13-E5BE50614BA3}"/>
              </a:ext>
            </a:extLst>
          </p:cNvPr>
          <p:cNvSpPr txBox="1"/>
          <p:nvPr/>
        </p:nvSpPr>
        <p:spPr>
          <a:xfrm>
            <a:off x="755434" y="4369517"/>
            <a:ext cx="5108987" cy="21698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dirty="0">
                <a:solidFill>
                  <a:prstClr val="black"/>
                </a:solidFill>
                <a:latin typeface="UTM Avo" panose="02040603050506020204" pitchFamily="18" charset="0"/>
              </a:rPr>
              <a:t>Xử lí tình huống đưa ra lời khuyên cho bạn. </a:t>
            </a:r>
            <a:endParaRPr kumimoji="0" lang="en-SG" sz="4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797908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A1EEF-6471-61B4-53ED-22EE577883D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E7BE4C07-8504-07B7-81B9-32520279C4F9}"/>
              </a:ext>
            </a:extLst>
          </p:cNvPr>
          <p:cNvGrpSpPr/>
          <p:nvPr/>
        </p:nvGrpSpPr>
        <p:grpSpPr>
          <a:xfrm>
            <a:off x="755649" y="854295"/>
            <a:ext cx="11044923" cy="5514947"/>
            <a:chOff x="0" y="0"/>
            <a:chExt cx="4266090" cy="2167467"/>
          </a:xfrm>
        </p:grpSpPr>
        <p:sp>
          <p:nvSpPr>
            <p:cNvPr id="12" name="Freeform 11">
              <a:extLst>
                <a:ext uri="{FF2B5EF4-FFF2-40B4-BE49-F238E27FC236}">
                  <a16:creationId xmlns:a16="http://schemas.microsoft.com/office/drawing/2014/main" id="{4C341EA3-E814-B5A7-A93B-911D93B7348E}"/>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8D10E3B-1C1F-A6D3-AE33-807231330603}"/>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descr="A cartoon of a child reading a book&#10;&#10;AI-generated content may be incorrect.">
            <a:extLst>
              <a:ext uri="{FF2B5EF4-FFF2-40B4-BE49-F238E27FC236}">
                <a16:creationId xmlns:a16="http://schemas.microsoft.com/office/drawing/2014/main" id="{B0690B87-F375-1264-46BF-1E37EDF82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49" y="926698"/>
            <a:ext cx="10809145" cy="5224725"/>
          </a:xfrm>
          <a:prstGeom prst="rect">
            <a:avLst/>
          </a:prstGeom>
        </p:spPr>
      </p:pic>
      <p:pic>
        <p:nvPicPr>
          <p:cNvPr id="4" name="2 Minute Timer with Music for Kids! Countdown Videos HD!">
            <a:hlinkClick r:id="" action="ppaction://media"/>
            <a:extLst>
              <a:ext uri="{FF2B5EF4-FFF2-40B4-BE49-F238E27FC236}">
                <a16:creationId xmlns:a16="http://schemas.microsoft.com/office/drawing/2014/main" id="{0A998922-03D2-0B16-A2F9-D9C641CDDA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2322" y="4259442"/>
            <a:ext cx="3103335" cy="1744263"/>
          </a:xfrm>
          <a:prstGeom prst="rect">
            <a:avLst/>
          </a:prstGeom>
        </p:spPr>
      </p:pic>
    </p:spTree>
    <p:extLst>
      <p:ext uri="{BB962C8B-B14F-4D97-AF65-F5344CB8AC3E}">
        <p14:creationId xmlns:p14="http://schemas.microsoft.com/office/powerpoint/2010/main" val="16335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1F31-4823-9C58-2492-66A07F0416B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6BB28AE-34B3-DA4C-BF53-3E95F146C299}"/>
              </a:ext>
            </a:extLst>
          </p:cNvPr>
          <p:cNvGrpSpPr/>
          <p:nvPr/>
        </p:nvGrpSpPr>
        <p:grpSpPr>
          <a:xfrm>
            <a:off x="755649" y="854295"/>
            <a:ext cx="11044923" cy="5514947"/>
            <a:chOff x="0" y="0"/>
            <a:chExt cx="4266090" cy="2167467"/>
          </a:xfrm>
        </p:grpSpPr>
        <p:sp>
          <p:nvSpPr>
            <p:cNvPr id="12" name="Freeform 11">
              <a:extLst>
                <a:ext uri="{FF2B5EF4-FFF2-40B4-BE49-F238E27FC236}">
                  <a16:creationId xmlns:a16="http://schemas.microsoft.com/office/drawing/2014/main" id="{CD4E805F-BD25-E200-2F28-727AA0880BEF}"/>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0C57460-A392-1A63-44AB-5CB6412C5367}"/>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descr="A cartoon of boys sitting at a desk&#10;&#10;AI-generated content may be incorrect.">
            <a:extLst>
              <a:ext uri="{FF2B5EF4-FFF2-40B4-BE49-F238E27FC236}">
                <a16:creationId xmlns:a16="http://schemas.microsoft.com/office/drawing/2014/main" id="{875DAA9A-B988-CEE0-4FE8-89273E690AA4}"/>
              </a:ext>
            </a:extLst>
          </p:cNvPr>
          <p:cNvPicPr>
            <a:picLocks noChangeAspect="1"/>
          </p:cNvPicPr>
          <p:nvPr/>
        </p:nvPicPr>
        <p:blipFill>
          <a:blip r:embed="rId2">
            <a:extLst>
              <a:ext uri="{28A0092B-C50C-407E-A947-70E740481C1C}">
                <a14:useLocalDpi xmlns:a14="http://schemas.microsoft.com/office/drawing/2010/main" val="0"/>
              </a:ext>
            </a:extLst>
          </a:blip>
          <a:srcRect b="76641"/>
          <a:stretch>
            <a:fillRect/>
          </a:stretch>
        </p:blipFill>
        <p:spPr>
          <a:xfrm>
            <a:off x="-2526435" y="2094922"/>
            <a:ext cx="12726530" cy="1611086"/>
          </a:xfrm>
          <a:prstGeom prst="rect">
            <a:avLst/>
          </a:prstGeom>
        </p:spPr>
      </p:pic>
      <p:pic>
        <p:nvPicPr>
          <p:cNvPr id="5" name="Picture 4" descr="A cartoon of boys sitting at a desk&#10;&#10;AI-generated content may be incorrect.">
            <a:extLst>
              <a:ext uri="{FF2B5EF4-FFF2-40B4-BE49-F238E27FC236}">
                <a16:creationId xmlns:a16="http://schemas.microsoft.com/office/drawing/2014/main" id="{7174C389-CB41-1E84-9EC1-0819065C821F}"/>
              </a:ext>
            </a:extLst>
          </p:cNvPr>
          <p:cNvPicPr>
            <a:picLocks noChangeAspect="1"/>
          </p:cNvPicPr>
          <p:nvPr/>
        </p:nvPicPr>
        <p:blipFill>
          <a:blip r:embed="rId2">
            <a:extLst>
              <a:ext uri="{28A0092B-C50C-407E-A947-70E740481C1C}">
                <a14:useLocalDpi xmlns:a14="http://schemas.microsoft.com/office/drawing/2010/main" val="0"/>
              </a:ext>
            </a:extLst>
          </a:blip>
          <a:srcRect t="23886"/>
          <a:stretch>
            <a:fillRect/>
          </a:stretch>
        </p:blipFill>
        <p:spPr>
          <a:xfrm>
            <a:off x="3041158" y="1262897"/>
            <a:ext cx="11845555" cy="4886222"/>
          </a:xfrm>
          <a:prstGeom prst="rect">
            <a:avLst/>
          </a:prstGeom>
        </p:spPr>
      </p:pic>
    </p:spTree>
    <p:extLst>
      <p:ext uri="{BB962C8B-B14F-4D97-AF65-F5344CB8AC3E}">
        <p14:creationId xmlns:p14="http://schemas.microsoft.com/office/powerpoint/2010/main" val="3079240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D0811-0B22-301C-FD15-36D57BECB28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7C1F151-7034-C8CE-F60D-36DE4EFC7451}"/>
              </a:ext>
            </a:extLst>
          </p:cNvPr>
          <p:cNvGrpSpPr/>
          <p:nvPr/>
        </p:nvGrpSpPr>
        <p:grpSpPr>
          <a:xfrm>
            <a:off x="304800" y="234042"/>
            <a:ext cx="11582399" cy="6389915"/>
            <a:chOff x="0" y="0"/>
            <a:chExt cx="4266090" cy="2167467"/>
          </a:xfrm>
        </p:grpSpPr>
        <p:sp>
          <p:nvSpPr>
            <p:cNvPr id="12" name="Freeform 11">
              <a:extLst>
                <a:ext uri="{FF2B5EF4-FFF2-40B4-BE49-F238E27FC236}">
                  <a16:creationId xmlns:a16="http://schemas.microsoft.com/office/drawing/2014/main" id="{AE979817-07C7-B996-EE88-0D601C07C277}"/>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415942C-F201-1170-D1B8-EAAC9FBAF058}"/>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A1D1EB75-C508-F203-5543-1F7D20560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94" y="1403471"/>
            <a:ext cx="5872844" cy="3915230"/>
          </a:xfrm>
          <a:prstGeom prst="rect">
            <a:avLst/>
          </a:prstGeom>
        </p:spPr>
      </p:pic>
      <p:sp>
        <p:nvSpPr>
          <p:cNvPr id="9" name="TextBox 8">
            <a:extLst>
              <a:ext uri="{FF2B5EF4-FFF2-40B4-BE49-F238E27FC236}">
                <a16:creationId xmlns:a16="http://schemas.microsoft.com/office/drawing/2014/main" id="{F118976E-5442-FE92-97D9-971AE0BC0231}"/>
              </a:ext>
            </a:extLst>
          </p:cNvPr>
          <p:cNvSpPr txBox="1"/>
          <p:nvPr/>
        </p:nvSpPr>
        <p:spPr>
          <a:xfrm>
            <a:off x="6364938" y="1169185"/>
            <a:ext cx="5334968"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dirty="0">
                <a:solidFill>
                  <a:prstClr val="black"/>
                </a:solidFill>
                <a:latin typeface="UTM Avo" panose="02040603050506020204" pitchFamily="18" charset="0"/>
              </a:rPr>
              <a:t>Khuyên bạn không được trêu chọc chó vì nó cắn sẽ rất nguy hiểm và phải đi tiêm phòng dại. Cần lựa chọn các trò chơi an toàn, lành mạnh để vui chơi</a:t>
            </a:r>
            <a:endParaRPr kumimoji="0" lang="en-SG" sz="3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9555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90170E-4606-6122-4563-2323C0D57DC5}"/>
              </a:ext>
            </a:extLst>
          </p:cNvPr>
          <p:cNvGrpSpPr/>
          <p:nvPr/>
        </p:nvGrpSpPr>
        <p:grpSpPr>
          <a:xfrm>
            <a:off x="370115" y="103415"/>
            <a:ext cx="11430458" cy="6651170"/>
            <a:chOff x="0" y="0"/>
            <a:chExt cx="4266090" cy="2167467"/>
          </a:xfrm>
        </p:grpSpPr>
        <p:sp>
          <p:nvSpPr>
            <p:cNvPr id="7" name="Freeform 11">
              <a:extLst>
                <a:ext uri="{FF2B5EF4-FFF2-40B4-BE49-F238E27FC236}">
                  <a16:creationId xmlns:a16="http://schemas.microsoft.com/office/drawing/2014/main" id="{42084304-2939-2908-5346-3858A2E5618A}"/>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endParaRPr lang="en-SG"/>
            </a:p>
          </p:txBody>
        </p:sp>
        <p:sp>
          <p:nvSpPr>
            <p:cNvPr id="8" name="TextBox 7">
              <a:extLst>
                <a:ext uri="{FF2B5EF4-FFF2-40B4-BE49-F238E27FC236}">
                  <a16:creationId xmlns:a16="http://schemas.microsoft.com/office/drawing/2014/main" id="{A59CCA21-3019-6C10-84E3-4311A233563F}"/>
                </a:ext>
              </a:extLst>
            </p:cNvPr>
            <p:cNvSpPr txBox="1"/>
            <p:nvPr/>
          </p:nvSpPr>
          <p:spPr>
            <a:xfrm>
              <a:off x="0" y="-57150"/>
              <a:ext cx="4266090" cy="2224617"/>
            </a:xfrm>
            <a:prstGeom prst="rect">
              <a:avLst/>
            </a:prstGeom>
          </p:spPr>
          <p:txBody>
            <a:bodyPr lIns="50800" tIns="50800" rIns="50800" bIns="50800" rtlCol="0" anchor="ctr"/>
            <a:lstStyle/>
            <a:p>
              <a:pPr algn="ctr">
                <a:lnSpc>
                  <a:spcPts val="2659"/>
                </a:lnSpc>
              </a:pPr>
              <a:endParaRPr/>
            </a:p>
          </p:txBody>
        </p:sp>
      </p:grpSp>
      <p:pic>
        <p:nvPicPr>
          <p:cNvPr id="5" name="Picture 4" descr="Cartoon of a group of children wearing green uniforms&#10;&#10;AI-generated content may be incorrect.">
            <a:extLst>
              <a:ext uri="{FF2B5EF4-FFF2-40B4-BE49-F238E27FC236}">
                <a16:creationId xmlns:a16="http://schemas.microsoft.com/office/drawing/2014/main" id="{4199E94C-7BED-AD27-29F8-9F53DE420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57" y="189948"/>
            <a:ext cx="10357987" cy="6434009"/>
          </a:xfrm>
          <a:prstGeom prst="rect">
            <a:avLst/>
          </a:prstGeom>
        </p:spPr>
      </p:pic>
    </p:spTree>
    <p:extLst>
      <p:ext uri="{BB962C8B-B14F-4D97-AF65-F5344CB8AC3E}">
        <p14:creationId xmlns:p14="http://schemas.microsoft.com/office/powerpoint/2010/main" val="312785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FF45-2E92-7EEE-3649-EE8CA5D8B4D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377E1F9D-895B-2F90-C2A0-7A990B2D083D}"/>
              </a:ext>
            </a:extLst>
          </p:cNvPr>
          <p:cNvGrpSpPr/>
          <p:nvPr/>
        </p:nvGrpSpPr>
        <p:grpSpPr>
          <a:xfrm>
            <a:off x="326571" y="250371"/>
            <a:ext cx="11582399" cy="6389915"/>
            <a:chOff x="0" y="0"/>
            <a:chExt cx="4266090" cy="2167467"/>
          </a:xfrm>
        </p:grpSpPr>
        <p:sp>
          <p:nvSpPr>
            <p:cNvPr id="12" name="Freeform 11">
              <a:extLst>
                <a:ext uri="{FF2B5EF4-FFF2-40B4-BE49-F238E27FC236}">
                  <a16:creationId xmlns:a16="http://schemas.microsoft.com/office/drawing/2014/main" id="{D81A0ABF-CF77-C6C6-8694-0E8CE0B35E44}"/>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5694AD9-03FA-C2A4-8355-50520AFF821E}"/>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5" name="Picture 4" descr="A cartoon of kids playing in water&#10;&#10;AI-generated content may be incorrect.">
            <a:extLst>
              <a:ext uri="{FF2B5EF4-FFF2-40B4-BE49-F238E27FC236}">
                <a16:creationId xmlns:a16="http://schemas.microsoft.com/office/drawing/2014/main" id="{3C61009B-302E-07AB-8880-FEE04103131A}"/>
              </a:ext>
            </a:extLst>
          </p:cNvPr>
          <p:cNvPicPr>
            <a:picLocks noChangeAspect="1"/>
          </p:cNvPicPr>
          <p:nvPr/>
        </p:nvPicPr>
        <p:blipFill>
          <a:blip r:embed="rId2">
            <a:extLst>
              <a:ext uri="{28A0092B-C50C-407E-A947-70E740481C1C}">
                <a14:useLocalDpi xmlns:a14="http://schemas.microsoft.com/office/drawing/2010/main" val="0"/>
              </a:ext>
            </a:extLst>
          </a:blip>
          <a:srcRect l="2507" r="3925" b="2481"/>
          <a:stretch>
            <a:fillRect/>
          </a:stretch>
        </p:blipFill>
        <p:spPr>
          <a:xfrm>
            <a:off x="5987143" y="2068044"/>
            <a:ext cx="5769429" cy="4008732"/>
          </a:xfrm>
          <a:prstGeom prst="rect">
            <a:avLst/>
          </a:prstGeom>
        </p:spPr>
      </p:pic>
      <p:sp>
        <p:nvSpPr>
          <p:cNvPr id="9" name="TextBox 8">
            <a:extLst>
              <a:ext uri="{FF2B5EF4-FFF2-40B4-BE49-F238E27FC236}">
                <a16:creationId xmlns:a16="http://schemas.microsoft.com/office/drawing/2014/main" id="{2AF8A8F1-B897-6AD1-1160-878F7FF4DD58}"/>
              </a:ext>
            </a:extLst>
          </p:cNvPr>
          <p:cNvSpPr txBox="1"/>
          <p:nvPr/>
        </p:nvSpPr>
        <p:spPr>
          <a:xfrm>
            <a:off x="283030" y="1004338"/>
            <a:ext cx="5910944" cy="4508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100" dirty="0">
                <a:solidFill>
                  <a:prstClr val="black"/>
                </a:solidFill>
                <a:latin typeface="UTM Avo" panose="02040603050506020204" pitchFamily="18" charset="0"/>
              </a:rPr>
              <a:t>K</a:t>
            </a:r>
            <a:r>
              <a:rPr kumimoji="0" lang="vi-VN" sz="41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huyên bạn không nên lội ra sông, hồ, ao suối để chơi. Bạn có thể bị đuối nước bất cứ lúc nào. Cần lựa chọn chỗ vui chơi an toàn cho bản thân. </a:t>
            </a:r>
            <a:endParaRPr kumimoji="0" lang="en-SG" sz="41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1041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5FA97A-CD1B-3A0B-E0A1-3D2C7F9CB935}"/>
              </a:ext>
            </a:extLst>
          </p:cNvPr>
          <p:cNvGrpSpPr/>
          <p:nvPr/>
        </p:nvGrpSpPr>
        <p:grpSpPr>
          <a:xfrm>
            <a:off x="185058" y="1261622"/>
            <a:ext cx="8316686" cy="4508928"/>
            <a:chOff x="0" y="0"/>
            <a:chExt cx="4266090" cy="2167467"/>
          </a:xfrm>
        </p:grpSpPr>
        <p:sp>
          <p:nvSpPr>
            <p:cNvPr id="8" name="Freeform 11">
              <a:extLst>
                <a:ext uri="{FF2B5EF4-FFF2-40B4-BE49-F238E27FC236}">
                  <a16:creationId xmlns:a16="http://schemas.microsoft.com/office/drawing/2014/main" id="{8161D840-4FAF-6DD4-D9A0-691336769F00}"/>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412F91BB-C3E6-58F9-C543-C399E8E35193}"/>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 name="TextBox 9">
            <a:extLst>
              <a:ext uri="{FF2B5EF4-FFF2-40B4-BE49-F238E27FC236}">
                <a16:creationId xmlns:a16="http://schemas.microsoft.com/office/drawing/2014/main" id="{AE449B47-5484-E16F-478F-2803B680640A}"/>
              </a:ext>
            </a:extLst>
          </p:cNvPr>
          <p:cNvSpPr txBox="1"/>
          <p:nvPr/>
        </p:nvSpPr>
        <p:spPr>
          <a:xfrm>
            <a:off x="457201" y="1731089"/>
            <a:ext cx="721722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Không chơi những trò chơi không an toàn. </a:t>
            </a:r>
            <a:endParaRPr kumimoji="0" lang="en-SG" sz="41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6" name="Picture 5">
            <a:extLst>
              <a:ext uri="{FF2B5EF4-FFF2-40B4-BE49-F238E27FC236}">
                <a16:creationId xmlns:a16="http://schemas.microsoft.com/office/drawing/2014/main" id="{5240F918-51E4-60BF-6A02-78504AE7D14D}"/>
              </a:ext>
            </a:extLst>
          </p:cNvPr>
          <p:cNvPicPr>
            <a:picLocks noChangeAspect="1"/>
          </p:cNvPicPr>
          <p:nvPr/>
        </p:nvPicPr>
        <p:blipFill>
          <a:blip r:embed="rId2"/>
          <a:srcRect l="26368" t="-1" r="28609" b="-7472"/>
          <a:stretch>
            <a:fillRect/>
          </a:stretch>
        </p:blipFill>
        <p:spPr>
          <a:xfrm>
            <a:off x="0" y="53308"/>
            <a:ext cx="7685313" cy="1916947"/>
          </a:xfrm>
          <a:prstGeom prst="rect">
            <a:avLst/>
          </a:prstGeom>
        </p:spPr>
      </p:pic>
      <p:sp>
        <p:nvSpPr>
          <p:cNvPr id="11" name="TextBox 10">
            <a:extLst>
              <a:ext uri="{FF2B5EF4-FFF2-40B4-BE49-F238E27FC236}">
                <a16:creationId xmlns:a16="http://schemas.microsoft.com/office/drawing/2014/main" id="{479AB4DB-5EB8-4E75-EA15-3BD467A51E5D}"/>
              </a:ext>
            </a:extLst>
          </p:cNvPr>
          <p:cNvSpPr txBox="1"/>
          <p:nvPr/>
        </p:nvSpPr>
        <p:spPr>
          <a:xfrm>
            <a:off x="457201" y="3336898"/>
            <a:ext cx="7772399"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Khi bị bạn rủ tham gia các trò chơi không an toàn cần từ chối và khuyên ngăn bạn.</a:t>
            </a:r>
            <a:endParaRPr kumimoji="0" lang="en-SG" sz="41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2014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CDA32-8338-579A-6241-FB121DC97F47}"/>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1A1F7874-518D-2DA7-DF14-C34E4F1D11A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pic>
        <p:nvPicPr>
          <p:cNvPr id="2" name="Picture 1">
            <a:extLst>
              <a:ext uri="{FF2B5EF4-FFF2-40B4-BE49-F238E27FC236}">
                <a16:creationId xmlns:a16="http://schemas.microsoft.com/office/drawing/2014/main" id="{D25B8E09-4226-599C-A878-887968516B85}"/>
              </a:ext>
            </a:extLst>
          </p:cNvPr>
          <p:cNvPicPr>
            <a:picLocks noChangeAspect="1"/>
          </p:cNvPicPr>
          <p:nvPr/>
        </p:nvPicPr>
        <p:blipFill>
          <a:blip r:embed="rId4"/>
          <a:srcRect l="25893" t="1" r="24018" b="-33158"/>
          <a:stretch>
            <a:fillRect/>
          </a:stretch>
        </p:blipFill>
        <p:spPr>
          <a:xfrm>
            <a:off x="1295400" y="872447"/>
            <a:ext cx="8773886" cy="2404154"/>
          </a:xfrm>
          <a:prstGeom prst="rect">
            <a:avLst/>
          </a:prstGeom>
        </p:spPr>
      </p:pic>
    </p:spTree>
    <p:extLst>
      <p:ext uri="{BB962C8B-B14F-4D97-AF65-F5344CB8AC3E}">
        <p14:creationId xmlns:p14="http://schemas.microsoft.com/office/powerpoint/2010/main" val="141967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AF7849-FC09-C763-69F9-C116C0C3B6C1}"/>
              </a:ext>
            </a:extLst>
          </p:cNvPr>
          <p:cNvGrpSpPr/>
          <p:nvPr/>
        </p:nvGrpSpPr>
        <p:grpSpPr>
          <a:xfrm>
            <a:off x="185057" y="478971"/>
            <a:ext cx="11821886" cy="6139543"/>
            <a:chOff x="0" y="0"/>
            <a:chExt cx="4266090" cy="2167467"/>
          </a:xfrm>
        </p:grpSpPr>
        <p:sp>
          <p:nvSpPr>
            <p:cNvPr id="5" name="Freeform 11">
              <a:extLst>
                <a:ext uri="{FF2B5EF4-FFF2-40B4-BE49-F238E27FC236}">
                  <a16:creationId xmlns:a16="http://schemas.microsoft.com/office/drawing/2014/main" id="{92BE045E-EFC4-D6B5-DE04-EA281D1328EB}"/>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5D8471-FF5C-BA55-3232-6134959D8A29}"/>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 name="TextBox 6">
            <a:extLst>
              <a:ext uri="{FF2B5EF4-FFF2-40B4-BE49-F238E27FC236}">
                <a16:creationId xmlns:a16="http://schemas.microsoft.com/office/drawing/2014/main" id="{813E4565-4FCF-732F-C1BC-1BC6E531604F}"/>
              </a:ext>
            </a:extLst>
          </p:cNvPr>
          <p:cNvSpPr txBox="1"/>
          <p:nvPr/>
        </p:nvSpPr>
        <p:spPr>
          <a:xfrm>
            <a:off x="185057" y="1369435"/>
            <a:ext cx="7310551"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0070C0"/>
                </a:solidFill>
                <a:effectLst/>
                <a:uLnTx/>
                <a:uFillTx/>
                <a:latin typeface="UTM Avo" panose="02040603050506020204" pitchFamily="18" charset="0"/>
              </a:rPr>
              <a:t>Kể cho các bạn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UTM Avo" panose="02040603050506020204" pitchFamily="18" charset="0"/>
              </a:rPr>
              <a:t> - </a:t>
            </a:r>
            <a:r>
              <a:rPr lang="vi-VN" sz="3800" dirty="0">
                <a:solidFill>
                  <a:prstClr val="black"/>
                </a:solidFill>
                <a:latin typeface="UTM Avo" panose="02040603050506020204" pitchFamily="18" charset="0"/>
              </a:rPr>
              <a:t>E</a:t>
            </a:r>
            <a:r>
              <a:rPr kumimoji="0" lang="vi-VN" sz="3800" b="0" i="0" u="none" strike="noStrike" kern="1200" cap="none" spc="0" normalizeH="0" baseline="0" noProof="0" dirty="0">
                <a:ln>
                  <a:noFill/>
                </a:ln>
                <a:solidFill>
                  <a:prstClr val="black"/>
                </a:solidFill>
                <a:effectLst/>
                <a:uLnTx/>
                <a:uFillTx/>
                <a:latin typeface="UTM Avo" panose="02040603050506020204" pitchFamily="18" charset="0"/>
              </a:rPr>
              <a:t>m đã tham gia những trò chơi an toàn nào?</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dirty="0">
                <a:solidFill>
                  <a:prstClr val="black"/>
                </a:solidFill>
                <a:latin typeface="UTM Avo" panose="02040603050506020204" pitchFamily="18" charset="0"/>
              </a:rPr>
              <a:t>- Em từ chối và khuyên bạn không tham gia trò chơi nguy hiểm như thế nào?</a:t>
            </a:r>
            <a:endParaRPr kumimoji="0" lang="en-SG" sz="3800" b="0"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9" name="Picture 8">
            <a:extLst>
              <a:ext uri="{FF2B5EF4-FFF2-40B4-BE49-F238E27FC236}">
                <a16:creationId xmlns:a16="http://schemas.microsoft.com/office/drawing/2014/main" id="{19B21598-EFDF-9106-B18E-4E134000C308}"/>
              </a:ext>
            </a:extLst>
          </p:cNvPr>
          <p:cNvPicPr>
            <a:picLocks noChangeAspect="1"/>
          </p:cNvPicPr>
          <p:nvPr/>
        </p:nvPicPr>
        <p:blipFill>
          <a:blip r:embed="rId2"/>
          <a:stretch>
            <a:fillRect/>
          </a:stretch>
        </p:blipFill>
        <p:spPr>
          <a:xfrm>
            <a:off x="7351069" y="1894113"/>
            <a:ext cx="4453694" cy="3799116"/>
          </a:xfrm>
          <a:prstGeom prst="rect">
            <a:avLst/>
          </a:prstGeom>
        </p:spPr>
      </p:pic>
    </p:spTree>
    <p:extLst>
      <p:ext uri="{BB962C8B-B14F-4D97-AF65-F5344CB8AC3E}">
        <p14:creationId xmlns:p14="http://schemas.microsoft.com/office/powerpoint/2010/main" val="40299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2E698-61E4-60F9-49E6-20E1B3C28BA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7D74067-C294-E795-D718-C911A440EEC5}"/>
              </a:ext>
            </a:extLst>
          </p:cNvPr>
          <p:cNvGrpSpPr/>
          <p:nvPr/>
        </p:nvGrpSpPr>
        <p:grpSpPr>
          <a:xfrm>
            <a:off x="533399" y="1648171"/>
            <a:ext cx="7598229" cy="4702629"/>
            <a:chOff x="0" y="0"/>
            <a:chExt cx="4266090" cy="2167467"/>
          </a:xfrm>
        </p:grpSpPr>
        <p:sp>
          <p:nvSpPr>
            <p:cNvPr id="5" name="Freeform 11">
              <a:extLst>
                <a:ext uri="{FF2B5EF4-FFF2-40B4-BE49-F238E27FC236}">
                  <a16:creationId xmlns:a16="http://schemas.microsoft.com/office/drawing/2014/main" id="{ACBE2180-0002-B55D-61F0-73D1270FF334}"/>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EE7727A-790B-97DC-576F-19B4F103B09A}"/>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5BF17FB9-2DB1-68EF-9D3A-DF92BD67FD6A}"/>
              </a:ext>
            </a:extLst>
          </p:cNvPr>
          <p:cNvPicPr>
            <a:picLocks noChangeAspect="1"/>
          </p:cNvPicPr>
          <p:nvPr/>
        </p:nvPicPr>
        <p:blipFill>
          <a:blip r:embed="rId2"/>
          <a:srcRect l="27589" t="-2213" r="31964" b="1267"/>
          <a:stretch>
            <a:fillRect/>
          </a:stretch>
        </p:blipFill>
        <p:spPr>
          <a:xfrm>
            <a:off x="968829" y="693471"/>
            <a:ext cx="6368143" cy="1630695"/>
          </a:xfrm>
          <a:prstGeom prst="rect">
            <a:avLst/>
          </a:prstGeom>
        </p:spPr>
      </p:pic>
      <p:sp>
        <p:nvSpPr>
          <p:cNvPr id="3" name="TextBox 2">
            <a:extLst>
              <a:ext uri="{FF2B5EF4-FFF2-40B4-BE49-F238E27FC236}">
                <a16:creationId xmlns:a16="http://schemas.microsoft.com/office/drawing/2014/main" id="{105D0EB4-3BD2-9F18-7E5D-7DB09D785F5D}"/>
              </a:ext>
            </a:extLst>
          </p:cNvPr>
          <p:cNvSpPr txBox="1"/>
          <p:nvPr/>
        </p:nvSpPr>
        <p:spPr>
          <a:xfrm>
            <a:off x="677239" y="2152827"/>
            <a:ext cx="7310551"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dirty="0">
                <a:latin typeface="UTM Avo" panose="02040603050506020204" pitchFamily="18" charset="0"/>
              </a:rPr>
              <a:t>Thực hiện được hành động an toàn khi vui chơi theo các mức độ: </a:t>
            </a:r>
            <a:endParaRPr kumimoji="0" lang="en-SG" sz="3800" i="0" u="none" strike="noStrike" kern="1200" cap="none" spc="0" normalizeH="0" baseline="0" noProof="0" dirty="0">
              <a:ln>
                <a:noFill/>
              </a:ln>
              <a:effectLst/>
              <a:uLnTx/>
              <a:uFillTx/>
              <a:latin typeface="UTM Avo" panose="02040603050506020204" pitchFamily="18" charset="0"/>
            </a:endParaRPr>
          </a:p>
        </p:txBody>
      </p:sp>
      <p:pic>
        <p:nvPicPr>
          <p:cNvPr id="10" name="Picture 9" descr="A yellow smiley face with black outline&#10;&#10;AI-generated content may be incorrect.">
            <a:extLst>
              <a:ext uri="{FF2B5EF4-FFF2-40B4-BE49-F238E27FC236}">
                <a16:creationId xmlns:a16="http://schemas.microsoft.com/office/drawing/2014/main" id="{DEB7F239-1A5E-7535-23DC-0A77BC992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3" y="4123481"/>
            <a:ext cx="1846659" cy="1846659"/>
          </a:xfrm>
          <a:prstGeom prst="rect">
            <a:avLst/>
          </a:prstGeom>
        </p:spPr>
      </p:pic>
      <p:pic>
        <p:nvPicPr>
          <p:cNvPr id="12" name="Picture 11" descr="A yellow smiley face with black eyes and sad face&#10;&#10;AI-generated content may be incorrect.">
            <a:extLst>
              <a:ext uri="{FF2B5EF4-FFF2-40B4-BE49-F238E27FC236}">
                <a16:creationId xmlns:a16="http://schemas.microsoft.com/office/drawing/2014/main" id="{72EC553A-EA62-D0C0-BD11-40E1070E531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20883" b="24920"/>
          <a:stretch>
            <a:fillRect/>
          </a:stretch>
        </p:blipFill>
        <p:spPr>
          <a:xfrm>
            <a:off x="2957002" y="4123481"/>
            <a:ext cx="4725353" cy="1707306"/>
          </a:xfrm>
          <a:prstGeom prst="rect">
            <a:avLst/>
          </a:prstGeom>
        </p:spPr>
      </p:pic>
    </p:spTree>
    <p:extLst>
      <p:ext uri="{BB962C8B-B14F-4D97-AF65-F5344CB8AC3E}">
        <p14:creationId xmlns:p14="http://schemas.microsoft.com/office/powerpoint/2010/main" val="367452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832E54-EAF5-C77B-D2D2-2D18AAA65DF3}"/>
              </a:ext>
            </a:extLst>
          </p:cNvPr>
          <p:cNvGrpSpPr/>
          <p:nvPr/>
        </p:nvGrpSpPr>
        <p:grpSpPr>
          <a:xfrm>
            <a:off x="677238" y="4161738"/>
            <a:ext cx="7310551" cy="2052972"/>
            <a:chOff x="0" y="0"/>
            <a:chExt cx="4266090" cy="2167467"/>
          </a:xfrm>
        </p:grpSpPr>
        <p:sp>
          <p:nvSpPr>
            <p:cNvPr id="8" name="Freeform 11">
              <a:extLst>
                <a:ext uri="{FF2B5EF4-FFF2-40B4-BE49-F238E27FC236}">
                  <a16:creationId xmlns:a16="http://schemas.microsoft.com/office/drawing/2014/main" id="{8CF3BB38-CB78-088F-2B6E-85F2D0EBFE3C}"/>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A9F41D2D-9EBB-2239-147D-B6C6FD891900}"/>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 name="Group 2">
            <a:extLst>
              <a:ext uri="{FF2B5EF4-FFF2-40B4-BE49-F238E27FC236}">
                <a16:creationId xmlns:a16="http://schemas.microsoft.com/office/drawing/2014/main" id="{F99B14D2-1CBC-6480-F2F0-D4BEC84E8681}"/>
              </a:ext>
            </a:extLst>
          </p:cNvPr>
          <p:cNvGrpSpPr/>
          <p:nvPr/>
        </p:nvGrpSpPr>
        <p:grpSpPr>
          <a:xfrm>
            <a:off x="533399" y="1723907"/>
            <a:ext cx="7310551" cy="2052972"/>
            <a:chOff x="0" y="0"/>
            <a:chExt cx="4266090" cy="2167467"/>
          </a:xfrm>
        </p:grpSpPr>
        <p:sp>
          <p:nvSpPr>
            <p:cNvPr id="4" name="Freeform 11">
              <a:extLst>
                <a:ext uri="{FF2B5EF4-FFF2-40B4-BE49-F238E27FC236}">
                  <a16:creationId xmlns:a16="http://schemas.microsoft.com/office/drawing/2014/main" id="{F631097D-1E78-FDAC-192F-E189F74F637D}"/>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25EA5DE-EBD8-271F-B280-819429BAA202}"/>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TextBox 5">
            <a:extLst>
              <a:ext uri="{FF2B5EF4-FFF2-40B4-BE49-F238E27FC236}">
                <a16:creationId xmlns:a16="http://schemas.microsoft.com/office/drawing/2014/main" id="{5615C277-D1AC-74D4-3B4A-0420AC4234B9}"/>
              </a:ext>
            </a:extLst>
          </p:cNvPr>
          <p:cNvSpPr txBox="1"/>
          <p:nvPr/>
        </p:nvSpPr>
        <p:spPr>
          <a:xfrm>
            <a:off x="677239" y="2228562"/>
            <a:ext cx="70080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i="0" u="none" strike="noStrike" kern="1200" cap="none" spc="0" normalizeH="0" baseline="0" noProof="0" dirty="0">
                <a:ln>
                  <a:noFill/>
                </a:ln>
                <a:effectLst/>
                <a:uLnTx/>
                <a:uFillTx/>
                <a:latin typeface="UTM Avo" panose="02040603050506020204" pitchFamily="18" charset="0"/>
              </a:rPr>
              <a:t>Chia sẻ bài học với mọi người xung quanh.</a:t>
            </a:r>
          </a:p>
        </p:txBody>
      </p:sp>
      <p:pic>
        <p:nvPicPr>
          <p:cNvPr id="2" name="Picture 1">
            <a:extLst>
              <a:ext uri="{FF2B5EF4-FFF2-40B4-BE49-F238E27FC236}">
                <a16:creationId xmlns:a16="http://schemas.microsoft.com/office/drawing/2014/main" id="{1BC95FBD-C75B-B04A-98E9-1F5C4B2771ED}"/>
              </a:ext>
            </a:extLst>
          </p:cNvPr>
          <p:cNvPicPr>
            <a:picLocks noChangeAspect="1"/>
          </p:cNvPicPr>
          <p:nvPr/>
        </p:nvPicPr>
        <p:blipFill>
          <a:blip r:embed="rId2"/>
          <a:srcRect l="33750" r="34107" b="-3706"/>
          <a:stretch>
            <a:fillRect/>
          </a:stretch>
        </p:blipFill>
        <p:spPr>
          <a:xfrm>
            <a:off x="1420585" y="643290"/>
            <a:ext cx="5170714" cy="1719565"/>
          </a:xfrm>
          <a:prstGeom prst="rect">
            <a:avLst/>
          </a:prstGeom>
        </p:spPr>
      </p:pic>
      <p:sp>
        <p:nvSpPr>
          <p:cNvPr id="10" name="TextBox 9">
            <a:extLst>
              <a:ext uri="{FF2B5EF4-FFF2-40B4-BE49-F238E27FC236}">
                <a16:creationId xmlns:a16="http://schemas.microsoft.com/office/drawing/2014/main" id="{E4702E64-BC2F-01F9-0562-EAF27B31B714}"/>
              </a:ext>
            </a:extLst>
          </p:cNvPr>
          <p:cNvSpPr txBox="1"/>
          <p:nvPr/>
        </p:nvSpPr>
        <p:spPr>
          <a:xfrm>
            <a:off x="1077686" y="4460384"/>
            <a:ext cx="6607628" cy="1754326"/>
          </a:xfrm>
          <a:prstGeom prst="rect">
            <a:avLst/>
          </a:prstGeom>
          <a:noFill/>
        </p:spPr>
        <p:txBody>
          <a:bodyPr wrap="square" rtlCol="0">
            <a:spAutoFit/>
          </a:bodyPr>
          <a:lstStyle/>
          <a:p>
            <a:pPr algn="ctr"/>
            <a:r>
              <a:rPr lang="vi-VN" sz="4500" dirty="0">
                <a:latin typeface="UTM Avo" panose="02040603050506020204" pitchFamily="18" charset="0"/>
              </a:rPr>
              <a:t>Thực hành chơi các trò chơi an toàn. </a:t>
            </a:r>
            <a:endParaRPr lang="en-SG" sz="4500" dirty="0">
              <a:latin typeface="UTM Avo" panose="02040603050506020204" pitchFamily="18" charset="0"/>
            </a:endParaRPr>
          </a:p>
          <a:p>
            <a:endParaRPr lang="en-SG" dirty="0"/>
          </a:p>
        </p:txBody>
      </p:sp>
    </p:spTree>
    <p:extLst>
      <p:ext uri="{BB962C8B-B14F-4D97-AF65-F5344CB8AC3E}">
        <p14:creationId xmlns:p14="http://schemas.microsoft.com/office/powerpoint/2010/main" val="25422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6755-26F4-F3F2-C009-051BE3AAF5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923DAD9-4E94-6F97-220A-5149AA98225F}"/>
              </a:ext>
            </a:extLst>
          </p:cNvPr>
          <p:cNvPicPr>
            <a:picLocks noChangeAspect="1"/>
          </p:cNvPicPr>
          <p:nvPr/>
        </p:nvPicPr>
        <p:blipFill>
          <a:blip r:embed="rId2"/>
          <a:stretch>
            <a:fillRect/>
          </a:stretch>
        </p:blipFill>
        <p:spPr>
          <a:xfrm>
            <a:off x="261918" y="1698171"/>
            <a:ext cx="9371940" cy="3420869"/>
          </a:xfrm>
          <a:prstGeom prst="rect">
            <a:avLst/>
          </a:prstGeom>
        </p:spPr>
      </p:pic>
    </p:spTree>
    <p:extLst>
      <p:ext uri="{BB962C8B-B14F-4D97-AF65-F5344CB8AC3E}">
        <p14:creationId xmlns:p14="http://schemas.microsoft.com/office/powerpoint/2010/main" val="10335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82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Học_Sinh_Lớp_Chơi_An_Toàn">
            <a:hlinkClick r:id="" action="ppaction://media"/>
            <a:extLst>
              <a:ext uri="{FF2B5EF4-FFF2-40B4-BE49-F238E27FC236}">
                <a16:creationId xmlns:a16="http://schemas.microsoft.com/office/drawing/2014/main" id="{61987502-7A59-5163-CE14-02E48BE240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808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75C4-E472-C563-A767-C6E4A47860C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0E828E-0883-6F9C-CF93-E3FACEDC3282}"/>
              </a:ext>
            </a:extLst>
          </p:cNvPr>
          <p:cNvPicPr>
            <a:picLocks noChangeAspect="1"/>
          </p:cNvPicPr>
          <p:nvPr/>
        </p:nvPicPr>
        <p:blipFill>
          <a:blip r:embed="rId2"/>
          <a:stretch>
            <a:fillRect/>
          </a:stretch>
        </p:blipFill>
        <p:spPr>
          <a:xfrm>
            <a:off x="1220313" y="4696779"/>
            <a:ext cx="10150720" cy="1798476"/>
          </a:xfrm>
          <a:prstGeom prst="rect">
            <a:avLst/>
          </a:prstGeom>
        </p:spPr>
      </p:pic>
    </p:spTree>
    <p:extLst>
      <p:ext uri="{BB962C8B-B14F-4D97-AF65-F5344CB8AC3E}">
        <p14:creationId xmlns:p14="http://schemas.microsoft.com/office/powerpoint/2010/main" val="13130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D2C5-A287-6957-4DBB-F912B2626CD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362BE90-7AFD-4F93-8241-A846A24C58C5}"/>
              </a:ext>
            </a:extLst>
          </p:cNvPr>
          <p:cNvSpPr/>
          <p:nvPr/>
        </p:nvSpPr>
        <p:spPr>
          <a:xfrm>
            <a:off x="186447" y="3540869"/>
            <a:ext cx="11819106" cy="3112851"/>
          </a:xfrm>
          <a:prstGeom prst="rect">
            <a:avLst/>
          </a:prstGeom>
          <a:solidFill>
            <a:schemeClr val="accent6">
              <a:lumMod val="20000"/>
              <a:lumOff val="8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EABF02-51C0-ACED-44A3-6C32EAE8B75E}"/>
              </a:ext>
            </a:extLst>
          </p:cNvPr>
          <p:cNvPicPr>
            <a:picLocks noChangeAspect="1"/>
          </p:cNvPicPr>
          <p:nvPr/>
        </p:nvPicPr>
        <p:blipFill>
          <a:blip r:embed="rId2"/>
          <a:stretch>
            <a:fillRect/>
          </a:stretch>
        </p:blipFill>
        <p:spPr>
          <a:xfrm>
            <a:off x="-935417" y="3633200"/>
            <a:ext cx="14780710" cy="2928187"/>
          </a:xfrm>
          <a:prstGeom prst="rect">
            <a:avLst/>
          </a:prstGeom>
        </p:spPr>
      </p:pic>
      <p:pic>
        <p:nvPicPr>
          <p:cNvPr id="4" name="Picture 3">
            <a:extLst>
              <a:ext uri="{FF2B5EF4-FFF2-40B4-BE49-F238E27FC236}">
                <a16:creationId xmlns:a16="http://schemas.microsoft.com/office/drawing/2014/main" id="{985C6257-B05C-4372-B37E-D98D53FD5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6" y="2042058"/>
            <a:ext cx="2316681" cy="2316681"/>
          </a:xfrm>
          <a:prstGeom prst="rect">
            <a:avLst/>
          </a:prstGeom>
        </p:spPr>
      </p:pic>
    </p:spTree>
    <p:extLst>
      <p:ext uri="{BB962C8B-B14F-4D97-AF65-F5344CB8AC3E}">
        <p14:creationId xmlns:p14="http://schemas.microsoft.com/office/powerpoint/2010/main" val="26172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74CB-DED6-B138-8F74-AD3AB7A6BE0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BF32820-1F85-6E2F-B126-B3B31DE96D78}"/>
              </a:ext>
            </a:extLst>
          </p:cNvPr>
          <p:cNvPicPr>
            <a:picLocks noChangeAspect="1"/>
          </p:cNvPicPr>
          <p:nvPr/>
        </p:nvPicPr>
        <p:blipFill>
          <a:blip r:embed="rId2"/>
          <a:srcRect l="31737" t="-1" r="26816" b="-24191"/>
          <a:stretch>
            <a:fillRect/>
          </a:stretch>
        </p:blipFill>
        <p:spPr>
          <a:xfrm>
            <a:off x="2135020" y="4440334"/>
            <a:ext cx="9169790" cy="2857980"/>
          </a:xfrm>
          <a:prstGeom prst="rect">
            <a:avLst/>
          </a:prstGeom>
        </p:spPr>
      </p:pic>
    </p:spTree>
    <p:extLst>
      <p:ext uri="{BB962C8B-B14F-4D97-AF65-F5344CB8AC3E}">
        <p14:creationId xmlns:p14="http://schemas.microsoft.com/office/powerpoint/2010/main" val="274337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C914C-BD53-F9FE-8ABE-C8B6D644A51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6CBC094-627F-2769-76B6-D9D0E8E83787}"/>
              </a:ext>
            </a:extLst>
          </p:cNvPr>
          <p:cNvGrpSpPr/>
          <p:nvPr/>
        </p:nvGrpSpPr>
        <p:grpSpPr>
          <a:xfrm>
            <a:off x="466891" y="2240333"/>
            <a:ext cx="7993715" cy="4121965"/>
            <a:chOff x="0" y="0"/>
            <a:chExt cx="4266090" cy="2167467"/>
          </a:xfrm>
        </p:grpSpPr>
        <p:sp>
          <p:nvSpPr>
            <p:cNvPr id="12" name="Freeform 11">
              <a:extLst>
                <a:ext uri="{FF2B5EF4-FFF2-40B4-BE49-F238E27FC236}">
                  <a16:creationId xmlns:a16="http://schemas.microsoft.com/office/drawing/2014/main" id="{E79EE8A4-A77E-EB67-1D97-C697DA1CACE6}"/>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91BC7B4B-DE9D-64A3-3B2A-62AC9DEE5C2A}"/>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38C4B6CA-4E8D-F796-EEF2-50DEA88D283F}"/>
              </a:ext>
            </a:extLst>
          </p:cNvPr>
          <p:cNvPicPr>
            <a:picLocks noChangeAspect="1"/>
          </p:cNvPicPr>
          <p:nvPr/>
        </p:nvPicPr>
        <p:blipFill>
          <a:blip r:embed="rId2"/>
          <a:stretch>
            <a:fillRect/>
          </a:stretch>
        </p:blipFill>
        <p:spPr>
          <a:xfrm>
            <a:off x="-3866148" y="1155032"/>
            <a:ext cx="17050013" cy="1773523"/>
          </a:xfrm>
          <a:prstGeom prst="rect">
            <a:avLst/>
          </a:prstGeom>
        </p:spPr>
      </p:pic>
      <p:sp>
        <p:nvSpPr>
          <p:cNvPr id="3" name="TextBox 2">
            <a:extLst>
              <a:ext uri="{FF2B5EF4-FFF2-40B4-BE49-F238E27FC236}">
                <a16:creationId xmlns:a16="http://schemas.microsoft.com/office/drawing/2014/main" id="{7161008A-0E29-237C-D90B-9F63A776F536}"/>
              </a:ext>
            </a:extLst>
          </p:cNvPr>
          <p:cNvSpPr txBox="1"/>
          <p:nvPr/>
        </p:nvSpPr>
        <p:spPr>
          <a:xfrm>
            <a:off x="584767" y="2815812"/>
            <a:ext cx="7757962" cy="2631490"/>
          </a:xfrm>
          <a:prstGeom prst="rect">
            <a:avLst/>
          </a:prstGeom>
          <a:noFill/>
        </p:spPr>
        <p:txBody>
          <a:bodyPr wrap="square" rtlCol="0">
            <a:spAutoFit/>
          </a:bodyPr>
          <a:lstStyle/>
          <a:p>
            <a:pPr algn="ctr"/>
            <a:r>
              <a:rPr lang="vi-VN" sz="5500" dirty="0">
                <a:latin typeface="UTM Avo" panose="02040603050506020204" pitchFamily="18" charset="0"/>
              </a:rPr>
              <a:t>Đưa ra lời khuyên phù hợp với các tình huống trong tranh. </a:t>
            </a:r>
            <a:endParaRPr lang="en-SG" sz="5500" dirty="0">
              <a:latin typeface="UTM Avo" panose="02040603050506020204" pitchFamily="18" charset="0"/>
            </a:endParaRPr>
          </a:p>
        </p:txBody>
      </p:sp>
    </p:spTree>
    <p:extLst>
      <p:ext uri="{BB962C8B-B14F-4D97-AF65-F5344CB8AC3E}">
        <p14:creationId xmlns:p14="http://schemas.microsoft.com/office/powerpoint/2010/main" val="404523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FF978-4311-FE4E-29E1-E0382858F25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CFEEAA9-2652-EF05-A814-8EF0B1459858}"/>
              </a:ext>
            </a:extLst>
          </p:cNvPr>
          <p:cNvGrpSpPr/>
          <p:nvPr/>
        </p:nvGrpSpPr>
        <p:grpSpPr>
          <a:xfrm>
            <a:off x="755649" y="854295"/>
            <a:ext cx="11044923" cy="5514947"/>
            <a:chOff x="0" y="0"/>
            <a:chExt cx="4266090" cy="2167467"/>
          </a:xfrm>
        </p:grpSpPr>
        <p:sp>
          <p:nvSpPr>
            <p:cNvPr id="12" name="Freeform 11">
              <a:extLst>
                <a:ext uri="{FF2B5EF4-FFF2-40B4-BE49-F238E27FC236}">
                  <a16:creationId xmlns:a16="http://schemas.microsoft.com/office/drawing/2014/main" id="{9C7BE858-FD87-3650-46D3-AE0B23F73CF2}"/>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608B68C8-04BB-0A87-ACFF-339E05F0A04D}"/>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hanhtrangso.nxbgd.vn] Video_ Tình huống 1_HTS (1)">
            <a:hlinkClick r:id="" action="ppaction://media"/>
            <a:extLst>
              <a:ext uri="{FF2B5EF4-FFF2-40B4-BE49-F238E27FC236}">
                <a16:creationId xmlns:a16="http://schemas.microsoft.com/office/drawing/2014/main" id="{B94E20CE-4B78-92C2-7368-A918C11E9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3552" y="488758"/>
            <a:ext cx="10972799" cy="6172199"/>
          </a:xfrm>
          <a:prstGeom prst="rect">
            <a:avLst/>
          </a:prstGeom>
        </p:spPr>
      </p:pic>
      <p:pic>
        <p:nvPicPr>
          <p:cNvPr id="3" name="[hanhtrangso.nxbgd.vn] Video_ Tình huống 1_HTS (1)">
            <a:hlinkClick r:id="" action="ppaction://media"/>
            <a:extLst>
              <a:ext uri="{FF2B5EF4-FFF2-40B4-BE49-F238E27FC236}">
                <a16:creationId xmlns:a16="http://schemas.microsoft.com/office/drawing/2014/main" id="{03600C3A-D9ED-9B9D-141E-06217017C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772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4C23-22EC-7D0B-C8B5-60417119E2F3}"/>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CAAD655A-59FB-F253-19A9-97D3A5DD4FBC}"/>
              </a:ext>
            </a:extLst>
          </p:cNvPr>
          <p:cNvGrpSpPr/>
          <p:nvPr/>
        </p:nvGrpSpPr>
        <p:grpSpPr>
          <a:xfrm>
            <a:off x="755649" y="854295"/>
            <a:ext cx="11044923" cy="5514947"/>
            <a:chOff x="0" y="0"/>
            <a:chExt cx="4266090" cy="2167467"/>
          </a:xfrm>
        </p:grpSpPr>
        <p:sp>
          <p:nvSpPr>
            <p:cNvPr id="12" name="Freeform 11">
              <a:extLst>
                <a:ext uri="{FF2B5EF4-FFF2-40B4-BE49-F238E27FC236}">
                  <a16:creationId xmlns:a16="http://schemas.microsoft.com/office/drawing/2014/main" id="{D52D83E9-3887-41C6-AF0C-618836A55635}"/>
                </a:ext>
              </a:extLst>
            </p:cNvPr>
            <p:cNvSpPr/>
            <p:nvPr/>
          </p:nvSpPr>
          <p:spPr>
            <a:xfrm>
              <a:off x="0" y="0"/>
              <a:ext cx="4266090" cy="2167467"/>
            </a:xfrm>
            <a:custGeom>
              <a:avLst/>
              <a:gdLst/>
              <a:ahLst/>
              <a:cxnLst/>
              <a:rect l="l" t="t" r="r" b="b"/>
              <a:pathLst>
                <a:path w="4266090" h="2167467">
                  <a:moveTo>
                    <a:pt x="0" y="0"/>
                  </a:moveTo>
                  <a:lnTo>
                    <a:pt x="4266090" y="0"/>
                  </a:lnTo>
                  <a:lnTo>
                    <a:pt x="4266090" y="2167467"/>
                  </a:lnTo>
                  <a:lnTo>
                    <a:pt x="0" y="2167467"/>
                  </a:lnTo>
                  <a:close/>
                </a:path>
              </a:pathLst>
            </a:custGeom>
            <a:solidFill>
              <a:srgbClr val="FFFBF1"/>
            </a:solidFill>
            <a:ln w="114300" cap="sq">
              <a:solidFill>
                <a:srgbClr val="41372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9FEFCD14-69EA-86EA-80FD-294713D0D20E}"/>
                </a:ext>
              </a:extLst>
            </p:cNvPr>
            <p:cNvSpPr txBox="1"/>
            <p:nvPr/>
          </p:nvSpPr>
          <p:spPr>
            <a:xfrm>
              <a:off x="0" y="-57150"/>
              <a:ext cx="4266090" cy="22246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descr="A cartoon of a couple of girls&#10;&#10;AI-generated content may be incorrect.">
            <a:extLst>
              <a:ext uri="{FF2B5EF4-FFF2-40B4-BE49-F238E27FC236}">
                <a16:creationId xmlns:a16="http://schemas.microsoft.com/office/drawing/2014/main" id="{7611B48D-6D67-05F1-368C-E8851A93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521" y="933909"/>
            <a:ext cx="8152999" cy="5435333"/>
          </a:xfrm>
          <a:prstGeom prst="rect">
            <a:avLst/>
          </a:prstGeom>
        </p:spPr>
      </p:pic>
      <p:sp>
        <p:nvSpPr>
          <p:cNvPr id="2" name="Rectangle: Rounded Corners 1">
            <a:extLst>
              <a:ext uri="{FF2B5EF4-FFF2-40B4-BE49-F238E27FC236}">
                <a16:creationId xmlns:a16="http://schemas.microsoft.com/office/drawing/2014/main" id="{4CE9E5B7-4712-BEEA-3F01-38F69FB70DBA}"/>
              </a:ext>
            </a:extLst>
          </p:cNvPr>
          <p:cNvSpPr/>
          <p:nvPr/>
        </p:nvSpPr>
        <p:spPr>
          <a:xfrm>
            <a:off x="903514" y="1240971"/>
            <a:ext cx="2144486" cy="11538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3DDD4C34-0A2F-C2EC-A944-EE549BC61A61}"/>
              </a:ext>
            </a:extLst>
          </p:cNvPr>
          <p:cNvSpPr txBox="1"/>
          <p:nvPr/>
        </p:nvSpPr>
        <p:spPr>
          <a:xfrm>
            <a:off x="903514" y="1310082"/>
            <a:ext cx="2144485" cy="1015663"/>
          </a:xfrm>
          <a:prstGeom prst="rect">
            <a:avLst/>
          </a:prstGeom>
          <a:noFill/>
        </p:spPr>
        <p:txBody>
          <a:bodyPr wrap="square">
            <a:spAutoFit/>
          </a:bodyPr>
          <a:lstStyle/>
          <a:p>
            <a:pPr algn="ctr"/>
            <a:r>
              <a:rPr lang="vi-VN" sz="2000" dirty="0">
                <a:latin typeface="UTM Avo" panose="02040603050506020204" pitchFamily="18" charset="0"/>
              </a:rPr>
              <a:t>Lạnh quá, chúng mình chơi đốt lửa đi.</a:t>
            </a:r>
            <a:endParaRPr lang="en-SG" sz="2000" dirty="0"/>
          </a:p>
        </p:txBody>
      </p:sp>
      <p:sp>
        <p:nvSpPr>
          <p:cNvPr id="6" name="Rectangle: Rounded Corners 5">
            <a:extLst>
              <a:ext uri="{FF2B5EF4-FFF2-40B4-BE49-F238E27FC236}">
                <a16:creationId xmlns:a16="http://schemas.microsoft.com/office/drawing/2014/main" id="{D44357D8-5B90-7676-7673-98DBE61404B4}"/>
              </a:ext>
            </a:extLst>
          </p:cNvPr>
          <p:cNvSpPr/>
          <p:nvPr/>
        </p:nvSpPr>
        <p:spPr>
          <a:xfrm>
            <a:off x="3494314" y="3918856"/>
            <a:ext cx="2144486" cy="11538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D9AF1F02-3941-BA5A-EAE6-9791D95551A8}"/>
              </a:ext>
            </a:extLst>
          </p:cNvPr>
          <p:cNvSpPr txBox="1"/>
          <p:nvPr/>
        </p:nvSpPr>
        <p:spPr>
          <a:xfrm>
            <a:off x="3494314" y="3987967"/>
            <a:ext cx="2144485" cy="1015663"/>
          </a:xfrm>
          <a:prstGeom prst="rect">
            <a:avLst/>
          </a:prstGeom>
          <a:noFill/>
        </p:spPr>
        <p:txBody>
          <a:bodyPr wrap="square">
            <a:spAutoFit/>
          </a:bodyPr>
          <a:lstStyle/>
          <a:p>
            <a:pPr algn="ctr"/>
            <a:r>
              <a:rPr lang="vi-VN" sz="2000" dirty="0">
                <a:latin typeface="UTM Avo" panose="02040603050506020204" pitchFamily="18" charset="0"/>
              </a:rPr>
              <a:t>Nóng quá, chúng mình ra ao lội nước đi. </a:t>
            </a:r>
            <a:endParaRPr lang="en-SG" sz="2000" dirty="0"/>
          </a:p>
        </p:txBody>
      </p:sp>
    </p:spTree>
    <p:extLst>
      <p:ext uri="{BB962C8B-B14F-4D97-AF65-F5344CB8AC3E}">
        <p14:creationId xmlns:p14="http://schemas.microsoft.com/office/powerpoint/2010/main" val="3232044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338</TotalTime>
  <Words>369</Words>
  <Application>Microsoft Office PowerPoint</Application>
  <PresentationFormat>Widescreen</PresentationFormat>
  <Paragraphs>20</Paragraphs>
  <Slides>27</Slides>
  <Notes>0</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#9Slide07 HoneyCream</vt:lpstr>
      <vt:lpstr>Aptos</vt:lpstr>
      <vt:lpstr>Aptos Display</vt:lpstr>
      <vt:lpstr>Arial</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Tư Bùi</dc:creator>
  <cp:keywords>MNT</cp:keywords>
  <cp:lastModifiedBy>Tran Thi Phuoc Trang_GV</cp:lastModifiedBy>
  <cp:revision>10</cp:revision>
  <dcterms:created xsi:type="dcterms:W3CDTF">2025-09-29T15:40:54Z</dcterms:created>
  <dcterms:modified xsi:type="dcterms:W3CDTF">2025-11-02T01:00:38Z</dcterms:modified>
</cp:coreProperties>
</file>