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7"/>
  </p:notesMasterIdLst>
  <p:sldIdLst>
    <p:sldId id="336" r:id="rId7"/>
    <p:sldId id="337" r:id="rId8"/>
    <p:sldId id="338" r:id="rId9"/>
    <p:sldId id="339" r:id="rId10"/>
    <p:sldId id="325" r:id="rId11"/>
    <p:sldId id="326" r:id="rId12"/>
    <p:sldId id="333" r:id="rId13"/>
    <p:sldId id="340" r:id="rId14"/>
    <p:sldId id="341" r:id="rId15"/>
    <p:sldId id="334" r:id="rId16"/>
    <p:sldId id="342" r:id="rId17"/>
    <p:sldId id="335" r:id="rId18"/>
    <p:sldId id="343" r:id="rId19"/>
    <p:sldId id="344" r:id="rId20"/>
    <p:sldId id="346" r:id="rId21"/>
    <p:sldId id="347" r:id="rId22"/>
    <p:sldId id="327" r:id="rId23"/>
    <p:sldId id="328" r:id="rId24"/>
    <p:sldId id="329" r:id="rId25"/>
    <p:sldId id="348" r:id="rId2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3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3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1" y="2837174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7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1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5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4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0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4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580004" y="3243636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ĐỘNG TRẢI NGHIỆM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>
        <p:split orient="vert"/>
      </p:transition>
    </mc:Choice>
    <mc:Fallback xmlns="">
      <p:transition advClick="0" advTm="26000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ạ 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́!</a:t>
            </a: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277"/>
          <a:stretch/>
        </p:blipFill>
        <p:spPr>
          <a:xfrm>
            <a:off x="605048" y="355481"/>
            <a:ext cx="2957018" cy="1976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193" r="10057"/>
          <a:stretch/>
        </p:blipFill>
        <p:spPr>
          <a:xfrm>
            <a:off x="3758368" y="355481"/>
            <a:ext cx="2044378" cy="189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806"/>
          <a:stretch/>
        </p:blipFill>
        <p:spPr>
          <a:xfrm>
            <a:off x="5999048" y="394247"/>
            <a:ext cx="2265529" cy="189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920" y="2633592"/>
            <a:ext cx="2604448" cy="19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145" y="2633592"/>
            <a:ext cx="3432413" cy="1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>
        <p14:switch dir="r"/>
      </p:transition>
    </mc:Choice>
    <mc:Fallback xmlns="">
      <p:transition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897" y="428660"/>
            <a:ext cx="4237630" cy="56638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6DAA2D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HOẠT ĐỘNG 4: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52" y="1428824"/>
            <a:ext cx="782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LÀM THIỆP ĐỂ TẶNG THẦY CÔ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20" y="2399896"/>
            <a:ext cx="4270200" cy="21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11" y="701212"/>
            <a:ext cx="4374108" cy="328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2" y="701213"/>
            <a:ext cx="3484285" cy="32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43" y="972422"/>
            <a:ext cx="6376685" cy="34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02" y="76540"/>
            <a:ext cx="29690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Vận dụ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TRUYỀN THỐNG TRƯỜNG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Kính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thầy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push dir="u"/>
      </p:transition>
    </mc:Choice>
    <mc:Fallback xmlns="">
      <p:transition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t bai 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2753" y="187679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78" y="279635"/>
            <a:ext cx="7972651" cy="44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origami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t hoạt độ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499" y="508692"/>
            <a:ext cx="5993743" cy="4501199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489237"/>
            <a:ext cx="7112976" cy="4244338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426191"/>
            <a:ext cx="31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Chúng</a:t>
            </a:r>
            <a:r>
              <a:rPr lang="en-GB" sz="2000" b="1" dirty="0"/>
              <a:t> con </a:t>
            </a:r>
            <a:r>
              <a:rPr lang="en-GB" sz="2000" b="1" dirty="0" err="1"/>
              <a:t>chào</a:t>
            </a:r>
            <a:r>
              <a:rPr lang="en-GB" sz="2000" b="1" dirty="0"/>
              <a:t> </a:t>
            </a:r>
            <a:r>
              <a:rPr lang="en-GB" sz="2000" b="1" dirty="0" err="1"/>
              <a:t>cô</a:t>
            </a:r>
            <a:r>
              <a:rPr lang="en-GB" sz="2000" b="1" dirty="0"/>
              <a:t> ạ!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96453" y="720969"/>
            <a:ext cx="1899138" cy="705222"/>
          </a:xfrm>
          <a:prstGeom prst="wedgeEllipseCallout">
            <a:avLst>
              <a:gd name="adj1" fmla="val -40704"/>
              <a:gd name="adj2" fmla="val 840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chào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45000">
        <p15:prstTrans prst="drape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2621</TotalTime>
  <Words>242</Words>
  <Application>Microsoft Office PowerPoint</Application>
  <PresentationFormat>On-screen Show (16:9)</PresentationFormat>
  <Paragraphs>41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Arial</vt:lpstr>
      <vt:lpstr>Arial SGK</vt:lpstr>
      <vt:lpstr>Arial-Rounded</vt:lpstr>
      <vt:lpstr>Calibri</vt:lpstr>
      <vt:lpstr>Calibri Light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Binh Bui Thanh</cp:lastModifiedBy>
  <cp:revision>111</cp:revision>
  <dcterms:created xsi:type="dcterms:W3CDTF">2017-03-04T06:55:50Z</dcterms:created>
  <dcterms:modified xsi:type="dcterms:W3CDTF">2023-07-19T02:46:40Z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