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1" r:id="rId3"/>
    <p:sldMasterId id="2147483703" r:id="rId4"/>
  </p:sldMasterIdLst>
  <p:notesMasterIdLst>
    <p:notesMasterId r:id="rId24"/>
  </p:notesMasterIdLst>
  <p:sldIdLst>
    <p:sldId id="273" r:id="rId5"/>
    <p:sldId id="272" r:id="rId6"/>
    <p:sldId id="1576" r:id="rId7"/>
    <p:sldId id="275" r:id="rId8"/>
    <p:sldId id="263" r:id="rId9"/>
    <p:sldId id="276" r:id="rId10"/>
    <p:sldId id="260" r:id="rId11"/>
    <p:sldId id="261" r:id="rId12"/>
    <p:sldId id="295" r:id="rId13"/>
    <p:sldId id="1580" r:id="rId14"/>
    <p:sldId id="297" r:id="rId15"/>
    <p:sldId id="262" r:id="rId16"/>
    <p:sldId id="1577" r:id="rId17"/>
    <p:sldId id="268" r:id="rId18"/>
    <p:sldId id="311" r:id="rId19"/>
    <p:sldId id="267" r:id="rId20"/>
    <p:sldId id="312" r:id="rId21"/>
    <p:sldId id="313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8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14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5E80C-ADDB-6BEC-F49D-8C1AB91CC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992E52-2302-94AC-2A75-1244198C30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A5F40-B3CB-4450-CFD0-B7E1A4F3D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88BC5-54BD-17D3-6FC9-C888EA8D6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FEACA-C71F-4088-B121-C0D427F783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03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21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4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97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96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30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0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20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295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670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97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7C41-3E64-48D4-9DC3-C5145C21C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3A068-2B9B-4FE2-B8C5-42149E10B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3DBE2-CB77-42A7-936C-54EA36A7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964F2-FB6E-4A28-9448-7BC75E76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2D2D2-0AEE-43BA-BF4C-E2C131C9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59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97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9F82D-EEB1-4314-A91C-25403DC2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9936D-DF66-4992-A204-65E2B9234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717F0-4865-46DD-8AF1-42AF3202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75BA6-FCA9-4465-966D-A12AD139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184CF-E17D-48C9-8EAF-A3EEA7A4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6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B0ED-DD44-4CC3-AA47-17659D09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617C2-0AE9-410C-B820-32143FD8D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08DDE-D4B2-4AB9-B440-EB77A6617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8CE98-D28C-48B9-AAD1-F8CE3C72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016B6-D02B-4BA1-A60F-15B9A9CE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5268E-FF69-4773-B908-6DFAA44E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81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5A04-898B-4DB4-8522-C5AA1192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AD947-8AD2-404C-B1D1-B696B00DE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1B53E-2748-4B97-9830-9A9C304A5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40F5E-B588-4DB7-89C9-A35FBF2F4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5DFAC-B324-4109-B2D6-EEB831F8F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885C54-C1B7-493D-8479-7172255C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A515FC-2374-4A78-B3B6-2B3DC3E3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89AB76-86C3-4C8D-909F-56993CC6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52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54C8-2F12-474E-9739-31060BCC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842084-D427-4729-9A5C-A12625F9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F5389-F8BE-43F3-B74C-19E308DD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A71AB-9585-441C-96B4-FD4CC059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E0FA9-7A40-4F4A-9893-D09146C1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EF296-F4FC-43B8-BC82-BE47480C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25B83-96DE-45B7-A9A6-9B206665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1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1DC1-492C-45E4-8A7F-539CAC6C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FD52E-2AF1-4AF8-9DE9-21BEB688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69A13-CB34-4C51-BAAC-90FD8EF68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93B1B-B8A3-4148-8015-3DA4D01F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32E12-AEDB-4E5E-B991-366BCBF9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096C6-DB2C-4B4E-92C7-854728C8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55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447B-1F26-4034-BF13-B3FE0302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5AF7A-BB51-48A4-988B-69C154750A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51A36-FCEA-4398-B657-6AB270615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957D7-2159-4E46-AF6B-4D5EBC78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24043-3B9F-4F13-85E2-EFBD8FF2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8E843-B028-48F1-9E86-A4BE29E7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1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FB51-ECF3-400D-A392-375E300A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5561C-C77A-49FB-88FB-96096141C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28F6E-AB64-402C-A2A5-5038B9DB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CB517-D695-483D-A4FD-615D0996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12AE8-9836-4417-AC69-B6B248C5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3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0CE550-68C7-4392-A277-05A5564C4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03DA1-2C24-4AC1-B6A2-D770ACA7F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80FF5-C49F-4133-A549-96B45DD2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24F9F-11C7-4CF1-A83C-A8F534E1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83462-21C1-4111-A270-DC33DF1B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49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10AD-EE28-3117-E1C5-652F8B920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0E960-F8CE-B12C-E84E-6E05BC367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2F919-1A45-75D1-660B-667AB7A5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9517B-646A-41EA-AB8F-E6B42C82A77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B7368-485E-52B4-9F9A-8D834026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81073-A1E1-5E3B-FF2A-42867F98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B5254-FEFE-4047-8439-54AB7FB88EF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A0C125-81B7-F956-DDE7-08684A81E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827"/>
          <a:stretch/>
        </p:blipFill>
        <p:spPr>
          <a:xfrm>
            <a:off x="-51405" y="0"/>
            <a:ext cx="12294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49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E865-F9C7-A1F1-66F2-43C826D7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B8AF7-4396-118D-7A2B-E2DBC8C41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150E8-F8A3-9BB1-84E3-8B5F4D4E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9517B-646A-41EA-AB8F-E6B42C82A77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701D8-8FD2-3814-A201-106370E6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D2DC-4B28-A2E0-49FA-D6045548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B5254-FEFE-4047-8439-54AB7FB88EF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803AAC-F32C-13B1-4EC3-1B43CFF95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9748" y="0"/>
            <a:ext cx="12431496" cy="706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0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F96C-B8D8-D096-939F-C4A577F2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A37D1-AE11-A9CC-53E9-2ABEC98EB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EE3A9-08F4-CB7D-D428-0AAF9BA58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9517B-646A-41EA-AB8F-E6B42C82A77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891F0-5F27-4294-0D33-E5595496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FD3E5-318F-CDEA-B11C-675FC00D9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B5254-FEFE-4047-8439-54AB7FB88EF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C66B7F-67EF-0903-630D-7186171868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8954" y="0"/>
            <a:ext cx="12320954" cy="70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57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E0E83-C580-CAE1-2B08-08B22EF44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8180" y="-1"/>
            <a:ext cx="12290180" cy="694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5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124D-FF04-3424-5CB6-8868824F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8B2BE-2B12-E023-31C6-D2285A5D6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A62DE-D262-7E0E-CDF7-79CBA4E44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A60CFB-6805-F767-3273-9E56D7156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64C07E-9032-EB43-0FE3-4D5DDB5C2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C7F64D-CCF2-0989-D3FB-24864DB6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9517B-646A-41EA-AB8F-E6B42C82A77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7874D1-B015-3536-6974-C38EE7BD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A1E057-17D4-55DC-81F8-2B834D8D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B5254-FEFE-4047-8439-54AB7FB8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27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A2ED88-1E05-CFE8-5E97-BC5595B2F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895" y="-105508"/>
            <a:ext cx="12470464" cy="70690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0BC8B-965A-CD81-97F4-745EEFB2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E1F957-CD77-1899-E8FE-2B1F8119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9517B-646A-41EA-AB8F-E6B42C82A77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12858-0E3E-058D-873F-0E89964F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52DD6-2487-8AC5-C6F2-F88C3E08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B5254-FEFE-4047-8439-54AB7FB88E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20DB12-3790-7D74-4B18-60F4A1DE58FF}"/>
              </a:ext>
            </a:extLst>
          </p:cNvPr>
          <p:cNvSpPr/>
          <p:nvPr userDrawn="1"/>
        </p:nvSpPr>
        <p:spPr>
          <a:xfrm>
            <a:off x="353210" y="995233"/>
            <a:ext cx="11485580" cy="5631904"/>
          </a:xfrm>
          <a:custGeom>
            <a:avLst/>
            <a:gdLst>
              <a:gd name="connsiteX0" fmla="*/ 0 w 11485580"/>
              <a:gd name="connsiteY0" fmla="*/ 938669 h 5631904"/>
              <a:gd name="connsiteX1" fmla="*/ 938669 w 11485580"/>
              <a:gd name="connsiteY1" fmla="*/ 0 h 5631904"/>
              <a:gd name="connsiteX2" fmla="*/ 10546911 w 11485580"/>
              <a:gd name="connsiteY2" fmla="*/ 0 h 5631904"/>
              <a:gd name="connsiteX3" fmla="*/ 11485580 w 11485580"/>
              <a:gd name="connsiteY3" fmla="*/ 938669 h 5631904"/>
              <a:gd name="connsiteX4" fmla="*/ 11485580 w 11485580"/>
              <a:gd name="connsiteY4" fmla="*/ 4693235 h 5631904"/>
              <a:gd name="connsiteX5" fmla="*/ 10546911 w 11485580"/>
              <a:gd name="connsiteY5" fmla="*/ 5631904 h 5631904"/>
              <a:gd name="connsiteX6" fmla="*/ 938669 w 11485580"/>
              <a:gd name="connsiteY6" fmla="*/ 5631904 h 5631904"/>
              <a:gd name="connsiteX7" fmla="*/ 0 w 11485580"/>
              <a:gd name="connsiteY7" fmla="*/ 4693235 h 5631904"/>
              <a:gd name="connsiteX8" fmla="*/ 0 w 11485580"/>
              <a:gd name="connsiteY8" fmla="*/ 938669 h 563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5580" h="5631904" fill="none" extrusionOk="0">
                <a:moveTo>
                  <a:pt x="0" y="938669"/>
                </a:moveTo>
                <a:cubicBezTo>
                  <a:pt x="3350" y="510922"/>
                  <a:pt x="425554" y="8891"/>
                  <a:pt x="938669" y="0"/>
                </a:cubicBezTo>
                <a:cubicBezTo>
                  <a:pt x="2109281" y="72427"/>
                  <a:pt x="7990490" y="61419"/>
                  <a:pt x="10546911" y="0"/>
                </a:cubicBezTo>
                <a:cubicBezTo>
                  <a:pt x="11059635" y="-39163"/>
                  <a:pt x="11408864" y="397051"/>
                  <a:pt x="11485580" y="938669"/>
                </a:cubicBezTo>
                <a:cubicBezTo>
                  <a:pt x="11586456" y="2323087"/>
                  <a:pt x="11378267" y="2900336"/>
                  <a:pt x="11485580" y="4693235"/>
                </a:cubicBezTo>
                <a:cubicBezTo>
                  <a:pt x="11500817" y="5134318"/>
                  <a:pt x="11031389" y="5593862"/>
                  <a:pt x="10546911" y="5631904"/>
                </a:cubicBezTo>
                <a:cubicBezTo>
                  <a:pt x="8133221" y="5661731"/>
                  <a:pt x="4063608" y="5552598"/>
                  <a:pt x="938669" y="5631904"/>
                </a:cubicBezTo>
                <a:cubicBezTo>
                  <a:pt x="465977" y="5626735"/>
                  <a:pt x="-30236" y="5217627"/>
                  <a:pt x="0" y="4693235"/>
                </a:cubicBezTo>
                <a:cubicBezTo>
                  <a:pt x="50037" y="3390047"/>
                  <a:pt x="770" y="2757878"/>
                  <a:pt x="0" y="938669"/>
                </a:cubicBezTo>
                <a:close/>
              </a:path>
              <a:path w="11485580" h="5631904" stroke="0" extrusionOk="0">
                <a:moveTo>
                  <a:pt x="0" y="938669"/>
                </a:moveTo>
                <a:cubicBezTo>
                  <a:pt x="42602" y="431868"/>
                  <a:pt x="442881" y="47138"/>
                  <a:pt x="938669" y="0"/>
                </a:cubicBezTo>
                <a:cubicBezTo>
                  <a:pt x="3041528" y="123000"/>
                  <a:pt x="6358703" y="-96860"/>
                  <a:pt x="10546911" y="0"/>
                </a:cubicBezTo>
                <a:cubicBezTo>
                  <a:pt x="11044356" y="-15981"/>
                  <a:pt x="11492337" y="406633"/>
                  <a:pt x="11485580" y="938669"/>
                </a:cubicBezTo>
                <a:cubicBezTo>
                  <a:pt x="11488753" y="2023864"/>
                  <a:pt x="11579847" y="3924282"/>
                  <a:pt x="11485580" y="4693235"/>
                </a:cubicBezTo>
                <a:cubicBezTo>
                  <a:pt x="11407980" y="5239761"/>
                  <a:pt x="10984551" y="5618685"/>
                  <a:pt x="10546911" y="5631904"/>
                </a:cubicBezTo>
                <a:cubicBezTo>
                  <a:pt x="6938321" y="5471197"/>
                  <a:pt x="5605631" y="5671571"/>
                  <a:pt x="938669" y="5631904"/>
                </a:cubicBezTo>
                <a:cubicBezTo>
                  <a:pt x="356860" y="5619100"/>
                  <a:pt x="-15770" y="5204504"/>
                  <a:pt x="0" y="4693235"/>
                </a:cubicBezTo>
                <a:cubicBezTo>
                  <a:pt x="32216" y="2975654"/>
                  <a:pt x="57206" y="1824351"/>
                  <a:pt x="0" y="9386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2D61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46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7A8E70-8819-4DAE-DD42-0272AEE5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9517B-646A-41EA-AB8F-E6B42C82A77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6DAFC-2E97-174C-7593-667CEBBA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51447-9393-A9FD-AF50-145FFE6E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B5254-FEFE-4047-8439-54AB7FB8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46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B651-2BAA-843F-4F38-1CC117CE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744AB-1B62-E2EE-96C0-F9D3A02CE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50ECF-A8CF-55E0-DD1E-E1059D850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F4D8C-5921-E3CA-7D04-78ADB465A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9517B-646A-41EA-AB8F-E6B42C82A77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9610E-1BCE-F6BC-5CE3-9E81372C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1C479-ED32-274D-F728-57DBC6E7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B5254-FEFE-4047-8439-54AB7FB8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38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E875-6D21-A16B-3AAA-343AB14CE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780A4F-E773-2540-DF7D-A9466F61F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ECE8A-4718-B89E-5482-40D7DB855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5BA4A-ED3A-73FE-F946-FCAF66D0E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9517B-646A-41EA-AB8F-E6B42C82A77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54F0F-193A-1CC3-C1F7-5C592672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1B4F7-4FB2-F6AD-8D56-2FD16F2E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B5254-FEFE-4047-8439-54AB7FB8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48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5F885-848F-AB14-95CA-148622BC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22045-C480-105A-9393-AD3009109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0D18E-19F8-66BC-4C95-10396CDD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9517B-646A-41EA-AB8F-E6B42C82A77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C345C-72EF-BCF5-06F6-0CAD3449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00DD4-3307-A23E-1D46-FB5E2DBE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B5254-FEFE-4047-8439-54AB7FB8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888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E9DA5A-1DA2-73B7-0BCD-053D60B3A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A75F3-CA0F-403A-7AE1-2350F8C00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4157F-0AD4-FC16-2CBE-470B661E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9517B-646A-41EA-AB8F-E6B42C82A77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99CA-EE13-F01F-C02F-A22EF9D2E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05CDB-E697-F020-0D59-D9142EF2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B5254-FEFE-4047-8439-54AB7FB8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1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9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8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73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8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F7E4E8FC-8377-416D-AD18-6145E9B44F71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E6DBD89-B439-67AD-7744-57DAFBDF0D8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560" y="175689"/>
            <a:ext cx="1537498" cy="15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4D0756A-4153-6950-538D-D5072D6C1C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560" y="175689"/>
            <a:ext cx="1537498" cy="15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9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28EC14F-CA0B-A426-9EFD-FE915A484DD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4" y="207221"/>
            <a:ext cx="1403490" cy="140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6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jpg"/><Relationship Id="rId1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28EB4D-F460-B953-76F7-41EDB6EA8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238" y="907350"/>
            <a:ext cx="6773243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3B56A-2488-D4E4-BF4E-CC61CCAC5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8291D0A-69B7-34D9-FC41-4D6B0CFE5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839ED15D-80F7-228A-8915-BB2088BB2DD6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sẽ khuyên các bạn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không nên bấm chuông nhà cô hàng xóm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vì đó là một việc làm vô ý thức và có thể gây ảnh hưởng và làm cô hàng xóm khó chịu.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2E3BEB-9430-6528-5211-06EB5E327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B9D091-AB4F-E75D-3F54-F926235E0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80260"/>
            <a:ext cx="5404950" cy="332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506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khuyên các bạn nên </a:t>
            </a:r>
            <a:r>
              <a:rPr lang="vi-VN" sz="3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rủ hai chị em nhà hàng xóm chơi cùng</a:t>
            </a:r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vì đã là hàng xóm thì cần đoàn kết, quan tâm, chia sẻ cùng nhau.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82ED7-1CF6-41DA-BEAD-9904D3DD0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0" y="1708894"/>
            <a:ext cx="5450640" cy="239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8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419598" y="142240"/>
            <a:ext cx="7467602" cy="5927782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893070" y="787978"/>
            <a:ext cx="6709650" cy="4422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 ta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nên làm phiền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hàng xóm cần nghỉ ngơi, cũng như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nghịch ngợm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gây sự khó chịu, ảnh hưởng đến tình cảm của hàng xóm, láng giềng. Đã là hàng xóm láng giềng thì chúng ta phải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 kết, chia sẻ, quan tâm đến nhau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chia rẽ, không kỳ thị hàng xóm láng giềng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595699" y="2834937"/>
              <a:ext cx="1729920" cy="120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 CẦN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 NHỚ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1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C4DC8-45A6-274E-C7AB-30BED014A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7331B-7D1E-19D7-D0AB-6621EB930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20C3B-E847-6F1A-2223-E9CFAC2A4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926332-B03D-9A38-95C7-15B8B417F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  <p:pic>
        <p:nvPicPr>
          <p:cNvPr id="5" name="Picture 4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46D5D30B-DAC5-36A8-AEF7-5FD3DE5CE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68" y="704599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924124" y="675798"/>
            <a:ext cx="89838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1373316" y="184404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04720" y="2329973"/>
              <a:ext cx="5955926" cy="2304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xóm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láng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giềng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00B619-2C91-44E6-823C-92F912E3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600" y="838200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82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CBCC0-6859-44D2-939B-3FD770174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F1FFB2-2EDE-45F2-8B8C-A9AE221E5B70}"/>
              </a:ext>
            </a:extLst>
          </p:cNvPr>
          <p:cNvGrpSpPr/>
          <p:nvPr/>
        </p:nvGrpSpPr>
        <p:grpSpPr>
          <a:xfrm>
            <a:off x="416560" y="251757"/>
            <a:ext cx="11623040" cy="1424643"/>
            <a:chOff x="3182748" y="251757"/>
            <a:chExt cx="8323452" cy="14246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0E7DFC-CCE3-4A0C-BC4C-B015BCBF7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251757"/>
              <a:ext cx="8323452" cy="14246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F84901-911C-47B2-BFCB-1CB8BC2EDEFD}"/>
                </a:ext>
              </a:extLst>
            </p:cNvPr>
            <p:cNvSpPr txBox="1"/>
            <p:nvPr/>
          </p:nvSpPr>
          <p:spPr>
            <a:xfrm>
              <a:off x="3472525" y="640276"/>
              <a:ext cx="792453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thể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hiện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sự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quan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tâm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xóm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láng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giềng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0EB63D-6794-4C53-A9C1-AC8876539DDF}"/>
              </a:ext>
            </a:extLst>
          </p:cNvPr>
          <p:cNvSpPr/>
          <p:nvPr/>
        </p:nvSpPr>
        <p:spPr>
          <a:xfrm>
            <a:off x="1549400" y="1928157"/>
            <a:ext cx="9108440" cy="10385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đột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0339ACC-B463-45A2-98A6-C5BE222E6ABE}"/>
              </a:ext>
            </a:extLst>
          </p:cNvPr>
          <p:cNvSpPr/>
          <p:nvPr/>
        </p:nvSpPr>
        <p:spPr>
          <a:xfrm>
            <a:off x="1541780" y="3170512"/>
            <a:ext cx="9108440" cy="10385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thư mời họp tổ dân phố giúp chú hàng xóm khi cả nhà chú đi vắng.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9CEE9FD-8EC9-4EED-81C6-8DA724E8C749}"/>
              </a:ext>
            </a:extLst>
          </p:cNvPr>
          <p:cNvSpPr/>
          <p:nvPr/>
        </p:nvSpPr>
        <p:spPr>
          <a:xfrm>
            <a:off x="1549400" y="4460832"/>
            <a:ext cx="9108440" cy="92680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 nghỉ phép giúp bạn hàng xóm khi gia đình bạn có chuyện buồn.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BF377D1-836A-457C-A303-AEA948022D51}"/>
              </a:ext>
            </a:extLst>
          </p:cNvPr>
          <p:cNvSpPr/>
          <p:nvPr/>
        </p:nvSpPr>
        <p:spPr>
          <a:xfrm>
            <a:off x="1549400" y="5679438"/>
            <a:ext cx="9108440" cy="10261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động mang quà quê sang chia sẻ với gia đình hàng xóm.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B6F584-B992-4FDF-8F3B-E74D130A9599}"/>
              </a:ext>
            </a:extLst>
          </p:cNvPr>
          <p:cNvGrpSpPr/>
          <p:nvPr/>
        </p:nvGrpSpPr>
        <p:grpSpPr>
          <a:xfrm>
            <a:off x="81280" y="1844040"/>
            <a:ext cx="8709904" cy="3276601"/>
            <a:chOff x="1373316" y="1844040"/>
            <a:chExt cx="7417868" cy="327660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28401E-DFBD-47B9-AB4D-020154E613C5}"/>
                </a:ext>
              </a:extLst>
            </p:cNvPr>
            <p:cNvSpPr txBox="1"/>
            <p:nvPr/>
          </p:nvSpPr>
          <p:spPr>
            <a:xfrm>
              <a:off x="2283268" y="2676743"/>
              <a:ext cx="6103531" cy="15045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Láng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giềng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xóm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quen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tối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lửa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tắt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đèn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5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578349" y="1668040"/>
            <a:ext cx="7467602" cy="3655800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980630" y="2145411"/>
            <a:ext cx="6709650" cy="280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việc quan tâm, giúp đỡ hàng xóm láng giềng bằng những việc phù hợp với khả năng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453459" y="3505497"/>
              <a:ext cx="1729920" cy="5734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80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88AF-3260-3FEE-63C3-8F000494D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34198-AB17-736D-F796-6F47C2845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id="{E6915661-2310-BD49-4B71-7A6A3F020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461053-C895-7DD1-EB0D-1119FA588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539" y="1616150"/>
            <a:ext cx="9392807" cy="210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86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73006D-DC96-4660-DEA6-D349B66D6B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b="332"/>
          <a:stretch/>
        </p:blipFill>
        <p:spPr>
          <a:xfrm>
            <a:off x="-82476" y="-15489"/>
            <a:ext cx="12274475" cy="3945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D481A6-654D-6CE2-0F90-2DB9DCF1C4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3997" t="29246" r="10477" b="35595"/>
          <a:stretch/>
        </p:blipFill>
        <p:spPr>
          <a:xfrm>
            <a:off x="-96819" y="4130267"/>
            <a:ext cx="12192000" cy="2939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CC0F24-88BB-64B4-22E0-C2BDD9486E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533"/>
          <a:stretch/>
        </p:blipFill>
        <p:spPr>
          <a:xfrm>
            <a:off x="-96819" y="-177104"/>
            <a:ext cx="12192000" cy="6858000"/>
          </a:xfrm>
          <a:prstGeom prst="rect">
            <a:avLst/>
          </a:prstGeom>
          <a:effectLst>
            <a:innerShdw blurRad="63500" dist="50800" dir="13500000">
              <a:schemeClr val="bg1">
                <a:lumMod val="65000"/>
                <a:alpha val="50000"/>
              </a:schemeClr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CBD747-6C27-B692-62AA-160709C08A9E}"/>
              </a:ext>
            </a:extLst>
          </p:cNvPr>
          <p:cNvSpPr txBox="1"/>
          <p:nvPr/>
        </p:nvSpPr>
        <p:spPr>
          <a:xfrm>
            <a:off x="3334142" y="1365211"/>
            <a:ext cx="7284327" cy="2466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Tép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còng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528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88AF-3260-3FEE-63C3-8F000494D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34198-AB17-736D-F796-6F47C2845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id="{E6915661-2310-BD49-4B71-7A6A3F020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B73877-D254-FEBA-FD0E-0BF3E09D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1710" y="888532"/>
            <a:ext cx="7651767" cy="2389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F637DC-67B4-371C-036E-7AC7ED370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350" y="3366465"/>
            <a:ext cx="277392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05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  <p:pic>
        <p:nvPicPr>
          <p:cNvPr id="4" name="Picture 3" descr="A red and green text&#10;&#10;AI-generated content may be incorrect.">
            <a:extLst>
              <a:ext uri="{FF2B5EF4-FFF2-40B4-BE49-F238E27FC236}">
                <a16:creationId xmlns:a16="http://schemas.microsoft.com/office/drawing/2014/main" id="{C5CB0A3C-BDB7-948E-9178-05D42E0DE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71" y="807493"/>
            <a:ext cx="6395258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48808" y="675798"/>
              <a:ext cx="849016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4897087" y="465138"/>
              <a:ext cx="5204921" cy="112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5CF1BD-2172-491A-BEA1-EDA836BA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89" y="1571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6331671" y="1571571"/>
            <a:ext cx="5189769" cy="2422425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1" y="1869440"/>
              <a:ext cx="4552950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1.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cười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đùa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ầm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ĩ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ốm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23FC406-4378-43E1-AD86-505698F6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60" y="4286318"/>
            <a:ext cx="5356311" cy="252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6437010" y="4286318"/>
            <a:ext cx="518976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705600" y="1869440"/>
              <a:ext cx="4576327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2.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trông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bé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rủ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sang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phim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0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48808" y="675798"/>
              <a:ext cx="849016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4897087" y="525596"/>
              <a:ext cx="5204921" cy="112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5776707" y="1724464"/>
            <a:ext cx="5189769" cy="2055549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1" y="1869440"/>
              <a:ext cx="4681666" cy="17410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rủ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bấm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chuông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cô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hàng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xóm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đùa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sẽ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5973260" y="4286319"/>
            <a:ext cx="5653519" cy="2137342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682584" y="1713060"/>
              <a:ext cx="4576327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4. Lan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Mai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muốn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chơi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Thúy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khiến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buồn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Lan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Mai,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959C5A-DD38-40E8-AED3-996406C40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971" y="1571571"/>
            <a:ext cx="405765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2ACE57-116F-414F-A641-086013367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166" y="4285717"/>
            <a:ext cx="4812094" cy="211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3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4FDE130-B51B-401B-9FDF-679313022B71}"/>
              </a:ext>
            </a:extLst>
          </p:cNvPr>
          <p:cNvGrpSpPr/>
          <p:nvPr/>
        </p:nvGrpSpPr>
        <p:grpSpPr>
          <a:xfrm>
            <a:off x="895839" y="116332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89433" y="2391857"/>
              <a:ext cx="5955926" cy="2269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Đưa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ra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cách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xử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lí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tình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huống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phân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công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đóng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vai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trong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BB3CC4-0A01-4844-BBF5-20C7F3710DCD}"/>
              </a:ext>
            </a:extLst>
          </p:cNvPr>
          <p:cNvGrpSpPr/>
          <p:nvPr/>
        </p:nvGrpSpPr>
        <p:grpSpPr>
          <a:xfrm>
            <a:off x="7406641" y="4114800"/>
            <a:ext cx="4635152" cy="2420591"/>
            <a:chOff x="892354" y="3758439"/>
            <a:chExt cx="4278451" cy="2175001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5AA7D924-992E-4350-8E31-121F340B9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BAF972B-25F2-4655-A2B2-2217EE508ED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6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2B78C3-161A-41EB-8F30-B211633C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29" y="1825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nói cho các bạn biết </a:t>
            </a:r>
            <a:r>
              <a:rPr lang="vi-VN" sz="3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bác hàng xóm đang bị ốm, bác cần không gian yên tĩnh để nghỉ ngơi</a:t>
            </a:r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sẽ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 chối sang nhà bạn để xem phim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trông em giúp bác hàng xóm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vì phải rất bận thì bác mới nhờ em giúp trông em bé.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237DF6-2FCD-48B7-A14C-A77C0D83B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50" y="1817438"/>
            <a:ext cx="5401891" cy="300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5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554</Words>
  <Application>Microsoft Office PowerPoint</Application>
  <PresentationFormat>Widescreen</PresentationFormat>
  <Paragraphs>41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#9Slide02 Noi dung dai</vt:lpstr>
      <vt:lpstr>#9Slide02 Tieu de dai</vt:lpstr>
      <vt:lpstr>Arial</vt:lpstr>
      <vt:lpstr>Calibri</vt:lpstr>
      <vt:lpstr>Cambria</vt:lpstr>
      <vt:lpstr>Georgia</vt:lpstr>
      <vt:lpstr>iCiel Cadena</vt:lpstr>
      <vt:lpstr>1_Office Theme</vt:lpstr>
      <vt:lpstr>1_Simple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Diêm Công Dũng - 66KOC2</cp:lastModifiedBy>
  <cp:revision>61</cp:revision>
  <dcterms:created xsi:type="dcterms:W3CDTF">2022-07-21T01:10:23Z</dcterms:created>
  <dcterms:modified xsi:type="dcterms:W3CDTF">2025-11-14T15:05:22Z</dcterms:modified>
</cp:coreProperties>
</file>