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06" r:id="rId4"/>
    <p:sldId id="301" r:id="rId5"/>
    <p:sldId id="358" r:id="rId6"/>
    <p:sldId id="355" r:id="rId7"/>
    <p:sldId id="354" r:id="rId8"/>
    <p:sldId id="356" r:id="rId9"/>
    <p:sldId id="285" r:id="rId10"/>
    <p:sldId id="357" r:id="rId11"/>
    <p:sldId id="319" r:id="rId12"/>
    <p:sldId id="265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99A63"/>
    <a:srgbClr val="FFF5D9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ĐẦU DÒNG TRONG TRANG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19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4717" y="354842"/>
            <a:ext cx="11095630" cy="6182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873457"/>
            <a:ext cx="10986447" cy="45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176637"/>
            <a:ext cx="4353220" cy="786446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230425"/>
            <a:ext cx="7239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022" y="2163922"/>
            <a:ext cx="6290791" cy="3474913"/>
          </a:xfrm>
          <a:prstGeom prst="roundRect">
            <a:avLst>
              <a:gd name="adj" fmla="val 16667"/>
            </a:avLst>
          </a:prstGeom>
          <a:ln>
            <a:solidFill>
              <a:srgbClr val="33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19186" y="1437927"/>
            <a:ext cx="5952533" cy="5043555"/>
            <a:chOff x="1421731" y="1086182"/>
            <a:chExt cx="5823938" cy="5043555"/>
          </a:xfrm>
        </p:grpSpPr>
        <p:grpSp>
          <p:nvGrpSpPr>
            <p:cNvPr id="5" name="Group 4"/>
            <p:cNvGrpSpPr/>
            <p:nvPr/>
          </p:nvGrpSpPr>
          <p:grpSpPr>
            <a:xfrm>
              <a:off x="1421731" y="1086182"/>
              <a:ext cx="5823938" cy="5043555"/>
              <a:chOff x="6882610" y="3376667"/>
              <a:chExt cx="3255774" cy="1013028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82610" y="5628774"/>
                <a:ext cx="3255774" cy="7491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cùng bạn </a:t>
                </a:r>
                <a:r>
                  <a:rPr lang="vi-VN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thực </a:t>
                </a:r>
                <a:r>
                  <a:rPr lang="vi-V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hiện: </a:t>
                </a:r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lphaLcPeriod"/>
                </a:pPr>
                <a:r>
                  <a:rPr lang="vi-V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Kích 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hoạt phần mềm </a:t>
                </a: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PowerPoint.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lphaLcPeriod"/>
                </a:pPr>
                <a:r>
                  <a:rPr lang="vi-V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 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trang chiếu có nội dung là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vi-VN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 Bác Hồ dạy 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(Hình 19.5).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</a:t>
                </a:r>
                <a:r>
                  <a:rPr lang="vi-V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Lưu 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tệp trình chiếu với tên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vi-VN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5-Dieu-BacHo-Day</a:t>
                </a:r>
                <a:r>
                  <a:rPr lang="vi-V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vào thư mục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vi-V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em. 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 </a:t>
                </a:r>
                <a:r>
                  <a:rPr lang="vi-V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Thoát </a:t>
                </a:r>
                <a:r>
                  <a:rPr lang="vi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khỏi phần mềm </a:t>
                </a: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PowerPoint.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919384" y="3376667"/>
                <a:ext cx="3100651" cy="1013028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3672" y="1126523"/>
              <a:ext cx="1099502" cy="859805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3854852" y="1425735"/>
              <a:ext cx="1884631" cy="40098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772" y="1098755"/>
            <a:ext cx="10178023" cy="30180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91019" y="4421838"/>
            <a:ext cx="7903859" cy="1944807"/>
            <a:chOff x="2264125" y="4428489"/>
            <a:chExt cx="7903859" cy="1944807"/>
          </a:xfrm>
        </p:grpSpPr>
        <p:sp>
          <p:nvSpPr>
            <p:cNvPr id="22" name="Cloud 21"/>
            <p:cNvSpPr/>
            <p:nvPr/>
          </p:nvSpPr>
          <p:spPr>
            <a:xfrm>
              <a:off x="2264125" y="4428489"/>
              <a:ext cx="7903859" cy="1944807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60425" indent="-860425" algn="ctr">
                <a:lnSpc>
                  <a:spcPct val="120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2111" l="4297" r="10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3548882" y="4691782"/>
              <a:ext cx="831046" cy="116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7082567" cy="557823"/>
            <a:chOff x="689904" y="1379897"/>
            <a:chExt cx="7082567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6672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60310" y="2143847"/>
            <a:ext cx="5145206" cy="3492678"/>
            <a:chOff x="1460310" y="2143847"/>
            <a:chExt cx="5145206" cy="3492678"/>
          </a:xfrm>
        </p:grpSpPr>
        <p:sp>
          <p:nvSpPr>
            <p:cNvPr id="17" name="Rounded Rectangle 16"/>
            <p:cNvSpPr/>
            <p:nvPr/>
          </p:nvSpPr>
          <p:spPr>
            <a:xfrm>
              <a:off x="1460310" y="2560810"/>
              <a:ext cx="5145206" cy="30757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Paragraph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19.2).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1651" y="2143847"/>
              <a:ext cx="1042524" cy="8339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7213624" y="1675626"/>
            <a:ext cx="3581756" cy="4553119"/>
            <a:chOff x="7213624" y="1675626"/>
            <a:chExt cx="3581756" cy="45531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3624" y="1675626"/>
              <a:ext cx="3581756" cy="422800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3624" y="5914420"/>
              <a:ext cx="3533775" cy="314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34" y="1886858"/>
            <a:ext cx="6084265" cy="43397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6453" y="1157693"/>
            <a:ext cx="7082567" cy="557823"/>
            <a:chOff x="689904" y="1379897"/>
            <a:chExt cx="7082567" cy="557823"/>
          </a:xfrm>
        </p:grpSpPr>
        <p:grpSp>
          <p:nvGrpSpPr>
            <p:cNvPr id="9" name="Group 8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00452" y="1445277"/>
              <a:ext cx="6672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23" y="2274805"/>
            <a:ext cx="6049211" cy="3951824"/>
            <a:chOff x="1082759" y="2053479"/>
            <a:chExt cx="6049211" cy="3951824"/>
          </a:xfrm>
        </p:grpSpPr>
        <p:grpSp>
          <p:nvGrpSpPr>
            <p:cNvPr id="14" name="Group 13"/>
            <p:cNvGrpSpPr/>
            <p:nvPr/>
          </p:nvGrpSpPr>
          <p:grpSpPr>
            <a:xfrm>
              <a:off x="1082759" y="2053479"/>
              <a:ext cx="6049211" cy="3951824"/>
              <a:chOff x="1503984" y="1951643"/>
              <a:chExt cx="6049211" cy="395182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03984" y="1951643"/>
                <a:ext cx="6049211" cy="3951824"/>
                <a:chOff x="968856" y="2016153"/>
                <a:chExt cx="6049211" cy="3951824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968856" y="2016153"/>
                  <a:ext cx="6049211" cy="3951824"/>
                  <a:chOff x="1062920" y="2065779"/>
                  <a:chExt cx="10466397" cy="5241365"/>
                </a:xfrm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1062920" y="2065779"/>
                    <a:ext cx="10466397" cy="5241365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4369814" y="2250010"/>
                    <a:ext cx="3187420" cy="581290"/>
                  </a:xfrm>
                  <a:prstGeom prst="round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hành</a:t>
                    </a:r>
                    <a:endParaRPr lang="en-US" sz="2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2559" y="2041994"/>
                  <a:ext cx="744527" cy="695487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/>
              <p:cNvSpPr/>
              <p:nvPr/>
            </p:nvSpPr>
            <p:spPr>
              <a:xfrm>
                <a:off x="1511648" y="3003252"/>
                <a:ext cx="6033883" cy="256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mở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CacBoPhanCuaCa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93700" indent="-393700" algn="just">
                  <a:lnSpc>
                    <a:spcPct val="13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dẫn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19.3 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SGK –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51 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9284" y="2079015"/>
              <a:ext cx="999198" cy="695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8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59430" y="2234085"/>
            <a:ext cx="8708571" cy="3847402"/>
            <a:chOff x="4599953" y="1856936"/>
            <a:chExt cx="10001922" cy="3847402"/>
          </a:xfrm>
        </p:grpSpPr>
        <p:sp>
          <p:nvSpPr>
            <p:cNvPr id="4" name="Rounded Rectangle 3"/>
            <p:cNvSpPr/>
            <p:nvPr/>
          </p:nvSpPr>
          <p:spPr>
            <a:xfrm>
              <a:off x="4599953" y="1856936"/>
              <a:ext cx="10001922" cy="3847402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33352" y="2614748"/>
              <a:ext cx="9301786" cy="2977738"/>
              <a:chOff x="4769576" y="3092264"/>
              <a:chExt cx="9301786" cy="297773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69576" y="3092264"/>
                <a:ext cx="9301786" cy="297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736600" indent="-736600" algn="just">
                  <a:lnSpc>
                    <a:spcPct val="150000"/>
                  </a:lnSpc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[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 </a:t>
                </a:r>
                <a:r>
                  <a:rPr lang="en-US" sz="25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3138" indent="-973138" algn="just">
                  <a:lnSpc>
                    <a:spcPct val="150000"/>
                  </a:lnSpc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[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 </a:t>
                </a:r>
                <a:r>
                  <a:rPr lang="en-US" sz="25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thẻ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danh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Bullets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8838" indent="-858838" algn="just">
                  <a:lnSpc>
                    <a:spcPct val="150000"/>
                  </a:lnSpc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[3]  </a:t>
                </a:r>
                <a:r>
                  <a:rPr lang="en-US" sz="25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kiểu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chẳng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).</a:t>
                </a:r>
                <a:endPara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00904" y="4804792"/>
                <a:ext cx="759187" cy="61318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735861" y="5111386"/>
                <a:ext cx="735384" cy="813616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38121" y="1081399"/>
            <a:ext cx="7082567" cy="557823"/>
            <a:chOff x="689904" y="1379897"/>
            <a:chExt cx="7082567" cy="557823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45277"/>
              <a:ext cx="6672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930" y="1817507"/>
            <a:ext cx="1143403" cy="95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411691" cy="557823"/>
            <a:chOff x="689904" y="1379897"/>
            <a:chExt cx="3411691" cy="557823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45277"/>
              <a:ext cx="30011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3554" y="1206088"/>
            <a:ext cx="4479543" cy="5201717"/>
            <a:chOff x="7406496" y="1760874"/>
            <a:chExt cx="3819525" cy="4672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43446" y="1760874"/>
              <a:ext cx="3427827" cy="42401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06496" y="5985228"/>
              <a:ext cx="3819525" cy="44767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101996" y="2279349"/>
            <a:ext cx="5920534" cy="3352196"/>
            <a:chOff x="1438142" y="2402160"/>
            <a:chExt cx="5920534" cy="3352196"/>
          </a:xfrm>
        </p:grpSpPr>
        <p:grpSp>
          <p:nvGrpSpPr>
            <p:cNvPr id="21" name="Group 20"/>
            <p:cNvGrpSpPr/>
            <p:nvPr/>
          </p:nvGrpSpPr>
          <p:grpSpPr>
            <a:xfrm>
              <a:off x="1438142" y="2402160"/>
              <a:ext cx="5920534" cy="3352196"/>
              <a:chOff x="1503984" y="1990834"/>
              <a:chExt cx="5920534" cy="335219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503984" y="1990834"/>
                <a:ext cx="5920534" cy="3352196"/>
                <a:chOff x="968856" y="2055344"/>
                <a:chExt cx="5920534" cy="3352196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968856" y="2055344"/>
                  <a:ext cx="5920534" cy="3352196"/>
                  <a:chOff x="1062920" y="2117759"/>
                  <a:chExt cx="10243759" cy="4446069"/>
                </a:xfrm>
              </p:grpSpPr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1062920" y="2117759"/>
                    <a:ext cx="10243759" cy="4446069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4465609" y="2451581"/>
                    <a:ext cx="3187420" cy="622521"/>
                  </a:xfrm>
                  <a:prstGeom prst="round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hành</a:t>
                    </a:r>
                    <a:endParaRPr lang="en-US" sz="2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8820" y="2193973"/>
                  <a:ext cx="744527" cy="695487"/>
                </a:xfrm>
                <a:prstGeom prst="rect">
                  <a:avLst/>
                </a:prstGeom>
              </p:spPr>
            </p:pic>
          </p:grpSp>
          <p:sp>
            <p:nvSpPr>
              <p:cNvPr id="28" name="Rectangle 27"/>
              <p:cNvSpPr/>
              <p:nvPr/>
            </p:nvSpPr>
            <p:spPr>
              <a:xfrm>
                <a:off x="1548340" y="3236819"/>
                <a:ext cx="5808800" cy="159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5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thực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bỏ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dẫn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19.4 SGK –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51 </a:t>
                </a: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51002" y="2533712"/>
              <a:ext cx="890599" cy="681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62630" y="2073407"/>
            <a:ext cx="8113484" cy="4080650"/>
            <a:chOff x="4833334" y="1609174"/>
            <a:chExt cx="9318455" cy="4080650"/>
          </a:xfrm>
        </p:grpSpPr>
        <p:sp>
          <p:nvSpPr>
            <p:cNvPr id="4" name="Rounded Rectangle 3"/>
            <p:cNvSpPr/>
            <p:nvPr/>
          </p:nvSpPr>
          <p:spPr>
            <a:xfrm>
              <a:off x="4833334" y="1609174"/>
              <a:ext cx="9318455" cy="4080650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66711" y="2349796"/>
              <a:ext cx="8901710" cy="305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36600" indent="-736600" algn="just">
                <a:lnSpc>
                  <a:spcPct val="150000"/>
                </a:lnSpc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indent="-914400" algn="just">
                <a:lnSpc>
                  <a:spcPct val="150000"/>
                </a:lnSpc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858838" indent="-858838" algn="just">
                <a:lnSpc>
                  <a:spcPct val="150000"/>
                </a:lnSpc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[3] 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3016" y="1595054"/>
            <a:ext cx="1143403" cy="95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1238121" y="1165807"/>
            <a:ext cx="3411691" cy="557823"/>
            <a:chOff x="689904" y="1379897"/>
            <a:chExt cx="3411691" cy="557823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00452" y="1445277"/>
              <a:ext cx="30011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6" y="15118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193746"/>
            <a:ext cx="695325" cy="647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8627" y="1103083"/>
            <a:ext cx="10813143" cy="5558971"/>
            <a:chOff x="874214" y="1103083"/>
            <a:chExt cx="10351522" cy="5558971"/>
          </a:xfrm>
        </p:grpSpPr>
        <p:grpSp>
          <p:nvGrpSpPr>
            <p:cNvPr id="15" name="Group 14"/>
            <p:cNvGrpSpPr/>
            <p:nvPr/>
          </p:nvGrpSpPr>
          <p:grpSpPr>
            <a:xfrm>
              <a:off x="874214" y="1103083"/>
              <a:ext cx="10351522" cy="5558971"/>
              <a:chOff x="1585346" y="1695348"/>
              <a:chExt cx="9694060" cy="4313642"/>
            </a:xfrm>
            <a:solidFill>
              <a:schemeClr val="bg1"/>
            </a:solidFill>
          </p:grpSpPr>
          <p:grpSp>
            <p:nvGrpSpPr>
              <p:cNvPr id="16" name="Group 15"/>
              <p:cNvGrpSpPr/>
              <p:nvPr/>
            </p:nvGrpSpPr>
            <p:grpSpPr>
              <a:xfrm>
                <a:off x="1585346" y="1695348"/>
                <a:ext cx="9694060" cy="4313642"/>
                <a:chOff x="1585346" y="1695348"/>
                <a:chExt cx="9694060" cy="4313642"/>
              </a:xfrm>
              <a:grpFill/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585346" y="1695348"/>
                  <a:ext cx="9694060" cy="4313642"/>
                </a:xfrm>
                <a:prstGeom prst="roundRect">
                  <a:avLst/>
                </a:prstGeom>
                <a:grp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56784" y="1713985"/>
                  <a:ext cx="1247680" cy="954745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7" name="Rounded Rectangle 16"/>
              <p:cNvSpPr/>
              <p:nvPr/>
            </p:nvSpPr>
            <p:spPr>
              <a:xfrm>
                <a:off x="5935534" y="1947869"/>
                <a:ext cx="1884631" cy="48697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107062" y="2252714"/>
              <a:ext cx="9938043" cy="4372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dirty="0" smtClean="0"/>
                <a:t> </a:t>
              </a:r>
              <a:r>
                <a:rPr lang="vi-VN" sz="2400" b="1" dirty="0" smtClean="0">
                  <a:solidFill>
                    <a:srgbClr val="3333CC"/>
                  </a:solidFill>
                </a:rPr>
                <a:t>Em </a:t>
              </a:r>
              <a:r>
                <a:rPr lang="vi-VN" sz="2400" b="1" dirty="0">
                  <a:solidFill>
                    <a:srgbClr val="3333CC"/>
                  </a:solidFill>
                </a:rPr>
                <a:t>cùng bạn thực hiện: </a:t>
              </a:r>
              <a:endParaRPr lang="en-US" sz="2400" b="1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400" dirty="0" smtClean="0">
                  <a:solidFill>
                    <a:srgbClr val="3333CC"/>
                  </a:solidFill>
                </a:rPr>
                <a:t>Kích </a:t>
              </a:r>
              <a:r>
                <a:rPr lang="vi-VN" sz="2400" dirty="0">
                  <a:solidFill>
                    <a:srgbClr val="3333CC"/>
                  </a:solidFill>
                </a:rPr>
                <a:t>hoạt phần mềm </a:t>
              </a:r>
              <a:r>
                <a:rPr lang="vi-VN" sz="2400" dirty="0">
                  <a:solidFill>
                    <a:srgbClr val="FF0000"/>
                  </a:solidFill>
                </a:rPr>
                <a:t>PowerPoint</a:t>
              </a:r>
              <a:r>
                <a:rPr lang="vi-VN" sz="2400" dirty="0">
                  <a:solidFill>
                    <a:srgbClr val="3333CC"/>
                  </a:solidFill>
                </a:rPr>
                <a:t>, mở tệp trình chiếu </a:t>
              </a:r>
              <a:r>
                <a:rPr lang="vi-VN" sz="2400" dirty="0">
                  <a:solidFill>
                    <a:srgbClr val="FF0000"/>
                  </a:solidFill>
                </a:rPr>
                <a:t>CacBoPhanCuaCa</a:t>
              </a:r>
              <a:r>
                <a:rPr lang="vi-VN" sz="2400" dirty="0">
                  <a:solidFill>
                    <a:srgbClr val="3333CC"/>
                  </a:solidFill>
                </a:rPr>
                <a:t>. </a:t>
              </a:r>
              <a:endParaRPr lang="en-US" sz="2400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400" dirty="0" smtClean="0">
                  <a:solidFill>
                    <a:srgbClr val="3333CC"/>
                  </a:solidFill>
                </a:rPr>
                <a:t>Chèn </a:t>
              </a:r>
              <a:r>
                <a:rPr lang="vi-VN" sz="2400" dirty="0">
                  <a:solidFill>
                    <a:srgbClr val="3333CC"/>
                  </a:solidFill>
                </a:rPr>
                <a:t>hình ảnh cá vào trang nội dung và thay đổi kích thước, vị trí hình ảnh cho phù hợp. Biết tệp hình ảnh </a:t>
              </a:r>
              <a:r>
                <a:rPr lang="vi-VN" sz="2400" dirty="0">
                  <a:solidFill>
                    <a:srgbClr val="FF0000"/>
                  </a:solidFill>
                </a:rPr>
                <a:t>Ca-Chep</a:t>
              </a:r>
              <a:r>
                <a:rPr lang="vi-VN" sz="2400" dirty="0">
                  <a:solidFill>
                    <a:srgbClr val="3333CC"/>
                  </a:solidFill>
                </a:rPr>
                <a:t> lưu trong thư mục </a:t>
              </a:r>
              <a:r>
                <a:rPr lang="vi-VN" sz="2400" dirty="0">
                  <a:solidFill>
                    <a:srgbClr val="FF0000"/>
                  </a:solidFill>
                </a:rPr>
                <a:t>D:\Lop 4A\Anh</a:t>
              </a:r>
              <a:r>
                <a:rPr lang="vi-VN" sz="2400" dirty="0">
                  <a:solidFill>
                    <a:srgbClr val="3333CC"/>
                  </a:solidFill>
                </a:rPr>
                <a:t>. </a:t>
              </a:r>
              <a:endParaRPr lang="en-US" sz="2400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400" dirty="0" smtClean="0">
                  <a:solidFill>
                    <a:srgbClr val="3333CC"/>
                  </a:solidFill>
                </a:rPr>
                <a:t>Sử </a:t>
              </a:r>
              <a:r>
                <a:rPr lang="vi-VN" sz="2400" dirty="0">
                  <a:solidFill>
                    <a:srgbClr val="3333CC"/>
                  </a:solidFill>
                </a:rPr>
                <a:t>dụng dấu đầu dòng cho trang nội dung. </a:t>
              </a:r>
              <a:endParaRPr lang="en-US" sz="2400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400" dirty="0" smtClean="0">
                  <a:solidFill>
                    <a:srgbClr val="3333CC"/>
                  </a:solidFill>
                </a:rPr>
                <a:t>Lưu </a:t>
              </a:r>
              <a:r>
                <a:rPr lang="vi-VN" sz="2400" dirty="0">
                  <a:solidFill>
                    <a:srgbClr val="3333CC"/>
                  </a:solidFill>
                </a:rPr>
                <a:t>lại những thay đổi trong quá trình soạn thảo tệp trình chiếu. </a:t>
              </a:r>
              <a:endParaRPr lang="en-US" sz="2400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</a:pPr>
              <a:r>
                <a:rPr lang="vi-VN" sz="2400" dirty="0" smtClean="0">
                  <a:solidFill>
                    <a:srgbClr val="3333CC"/>
                  </a:solidFill>
                </a:rPr>
                <a:t>e</a:t>
              </a:r>
              <a:r>
                <a:rPr lang="vi-VN" sz="2400" dirty="0">
                  <a:solidFill>
                    <a:srgbClr val="3333CC"/>
                  </a:solidFill>
                </a:rPr>
                <a:t>. Thoát khỏi phần mềm PowerPoint.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8686" y="1088047"/>
            <a:ext cx="11698513" cy="5603039"/>
            <a:chOff x="188686" y="1088047"/>
            <a:chExt cx="11698513" cy="5603039"/>
          </a:xfrm>
        </p:grpSpPr>
        <p:sp>
          <p:nvSpPr>
            <p:cNvPr id="22" name="Rounded Rectangle 21"/>
            <p:cNvSpPr/>
            <p:nvPr/>
          </p:nvSpPr>
          <p:spPr>
            <a:xfrm>
              <a:off x="188686" y="1801504"/>
              <a:ext cx="11698513" cy="488958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0113" y="1088047"/>
              <a:ext cx="1388467" cy="1217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4462" y="2366842"/>
              <a:ext cx="11545653" cy="333386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1951" t="5267" r="7956"/>
          <a:stretch/>
        </p:blipFill>
        <p:spPr>
          <a:xfrm>
            <a:off x="10555693" y="5629686"/>
            <a:ext cx="926375" cy="9468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51940" y="5700707"/>
            <a:ext cx="2964811" cy="814781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ĐÁP ÁN: CÁCH 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2563</TotalTime>
  <Words>435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439</cp:revision>
  <dcterms:created xsi:type="dcterms:W3CDTF">2022-01-27T15:18:21Z</dcterms:created>
  <dcterms:modified xsi:type="dcterms:W3CDTF">2023-03-12T03:43:56Z</dcterms:modified>
</cp:coreProperties>
</file>