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686" r:id="rId2"/>
    <p:sldId id="2858" r:id="rId3"/>
    <p:sldId id="259" r:id="rId4"/>
    <p:sldId id="2865" r:id="rId5"/>
    <p:sldId id="261" r:id="rId6"/>
    <p:sldId id="2855" r:id="rId7"/>
    <p:sldId id="2901" r:id="rId8"/>
    <p:sldId id="2902" r:id="rId9"/>
    <p:sldId id="288" r:id="rId10"/>
    <p:sldId id="289" r:id="rId11"/>
    <p:sldId id="277" r:id="rId12"/>
    <p:sldId id="278" r:id="rId13"/>
    <p:sldId id="2903" r:id="rId14"/>
    <p:sldId id="2904" r:id="rId15"/>
    <p:sldId id="2905" r:id="rId16"/>
    <p:sldId id="2906" r:id="rId17"/>
    <p:sldId id="2907" r:id="rId18"/>
    <p:sldId id="2908" r:id="rId19"/>
    <p:sldId id="2909" r:id="rId20"/>
    <p:sldId id="295" r:id="rId21"/>
    <p:sldId id="270" r:id="rId22"/>
    <p:sldId id="271" r:id="rId23"/>
    <p:sldId id="272" r:id="rId24"/>
    <p:sldId id="273" r:id="rId25"/>
    <p:sldId id="274" r:id="rId26"/>
    <p:sldId id="275" r:id="rId27"/>
    <p:sldId id="296" r:id="rId28"/>
    <p:sldId id="2893" r:id="rId29"/>
    <p:sldId id="285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2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DD51F-AA48-4F3F-B8B5-472381A4E948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FDC8A-FF39-451B-9AF4-D6CD7A5EA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6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5F0484-0F60-4837-8BE2-4414FF4B5C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399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倒影&#10;&#10;描述已自动生成">
            <a:extLst>
              <a:ext uri="{FF2B5EF4-FFF2-40B4-BE49-F238E27FC236}">
                <a16:creationId xmlns:a16="http://schemas.microsoft.com/office/drawing/2014/main" id="{E84C4BCD-A035-47CA-9313-31B95FFE1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4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夕阳&#10;&#10;中度可信度描述已自动生成">
            <a:extLst>
              <a:ext uri="{FF2B5EF4-FFF2-40B4-BE49-F238E27FC236}">
                <a16:creationId xmlns:a16="http://schemas.microsoft.com/office/drawing/2014/main" id="{E2A482BC-08BF-4E12-B522-C7EE7D3D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6242BEB6-94BE-421B-8334-6C2D305E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7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94DFFF94-43C1-4EE2-9C3E-75A6B909F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30DF200-C2B1-4026-A551-7DCEE247E0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9675" y="1991510"/>
            <a:ext cx="3313130" cy="3313128"/>
          </a:xfrm>
          <a:custGeom>
            <a:avLst/>
            <a:gdLst>
              <a:gd name="connsiteX0" fmla="*/ 1656565 w 3313130"/>
              <a:gd name="connsiteY0" fmla="*/ 0 h 3313128"/>
              <a:gd name="connsiteX1" fmla="*/ 3313130 w 3313130"/>
              <a:gd name="connsiteY1" fmla="*/ 1656564 h 3313128"/>
              <a:gd name="connsiteX2" fmla="*/ 1656565 w 3313130"/>
              <a:gd name="connsiteY2" fmla="*/ 3313128 h 3313128"/>
              <a:gd name="connsiteX3" fmla="*/ 0 w 3313130"/>
              <a:gd name="connsiteY3" fmla="*/ 1656564 h 3313128"/>
              <a:gd name="connsiteX4" fmla="*/ 1656565 w 3313130"/>
              <a:gd name="connsiteY4" fmla="*/ 0 h 331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30" h="3313128">
                <a:moveTo>
                  <a:pt x="1656565" y="0"/>
                </a:moveTo>
                <a:cubicBezTo>
                  <a:pt x="2571461" y="0"/>
                  <a:pt x="3313130" y="741669"/>
                  <a:pt x="3313130" y="1656564"/>
                </a:cubicBezTo>
                <a:cubicBezTo>
                  <a:pt x="3313130" y="2571459"/>
                  <a:pt x="2571461" y="3313128"/>
                  <a:pt x="1656565" y="3313128"/>
                </a:cubicBezTo>
                <a:cubicBezTo>
                  <a:pt x="741669" y="3313128"/>
                  <a:pt x="0" y="2571459"/>
                  <a:pt x="0" y="1656564"/>
                </a:cubicBezTo>
                <a:cubicBezTo>
                  <a:pt x="0" y="741669"/>
                  <a:pt x="741669" y="0"/>
                  <a:pt x="1656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0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14D5F47C-F3BA-4603-B023-CC774CC4DB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EB96C71-627A-474C-85FB-036627DAE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778" y="2144753"/>
            <a:ext cx="3216275" cy="2070100"/>
          </a:xfrm>
          <a:custGeom>
            <a:avLst/>
            <a:gdLst>
              <a:gd name="connsiteX0" fmla="*/ 0 w 3216275"/>
              <a:gd name="connsiteY0" fmla="*/ 0 h 2070100"/>
              <a:gd name="connsiteX1" fmla="*/ 3216275 w 3216275"/>
              <a:gd name="connsiteY1" fmla="*/ 0 h 2070100"/>
              <a:gd name="connsiteX2" fmla="*/ 3216275 w 3216275"/>
              <a:gd name="connsiteY2" fmla="*/ 2070100 h 2070100"/>
              <a:gd name="connsiteX3" fmla="*/ 0 w 3216275"/>
              <a:gd name="connsiteY3" fmla="*/ 20701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275" h="2070100">
                <a:moveTo>
                  <a:pt x="0" y="0"/>
                </a:moveTo>
                <a:lnTo>
                  <a:pt x="3216275" y="0"/>
                </a:lnTo>
                <a:lnTo>
                  <a:pt x="3216275" y="2070100"/>
                </a:lnTo>
                <a:lnTo>
                  <a:pt x="0" y="2070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92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F576439D-3E0F-4C78-B884-63E3B398D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1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78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46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4B19E207-E3FC-43CE-32D5-CEC2F6C321D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108098"/>
            <a:ext cx="1579599" cy="157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7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78" r:id="rId8"/>
    <p:sldLayoutId id="2147483679" r:id="rId9"/>
    <p:sldLayoutId id="214748368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slide" Target="slide2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slide" Target="slide20.xml"/><Relationship Id="rId3" Type="http://schemas.openxmlformats.org/officeDocument/2006/relationships/image" Target="../media/image48.png"/><Relationship Id="rId21" Type="http://schemas.openxmlformats.org/officeDocument/2006/relationships/slide" Target="slide17.xml"/><Relationship Id="rId7" Type="http://schemas.microsoft.com/office/2007/relationships/hdphoto" Target="../media/hdphoto7.wdp"/><Relationship Id="rId12" Type="http://schemas.openxmlformats.org/officeDocument/2006/relationships/image" Target="../media/image59.png"/><Relationship Id="rId17" Type="http://schemas.openxmlformats.org/officeDocument/2006/relationships/slide" Target="slide23.xml"/><Relationship Id="rId2" Type="http://schemas.openxmlformats.org/officeDocument/2006/relationships/image" Target="../media/image54.png"/><Relationship Id="rId16" Type="http://schemas.microsoft.com/office/2007/relationships/hdphoto" Target="../media/hdphoto11.wdp"/><Relationship Id="rId20" Type="http://schemas.openxmlformats.org/officeDocument/2006/relationships/slide" Target="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11" Type="http://schemas.microsoft.com/office/2007/relationships/hdphoto" Target="../media/hdphoto9.wdp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10" Type="http://schemas.openxmlformats.org/officeDocument/2006/relationships/image" Target="../media/image58.png"/><Relationship Id="rId19" Type="http://schemas.openxmlformats.org/officeDocument/2006/relationships/slide" Target="slide21.xml"/><Relationship Id="rId4" Type="http://schemas.openxmlformats.org/officeDocument/2006/relationships/slide" Target="slide11.xml"/><Relationship Id="rId9" Type="http://schemas.microsoft.com/office/2007/relationships/hdphoto" Target="../media/hdphoto8.wdp"/><Relationship Id="rId14" Type="http://schemas.microsoft.com/office/2007/relationships/hdphoto" Target="../media/hdphoto10.wdp"/><Relationship Id="rId22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microsoft.com/office/2007/relationships/hdphoto" Target="../media/hdphoto13.wdp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microsoft.com/office/2007/relationships/hdphoto" Target="../media/hdphoto13.wdp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slide" Target="slide11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2.png"/><Relationship Id="rId7" Type="http://schemas.openxmlformats.org/officeDocument/2006/relationships/slide" Target="slide11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gif"/><Relationship Id="rId5" Type="http://schemas.openxmlformats.org/officeDocument/2006/relationships/image" Target="../media/image34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4.wdp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slide" Target="slide12.xml"/><Relationship Id="rId10" Type="http://schemas.openxmlformats.org/officeDocument/2006/relationships/image" Target="../media/image95.png"/><Relationship Id="rId4" Type="http://schemas.openxmlformats.org/officeDocument/2006/relationships/image" Target="../media/image89.gif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slide" Target="slide12.xml"/><Relationship Id="rId10" Type="http://schemas.openxmlformats.org/officeDocument/2006/relationships/image" Target="../media/image95.png"/><Relationship Id="rId4" Type="http://schemas.openxmlformats.org/officeDocument/2006/relationships/image" Target="../media/image89.gif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slide" Target="slide12.xml"/><Relationship Id="rId10" Type="http://schemas.openxmlformats.org/officeDocument/2006/relationships/image" Target="../media/image95.png"/><Relationship Id="rId4" Type="http://schemas.openxmlformats.org/officeDocument/2006/relationships/image" Target="../media/image89.gif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slide" Target="slide12.xml"/><Relationship Id="rId10" Type="http://schemas.openxmlformats.org/officeDocument/2006/relationships/image" Target="../media/image95.png"/><Relationship Id="rId4" Type="http://schemas.openxmlformats.org/officeDocument/2006/relationships/image" Target="../media/image89.gif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slide" Target="slide12.xml"/><Relationship Id="rId10" Type="http://schemas.openxmlformats.org/officeDocument/2006/relationships/image" Target="../media/image95.png"/><Relationship Id="rId4" Type="http://schemas.openxmlformats.org/officeDocument/2006/relationships/image" Target="../media/image89.gif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slide" Target="slide12.xml"/><Relationship Id="rId10" Type="http://schemas.openxmlformats.org/officeDocument/2006/relationships/image" Target="../media/image95.png"/><Relationship Id="rId4" Type="http://schemas.openxmlformats.org/officeDocument/2006/relationships/image" Target="../media/image89.gif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slide" Target="slide12.xml"/><Relationship Id="rId10" Type="http://schemas.openxmlformats.org/officeDocument/2006/relationships/image" Target="../media/image95.png"/><Relationship Id="rId4" Type="http://schemas.openxmlformats.org/officeDocument/2006/relationships/image" Target="../media/image89.gif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F5DCF1-92C2-85D7-FF07-E0BCF975638B}"/>
              </a:ext>
            </a:extLst>
          </p:cNvPr>
          <p:cNvSpPr/>
          <p:nvPr/>
        </p:nvSpPr>
        <p:spPr>
          <a:xfrm>
            <a:off x="864037" y="772998"/>
            <a:ext cx="11010680" cy="5449802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CE52C-4199-7E00-C6B6-6529CB90D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886" y="783134"/>
            <a:ext cx="4694327" cy="1402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DCDC7C-CD2E-6BDA-0D12-36D31DB41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320" y="1871737"/>
            <a:ext cx="9730059" cy="2676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B3B44E-822A-9BD7-50EC-225394F7AEBA}"/>
              </a:ext>
            </a:extLst>
          </p:cNvPr>
          <p:cNvSpPr txBox="1"/>
          <p:nvPr/>
        </p:nvSpPr>
        <p:spPr>
          <a:xfrm>
            <a:off x="4527545" y="3592398"/>
            <a:ext cx="3403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                                                          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4D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5879" y="51935"/>
            <a:ext cx="12063645" cy="676830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636271" y="1262726"/>
            <a:ext cx="5466012" cy="5100659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0492093" y="5142284"/>
            <a:ext cx="952403" cy="952403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6607337" y="957195"/>
            <a:ext cx="317340" cy="305531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1102283" y="3178929"/>
            <a:ext cx="317335" cy="305527"/>
          </a:xfrm>
          <a:prstGeom prst="rect">
            <a:avLst/>
          </a:prstGeom>
        </p:spPr>
      </p:pic>
      <p:pic>
        <p:nvPicPr>
          <p:cNvPr id="10" name="Picture 2" descr="Câu đối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20"/>
          <a:stretch/>
        </p:blipFill>
        <p:spPr bwMode="auto">
          <a:xfrm>
            <a:off x="1928597" y="1282818"/>
            <a:ext cx="232063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37996" y="2500695"/>
            <a:ext cx="1168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4EF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</a:p>
          <a:p>
            <a:pPr algn="ctr"/>
            <a:r>
              <a:rPr lang="en-US" sz="2400" b="1" dirty="0">
                <a:solidFill>
                  <a:srgbClr val="F4EF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DỤNG</a:t>
            </a:r>
          </a:p>
        </p:txBody>
      </p:sp>
    </p:spTree>
    <p:extLst>
      <p:ext uri="{BB962C8B-B14F-4D97-AF65-F5344CB8AC3E}">
        <p14:creationId xmlns:p14="http://schemas.microsoft.com/office/powerpoint/2010/main" val="16914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724051" y="2287604"/>
            <a:ext cx="6181783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3570222" y="1658200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-38576" y="11034"/>
            <a:ext cx="3737491" cy="309316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235272" y="-112901"/>
            <a:ext cx="2956728" cy="3633804"/>
          </a:xfrm>
          <a:prstGeom prst="rect">
            <a:avLst/>
          </a:prstGeom>
        </p:spPr>
      </p:pic>
      <p:pic>
        <p:nvPicPr>
          <p:cNvPr id="21" name="picture 18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l="56717" t="15011" r="4301" b="14436"/>
          <a:stretch/>
        </p:blipFill>
        <p:spPr>
          <a:xfrm rot="21600000">
            <a:off x="1639452" y="3520903"/>
            <a:ext cx="3473832" cy="352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090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411036" y="-135828"/>
            <a:ext cx="6934363" cy="3888532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5C34A079-2C49-4B70-AF69-F9B956CB1C17}"/>
              </a:ext>
            </a:extLst>
          </p:cNvPr>
          <p:cNvSpPr/>
          <p:nvPr/>
        </p:nvSpPr>
        <p:spPr>
          <a:xfrm>
            <a:off x="-48910" y="6111547"/>
            <a:ext cx="6096000" cy="746453"/>
          </a:xfrm>
          <a:prstGeom prst="rect">
            <a:avLst/>
          </a:prstGeom>
          <a:solidFill>
            <a:srgbClr val="FBD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E86189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40950" y="-213705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1E1F7A1F-FA15-4DD2-A1DA-408FFAA01E1C}"/>
              </a:ext>
            </a:extLst>
          </p:cNvPr>
          <p:cNvSpPr/>
          <p:nvPr/>
        </p:nvSpPr>
        <p:spPr>
          <a:xfrm>
            <a:off x="6096000" y="6111547"/>
            <a:ext cx="6096000" cy="746453"/>
          </a:xfrm>
          <a:prstGeom prst="rect">
            <a:avLst/>
          </a:prstGeom>
          <a:solidFill>
            <a:srgbClr val="E86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CDC22"/>
              </a:solidFill>
            </a:endParaRPr>
          </a:p>
        </p:txBody>
      </p:sp>
      <p:pic>
        <p:nvPicPr>
          <p:cNvPr id="42" name="picture 6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617199" y="4082133"/>
            <a:ext cx="2799431" cy="2799431"/>
          </a:xfrm>
          <a:prstGeom prst="rect">
            <a:avLst/>
          </a:prstGeom>
        </p:spPr>
      </p:pic>
      <p:pic>
        <p:nvPicPr>
          <p:cNvPr id="4106" name="xanh la treo" descr="Hình ảnh Lồng đèn Xanh PNG Với Nền Trong Suốt | Tải Xuống Miễn Phí Trên  Lovepik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939" y="1198020"/>
            <a:ext cx="1691206" cy="16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tim treo" descr="Hình ảnh Vẽ Tay Trung Quốc Phong Cách đèn Lồng Loạt Màu Xanh PNG Miễn Phí  Tải Về - Lovepi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4302" y1="75233" x2="44302" y2="79535"/>
                        <a14:foregroundMark x1="51628" y1="40698" x2="57558" y2="39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148" y="304457"/>
            <a:ext cx="2006760" cy="200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xanh duong treo" descr="Hình ảnh Đèn Lồng Treo Minh Họa đèn Lồng Màu Xanh Trang Trí Sọc đỏ Vẽ Tay đèn  Lồng PNG , Dây Buộc Màu Xanh, Trang Trí Sọc đỏ, Minh Họa đè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427" y="2056414"/>
            <a:ext cx="1164848" cy="174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6" descr="Ảnh png đèn lồng đẹp 3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8" name="vang treo" descr="Lồng đèn trang trí - Vàng (D=25cm)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838" y="2879315"/>
            <a:ext cx="1357380" cy="171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do treo" descr="Hình ảnh Đèn Lồng đèn PNG Với Nền Trong Suốt | Tải Xuống Miễn Phí Trên  Lovepik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80" b="91816" l="9880" r="89820">
                        <a14:foregroundMark x1="48802" y1="82635" x2="48802" y2="90619"/>
                        <a14:foregroundMark x1="47605" y1="83134" x2="47605" y2="9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28" y="2322084"/>
            <a:ext cx="1882062" cy="188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hong treo" descr="Chim ruồi trên đèn lồng màu hồng – Hoi An Lanterns Online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9778" y1="59556" x2="48444" y2="68000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85" y="3037988"/>
            <a:ext cx="1501061" cy="150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xanh la" descr="Hình ảnh Lồng đèn Xanh PNG Với Nền Trong Suốt | Tải Xuống Miễn Phí Trên  Lovepik.com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908" y="5314784"/>
            <a:ext cx="1691206" cy="169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ong" descr="Chim ruồi trên đèn lồng màu hồng – Hoi An Lanterns Online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9778" y1="59556" x2="48444" y2="68000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957" y="5462369"/>
            <a:ext cx="1501061" cy="150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do" descr="Hình ảnh Đèn Lồng đèn PNG Với Nền Trong Suốt | Tải Xuống Miễn Phí Trên  Lovepik.com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80" b="91816" l="9880" r="89820">
                        <a14:foregroundMark x1="48802" y1="82635" x2="48802" y2="90619"/>
                        <a14:foregroundMark x1="47605" y1="83134" x2="47605" y2="9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933" y="5081368"/>
            <a:ext cx="1882062" cy="188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ang" descr="Lồng đèn trang trí - Vàng (D=25cm)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022" y="5215639"/>
            <a:ext cx="1357380" cy="171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im" descr="Hình ảnh Vẽ Tay Trung Quốc Phong Cách đèn Lồng Loạt Màu Xanh PNG Miễn Phí  Tải Về - Lovepik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4302" y1="75233" x2="44302" y2="79535"/>
                        <a14:foregroundMark x1="51628" y1="40698" x2="57558" y2="39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53" y="5069551"/>
            <a:ext cx="2006760" cy="200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xanh duong" descr="Hình ảnh Đèn Lồng Treo Minh Họa đèn Lồng Màu Xanh Trang Trí Sọc đỏ Vẽ Tay đèn  Lồng PNG , Dây Buộc Màu Xanh, Trang Trí Sọc đỏ, Minh Họa đèn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0" y="5134293"/>
            <a:ext cx="1164848" cy="174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742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remium Vector | Teacher cartoon cute vector art chibi">
            <a:extLst>
              <a:ext uri="{FF2B5EF4-FFF2-40B4-BE49-F238E27FC236}">
                <a16:creationId xmlns:a16="http://schemas.microsoft.com/office/drawing/2014/main" id="{6069800B-C199-DBD6-C6C0-0085B57C9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8" b="96645" l="9585" r="89617">
                        <a14:foregroundMark x1="49201" y1="5272" x2="49201" y2="5272"/>
                        <a14:foregroundMark x1="61981" y1="31949" x2="56709" y2="45527"/>
                        <a14:foregroundMark x1="38658" y1="32748" x2="41693" y2="44728"/>
                        <a14:foregroundMark x1="46965" y1="89297" x2="47284" y2="96805"/>
                        <a14:foregroundMark x1="57827" y1="96645" x2="57827" y2="96645"/>
                        <a14:foregroundMark x1="46486" y1="1278" x2="46486" y2="1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3321" y="1857910"/>
            <a:ext cx="4916962" cy="491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hậu hoa hồng trong Vườn Clip nghệ thuật - GIF png tải về - Miễn phí trong  suốt Cánh Hoa png Tải về.">
            <a:extLst>
              <a:ext uri="{FF2B5EF4-FFF2-40B4-BE49-F238E27FC236}">
                <a16:creationId xmlns:a16="http://schemas.microsoft.com/office/drawing/2014/main" id="{3C0D75A6-8D89-CA72-0F37-E1874834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889" l="1778" r="90000">
                        <a14:foregroundMark x1="3444" y1="48778" x2="3444" y2="48667"/>
                        <a14:foregroundMark x1="40556" y1="76333" x2="46111" y2="91444"/>
                        <a14:foregroundMark x1="59778" y1="75444" x2="55667" y2="86000"/>
                        <a14:foregroundMark x1="55667" y1="86000" x2="39778" y2="97889"/>
                        <a14:foregroundMark x1="39778" y1="97889" x2="26111" y2="84222"/>
                        <a14:foregroundMark x1="26111" y1="84222" x2="31556" y2="76778"/>
                        <a14:foregroundMark x1="31556" y1="76778" x2="31556" y2="76778"/>
                        <a14:foregroundMark x1="1778" y1="49778" x2="1778" y2="49778"/>
                        <a14:backgroundMark x1="67000" y1="64222" x2="72778" y2="84444"/>
                        <a14:backgroundMark x1="74889" y1="67444" x2="84778" y2="73222"/>
                        <a14:backgroundMark x1="84778" y1="73222" x2="84778" y2="73667"/>
                        <a14:backgroundMark x1="66667" y1="82333" x2="64778" y2="92778"/>
                        <a14:backgroundMark x1="33333" y1="36111" x2="33333" y2="35778"/>
                        <a14:backgroundMark x1="45778" y1="36111" x2="45778" y2="36111"/>
                        <a14:backgroundMark x1="14556" y1="51000" x2="14556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86" y="3800475"/>
            <a:ext cx="3059176" cy="305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A062D0-C696-43D3-8F00-652C0E3E8589}"/>
              </a:ext>
            </a:extLst>
          </p:cNvPr>
          <p:cNvGrpSpPr/>
          <p:nvPr/>
        </p:nvGrpSpPr>
        <p:grpSpPr>
          <a:xfrm>
            <a:off x="2219325" y="188269"/>
            <a:ext cx="8485043" cy="1669641"/>
            <a:chOff x="1930400" y="663984"/>
            <a:chExt cx="9241791" cy="20174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ED9957-2CBF-4A0C-9983-D994116E38AC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128AC7-6A15-4D7B-BF8D-267778CA4DC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Tết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cổ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khoản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thời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0" name="lixi" descr="Thiết kế bao lì xì đẹp chuyên nghiệp tại Tp HCM I Miễn Phí Khi In">
            <a:extLst>
              <a:ext uri="{FF2B5EF4-FFF2-40B4-BE49-F238E27FC236}">
                <a16:creationId xmlns:a16="http://schemas.microsoft.com/office/drawing/2014/main" id="{847A28FC-4026-4ACB-8DAF-1745836C7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1" t="22291" r="40675" b="8030"/>
          <a:stretch/>
        </p:blipFill>
        <p:spPr bwMode="auto">
          <a:xfrm>
            <a:off x="5430518" y="1857910"/>
            <a:ext cx="3059176" cy="474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31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remium Vector | Teacher cartoon cute vector art chibi">
            <a:extLst>
              <a:ext uri="{FF2B5EF4-FFF2-40B4-BE49-F238E27FC236}">
                <a16:creationId xmlns:a16="http://schemas.microsoft.com/office/drawing/2014/main" id="{6069800B-C199-DBD6-C6C0-0085B57C9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8" b="96645" l="9585" r="89617">
                        <a14:foregroundMark x1="49201" y1="5272" x2="49201" y2="5272"/>
                        <a14:foregroundMark x1="61981" y1="31949" x2="56709" y2="45527"/>
                        <a14:foregroundMark x1="38658" y1="32748" x2="41693" y2="44728"/>
                        <a14:foregroundMark x1="46965" y1="89297" x2="47284" y2="96805"/>
                        <a14:foregroundMark x1="57827" y1="96645" x2="57827" y2="96645"/>
                        <a14:foregroundMark x1="46486" y1="1278" x2="46486" y2="1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3321" y="1857910"/>
            <a:ext cx="4916962" cy="491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hậu hoa hồng trong Vườn Clip nghệ thuật - GIF png tải về - Miễn phí trong  suốt Cánh Hoa png Tải về.">
            <a:extLst>
              <a:ext uri="{FF2B5EF4-FFF2-40B4-BE49-F238E27FC236}">
                <a16:creationId xmlns:a16="http://schemas.microsoft.com/office/drawing/2014/main" id="{3C0D75A6-8D89-CA72-0F37-E18748347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889" l="1778" r="90000">
                        <a14:foregroundMark x1="3444" y1="48778" x2="3444" y2="48667"/>
                        <a14:foregroundMark x1="40556" y1="76333" x2="46111" y2="91444"/>
                        <a14:foregroundMark x1="59778" y1="75444" x2="55667" y2="86000"/>
                        <a14:foregroundMark x1="55667" y1="86000" x2="39778" y2="97889"/>
                        <a14:foregroundMark x1="39778" y1="97889" x2="26111" y2="84222"/>
                        <a14:foregroundMark x1="26111" y1="84222" x2="31556" y2="76778"/>
                        <a14:foregroundMark x1="31556" y1="76778" x2="31556" y2="76778"/>
                        <a14:foregroundMark x1="1778" y1="49778" x2="1778" y2="49778"/>
                        <a14:backgroundMark x1="67000" y1="64222" x2="72778" y2="84444"/>
                        <a14:backgroundMark x1="74889" y1="67444" x2="84778" y2="73222"/>
                        <a14:backgroundMark x1="84778" y1="73222" x2="84778" y2="73667"/>
                        <a14:backgroundMark x1="66667" y1="82333" x2="64778" y2="92778"/>
                        <a14:backgroundMark x1="33333" y1="36111" x2="33333" y2="35778"/>
                        <a14:backgroundMark x1="45778" y1="36111" x2="45778" y2="36111"/>
                        <a14:backgroundMark x1="14556" y1="51000" x2="14556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86" y="3800475"/>
            <a:ext cx="3059176" cy="305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lixi" descr="Thiết kế bao lì xì đẹp chuyên nghiệp tại Tp HCM I Miễn Phí Khi In">
            <a:extLst>
              <a:ext uri="{FF2B5EF4-FFF2-40B4-BE49-F238E27FC236}">
                <a16:creationId xmlns:a16="http://schemas.microsoft.com/office/drawing/2014/main" id="{847A28FC-4026-4ACB-8DAF-1745836C7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1" t="22291" r="40675" b="8030"/>
          <a:stretch/>
        </p:blipFill>
        <p:spPr bwMode="auto">
          <a:xfrm>
            <a:off x="5430518" y="1857910"/>
            <a:ext cx="3059176" cy="474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C0D8850-7270-41B7-BD60-772965034CDB}"/>
              </a:ext>
            </a:extLst>
          </p:cNvPr>
          <p:cNvGrpSpPr/>
          <p:nvPr/>
        </p:nvGrpSpPr>
        <p:grpSpPr>
          <a:xfrm>
            <a:off x="1995160" y="254409"/>
            <a:ext cx="7981067" cy="1237842"/>
            <a:chOff x="1930400" y="663984"/>
            <a:chExt cx="9241791" cy="20174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2BCBA8C-205E-4CA9-BCE1-652C4988333F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7A359D-3579-48A0-89A9-9C1BC14D0A82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trưng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tết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21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8">
            <a:hlinkClick r:id="rId2" action="ppaction://hlinksldjump"/>
            <a:extLst>
              <a:ext uri="{FF2B5EF4-FFF2-40B4-BE49-F238E27FC236}">
                <a16:creationId xmlns:a16="http://schemas.microsoft.com/office/drawing/2014/main" id="{4A486E38-C2C2-4649-BB22-D13C4357F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7285597" y="1224462"/>
            <a:ext cx="4674174" cy="4813481"/>
          </a:xfrm>
          <a:prstGeom prst="rect">
            <a:avLst/>
          </a:prstGeom>
        </p:spPr>
      </p:pic>
      <p:pic>
        <p:nvPicPr>
          <p:cNvPr id="12" name="Picture 2" descr="Ảnh png 25 cây kiểng mai vàng đẹp">
            <a:extLst>
              <a:ext uri="{FF2B5EF4-FFF2-40B4-BE49-F238E27FC236}">
                <a16:creationId xmlns:a16="http://schemas.microsoft.com/office/drawing/2014/main" id="{45B576BB-52E0-48E8-9F69-44E9F6D58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6" y="348850"/>
            <a:ext cx="3487569" cy="356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ây đào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65C1B5AD-512F-4BFA-A76A-9FFF65C0B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052" y="85268"/>
            <a:ext cx="3502584" cy="350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OA CÀNH CÚC LƯỚI MÀU - Domy Flower Store">
            <a:extLst>
              <a:ext uri="{FF2B5EF4-FFF2-40B4-BE49-F238E27FC236}">
                <a16:creationId xmlns:a16="http://schemas.microsoft.com/office/drawing/2014/main" id="{7F04E1AB-5D2F-450D-A2D6-192698D74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06" y="3227754"/>
            <a:ext cx="3670362" cy="367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ây Quất Hình ảnh PNG | Vector Và Các Tập Tin PSD | Tải Về Miễn Phí Trên  Pngtree">
            <a:hlinkClick r:id="rId7" action="ppaction://hlinksldjump"/>
            <a:extLst>
              <a:ext uri="{FF2B5EF4-FFF2-40B4-BE49-F238E27FC236}">
                <a16:creationId xmlns:a16="http://schemas.microsoft.com/office/drawing/2014/main" id="{3F9196EE-E0BB-4507-8081-77771C345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624" y="2987864"/>
            <a:ext cx="3910251" cy="391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1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D9B218F-9990-43C3-A491-076939459B40}"/>
              </a:ext>
            </a:extLst>
          </p:cNvPr>
          <p:cNvGrpSpPr/>
          <p:nvPr/>
        </p:nvGrpSpPr>
        <p:grpSpPr>
          <a:xfrm>
            <a:off x="422703" y="516156"/>
            <a:ext cx="10738783" cy="1237842"/>
            <a:chOff x="1930400" y="663984"/>
            <a:chExt cx="9241791" cy="20174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ABAB529-3170-4834-A43B-42797C7DA3F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5427F38-B7B4-4471-A85C-E0AAF6682311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Tết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cổ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gọi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4" name="picture 223">
            <a:hlinkClick r:id="rId2" action="ppaction://hlinksldjump"/>
            <a:extLst>
              <a:ext uri="{FF2B5EF4-FFF2-40B4-BE49-F238E27FC236}">
                <a16:creationId xmlns:a16="http://schemas.microsoft.com/office/drawing/2014/main" id="{31305BFC-1D39-4E29-B789-2EFFF59ED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2022903" y="3072970"/>
            <a:ext cx="3378003" cy="3378003"/>
          </a:xfrm>
          <a:prstGeom prst="rect">
            <a:avLst/>
          </a:prstGeom>
        </p:spPr>
      </p:pic>
      <p:pic>
        <p:nvPicPr>
          <p:cNvPr id="16" name="Picture 16" descr="Mẫu bao lì xì đẹp 2020 / Hơn 100 mẫu lì xì đẹp độc lạ 2020 / In ấn giá rẻ">
            <a:extLst>
              <a:ext uri="{FF2B5EF4-FFF2-40B4-BE49-F238E27FC236}">
                <a16:creationId xmlns:a16="http://schemas.microsoft.com/office/drawing/2014/main" id="{818EA2A9-3795-4AC4-A48E-FFC303532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5" t="22211" r="21747" b="7432"/>
          <a:stretch/>
        </p:blipFill>
        <p:spPr bwMode="auto">
          <a:xfrm>
            <a:off x="7741172" y="2945182"/>
            <a:ext cx="1530698" cy="33165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2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6E6E577-59FD-47D0-9A79-965E3ED1B20A}"/>
              </a:ext>
            </a:extLst>
          </p:cNvPr>
          <p:cNvSpPr/>
          <p:nvPr/>
        </p:nvSpPr>
        <p:spPr>
          <a:xfrm>
            <a:off x="660828" y="158058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35D5601-ABAF-4876-9E85-5665BE742647}"/>
              </a:ext>
            </a:extLst>
          </p:cNvPr>
          <p:cNvGrpSpPr/>
          <p:nvPr/>
        </p:nvGrpSpPr>
        <p:grpSpPr>
          <a:xfrm>
            <a:off x="660828" y="354231"/>
            <a:ext cx="10738783" cy="1237842"/>
            <a:chOff x="1930400" y="663984"/>
            <a:chExt cx="9241791" cy="20174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E62FEA0-DF8D-476F-B69E-4B61F477F86C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FA83724-88CD-4852-9518-5AFAF9B50625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đình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tết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5" name="picture 168">
            <a:extLst>
              <a:ext uri="{FF2B5EF4-FFF2-40B4-BE49-F238E27FC236}">
                <a16:creationId xmlns:a16="http://schemas.microsoft.com/office/drawing/2014/main" id="{BCA93D31-358B-426A-B283-01892631F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3203081" y="2142150"/>
            <a:ext cx="4298374" cy="4281471"/>
          </a:xfrm>
          <a:prstGeom prst="rect">
            <a:avLst/>
          </a:prstGeom>
        </p:spPr>
      </p:pic>
      <p:pic>
        <p:nvPicPr>
          <p:cNvPr id="17" name="Picture 2" descr="Hình ảnh Kẹo Nền PNG, Vector, PSD, và biểu tượng để tải về miễn phí |  pngtree">
            <a:hlinkClick r:id="rId3" action="ppaction://hlinksldjump"/>
            <a:extLst>
              <a:ext uri="{FF2B5EF4-FFF2-40B4-BE49-F238E27FC236}">
                <a16:creationId xmlns:a16="http://schemas.microsoft.com/office/drawing/2014/main" id="{BA60BE56-082A-48D6-B642-18283F1AF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43"/>
          <a:stretch/>
        </p:blipFill>
        <p:spPr bwMode="auto">
          <a:xfrm>
            <a:off x="9747218" y="3654060"/>
            <a:ext cx="1144393" cy="19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Mẫu bao lì xì đẹp 2020 / Hơn 100 mẫu lì xì đẹp độc lạ 2020 / In ấn giá rẻ">
            <a:extLst>
              <a:ext uri="{FF2B5EF4-FFF2-40B4-BE49-F238E27FC236}">
                <a16:creationId xmlns:a16="http://schemas.microsoft.com/office/drawing/2014/main" id="{DD149D31-E69D-403E-950C-B874FDFB9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22827" r="80543" b="6816"/>
          <a:stretch/>
        </p:blipFill>
        <p:spPr bwMode="auto">
          <a:xfrm>
            <a:off x="9396503" y="2842478"/>
            <a:ext cx="1530698" cy="331651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8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17 -0.14815 L -0.00195 -0.33449 L -0.26497 -0.34074 L -0.37682 -0.19259 " pathEditMode="relative" rAng="0" ptsTypes="AAAA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32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A10AECF-D39A-4685-AF36-F5B0056A73F1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651E27-64E5-49A8-AC5B-2F4F96603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15" t="44510" r="51126" b="23099"/>
          <a:stretch/>
        </p:blipFill>
        <p:spPr>
          <a:xfrm>
            <a:off x="2260311" y="3860634"/>
            <a:ext cx="4356100" cy="251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0E39B1-7AC0-4BBC-BC87-4A5949CC4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34017" r="56406" b="20634"/>
          <a:stretch/>
        </p:blipFill>
        <p:spPr>
          <a:xfrm>
            <a:off x="3632431" y="1854699"/>
            <a:ext cx="2440979" cy="1843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8" descr="CƠ SỞ SẢN XUẤT BÁN CHƯNG, BÁNH TÉT VINACAKE – Sản phẩm sạch vì sức khỏe  người tiêu dùng">
            <a:extLst>
              <a:ext uri="{FF2B5EF4-FFF2-40B4-BE49-F238E27FC236}">
                <a16:creationId xmlns:a16="http://schemas.microsoft.com/office/drawing/2014/main" id="{9F00D986-E404-4E94-ABCD-070A2D748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52" y="391902"/>
            <a:ext cx="2864524" cy="238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1D0990-57D1-43EC-9485-96303C056A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21" t="39914" r="54499" b="24166"/>
          <a:stretch/>
        </p:blipFill>
        <p:spPr>
          <a:xfrm>
            <a:off x="906577" y="429100"/>
            <a:ext cx="2707468" cy="1962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20" descr="Muôn vẻ thị trường tranh Tết">
            <a:extLst>
              <a:ext uri="{FF2B5EF4-FFF2-40B4-BE49-F238E27FC236}">
                <a16:creationId xmlns:a16="http://schemas.microsoft.com/office/drawing/2014/main" id="{EFCC89EC-3444-443A-AF5E-A68C6190A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262" y="498235"/>
            <a:ext cx="3123776" cy="293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Vector gia đình ngày Tết miễn phí trên Freepik - Hueblogger">
            <a:hlinkClick r:id="rId7" action="ppaction://hlinksldjump"/>
            <a:extLst>
              <a:ext uri="{FF2B5EF4-FFF2-40B4-BE49-F238E27FC236}">
                <a16:creationId xmlns:a16="http://schemas.microsoft.com/office/drawing/2014/main" id="{EC39AB56-9A9F-4385-B079-50A2BD75D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113" y="3532347"/>
            <a:ext cx="3330173" cy="33256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19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BAEEF6-40E0-4A0B-B635-BA1A39FA6F5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6C3E16-C408-4C84-8442-DE6E5B85C2DA}"/>
              </a:ext>
            </a:extLst>
          </p:cNvPr>
          <p:cNvGrpSpPr/>
          <p:nvPr/>
        </p:nvGrpSpPr>
        <p:grpSpPr>
          <a:xfrm>
            <a:off x="422703" y="516156"/>
            <a:ext cx="10738783" cy="1237842"/>
            <a:chOff x="1930400" y="663984"/>
            <a:chExt cx="9241791" cy="20174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F15FD04-BA5A-4BEE-9C17-5E3FA4CE5E2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870F9B-190C-409B-AC8A-2AE77DAB8C3D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món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trưng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Tết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6" name="picture 124">
            <a:extLst>
              <a:ext uri="{FF2B5EF4-FFF2-40B4-BE49-F238E27FC236}">
                <a16:creationId xmlns:a16="http://schemas.microsoft.com/office/drawing/2014/main" id="{C7518B7D-DBE0-470F-B8C9-AA96209E1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00835" y="4312828"/>
            <a:ext cx="3874464" cy="2225189"/>
          </a:xfrm>
          <a:prstGeom prst="rect">
            <a:avLst/>
          </a:prstGeom>
        </p:spPr>
      </p:pic>
      <p:pic>
        <p:nvPicPr>
          <p:cNvPr id="7" name="Picture 2" descr="Bánh Chưng Ngày Tết Năm Mới Việt Nam | Công cụ đồ họa EPS Tải xuống miễn  phí - Pikbest">
            <a:extLst>
              <a:ext uri="{FF2B5EF4-FFF2-40B4-BE49-F238E27FC236}">
                <a16:creationId xmlns:a16="http://schemas.microsoft.com/office/drawing/2014/main" id="{03DAD4D2-FD8A-4E76-9EFB-C891FB5D3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121" y="1536777"/>
            <a:ext cx="2505252" cy="176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ình ảnh Bánh Tét PNG, Vector, PSD, và biểu tượng để tải về miễn phí |  pngtree">
            <a:extLst>
              <a:ext uri="{FF2B5EF4-FFF2-40B4-BE49-F238E27FC236}">
                <a16:creationId xmlns:a16="http://schemas.microsoft.com/office/drawing/2014/main" id="{51BC82C2-E5FE-406D-BDFA-C5AA9C318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4" y="1357160"/>
            <a:ext cx="2265401" cy="226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hay mứt tết Hoàng Gia đính đá cao cấp, sang trọng">
            <a:extLst>
              <a:ext uri="{FF2B5EF4-FFF2-40B4-BE49-F238E27FC236}">
                <a16:creationId xmlns:a16="http://schemas.microsoft.com/office/drawing/2014/main" id="{92EF0AB3-0815-4BE2-963F-BF358F499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74" y="3034468"/>
            <a:ext cx="2417969" cy="241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ánh gạo phô mai ngô One One 118g giá tốt tại Bách hoá XANH">
            <a:hlinkClick r:id="rId6" action="ppaction://hlinksldjump"/>
            <a:extLst>
              <a:ext uri="{FF2B5EF4-FFF2-40B4-BE49-F238E27FC236}">
                <a16:creationId xmlns:a16="http://schemas.microsoft.com/office/drawing/2014/main" id="{C2790B0E-999B-46BA-A9A2-0EFDE5E89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175" y="4133732"/>
            <a:ext cx="1451417" cy="108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lixi" descr="Thiết kế bao lì xì đẹp chuyên nghiệp tại Tp HCM I Miễn Phí Khi In">
            <a:extLst>
              <a:ext uri="{FF2B5EF4-FFF2-40B4-BE49-F238E27FC236}">
                <a16:creationId xmlns:a16="http://schemas.microsoft.com/office/drawing/2014/main" id="{7A5BEC72-7F5B-4F7B-BE83-726FE72C9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22650" r="80159" b="7671"/>
          <a:stretch/>
        </p:blipFill>
        <p:spPr bwMode="auto">
          <a:xfrm>
            <a:off x="9392010" y="3725493"/>
            <a:ext cx="1415958" cy="281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964FF8-76FA-492E-98DD-5E28FE5B6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6251" y="2512036"/>
            <a:ext cx="2367250" cy="24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.00065 -0.08542 L -0.05534 -0.33936 L -0.30886 -0.35625 L -0.26967 0.08819 L -0.26967 0.08819 L -0.26967 0.08819 " pathEditMode="relative" ptsTypes="AAAA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Cartoon clouds collection">
            <a:extLst>
              <a:ext uri="{FF2B5EF4-FFF2-40B4-BE49-F238E27FC236}">
                <a16:creationId xmlns:a16="http://schemas.microsoft.com/office/drawing/2014/main" id="{3863A9FF-9872-6AE3-661A-7BABF724E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89" t="27536" b="29825"/>
          <a:stretch/>
        </p:blipFill>
        <p:spPr bwMode="auto">
          <a:xfrm>
            <a:off x="5075353" y="1062678"/>
            <a:ext cx="325626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clouds collection">
            <a:extLst>
              <a:ext uri="{FF2B5EF4-FFF2-40B4-BE49-F238E27FC236}">
                <a16:creationId xmlns:a16="http://schemas.microsoft.com/office/drawing/2014/main" id="{F0EA8416-A7FF-523F-3C77-4312AB5AF7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89936" l="9904" r="93131">
                        <a14:foregroundMark x1="66134" y1="46486" x2="81470" y2="52236"/>
                        <a14:foregroundMark x1="93131" y1="49361" x2="93131" y2="49361"/>
                        <a14:backgroundMark x1="45847" y1="23163" x2="85463" y2="29872"/>
                        <a14:backgroundMark x1="85463" y1="29872" x2="85783" y2="30351"/>
                        <a14:backgroundMark x1="19169" y1="83706" x2="81150" y2="91534"/>
                        <a14:backgroundMark x1="63099" y1="79712" x2="75879" y2="81150"/>
                        <a14:backgroundMark x1="51597" y1="76358" x2="85304" y2="80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960" t="32472" b="36384"/>
          <a:stretch/>
        </p:blipFill>
        <p:spPr bwMode="auto">
          <a:xfrm>
            <a:off x="8521831" y="-53215"/>
            <a:ext cx="3401088" cy="185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acher talking with her students on white background">
            <a:extLst>
              <a:ext uri="{FF2B5EF4-FFF2-40B4-BE49-F238E27FC236}">
                <a16:creationId xmlns:a16="http://schemas.microsoft.com/office/drawing/2014/main" id="{5D1DE741-21CF-A32E-2999-4673CE1E8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0" b="94981" l="4633" r="96965">
                        <a14:foregroundMark x1="30831" y1="6320" x2="33067" y2="8922"/>
                        <a14:foregroundMark x1="34505" y1="31041" x2="36741" y2="40892"/>
                        <a14:foregroundMark x1="36741" y1="40892" x2="36741" y2="40892"/>
                        <a14:foregroundMark x1="50160" y1="23048" x2="51278" y2="6506"/>
                        <a14:foregroundMark x1="9585" y1="48885" x2="7508" y2="57435"/>
                        <a14:foregroundMark x1="4952" y1="55019" x2="6550" y2="59851"/>
                        <a14:foregroundMark x1="6230" y1="66914" x2="6230" y2="66914"/>
                        <a14:foregroundMark x1="24056" y1="69006" x2="24121" y2="69145"/>
                        <a14:foregroundMark x1="22045" y1="62082" x2="22082" y2="63465"/>
                        <a14:foregroundMark x1="8786" y1="92937" x2="8946" y2="92007"/>
                        <a14:foregroundMark x1="7029" y1="94238" x2="10863" y2="87175"/>
                        <a14:foregroundMark x1="19329" y1="88476" x2="22684" y2="94796"/>
                        <a14:foregroundMark x1="31789" y1="95539" x2="31789" y2="95539"/>
                        <a14:foregroundMark x1="57188" y1="49071" x2="61182" y2="76394"/>
                        <a14:foregroundMark x1="61182" y1="76394" x2="61022" y2="77881"/>
                        <a14:foregroundMark x1="60703" y1="47212" x2="63259" y2="50372"/>
                        <a14:foregroundMark x1="61821" y1="83086" x2="62620" y2="93123"/>
                        <a14:foregroundMark x1="55591" y1="88662" x2="54153" y2="91450"/>
                        <a14:foregroundMark x1="86741" y1="47584" x2="88339" y2="75465"/>
                        <a14:foregroundMark x1="86262" y1="43494" x2="86262" y2="43494"/>
                        <a14:foregroundMark x1="89297" y1="40706" x2="89297" y2="40706"/>
                        <a14:foregroundMark x1="90735" y1="40520" x2="90735" y2="40520"/>
                        <a14:foregroundMark x1="93930" y1="54275" x2="91693" y2="61524"/>
                        <a14:foregroundMark x1="96965" y1="75093" x2="96965" y2="75093"/>
                        <a14:foregroundMark x1="73802" y1="73420" x2="78275" y2="70632"/>
                        <a14:foregroundMark x1="83387" y1="68216" x2="84345" y2="75279"/>
                        <a14:foregroundMark x1="86262" y1="68773" x2="84185" y2="75836"/>
                        <a14:foregroundMark x1="80511" y1="69888" x2="81150" y2="76580"/>
                        <a14:foregroundMark x1="87084" y1="90335" x2="87859" y2="93123"/>
                        <a14:foregroundMark x1="86722" y1="89033" x2="87084" y2="90335"/>
                        <a14:foregroundMark x1="86464" y1="88104" x2="86671" y2="88848"/>
                        <a14:foregroundMark x1="86102" y1="86803" x2="86464" y2="88104"/>
                        <a14:foregroundMark x1="83661" y1="88104" x2="84345" y2="87361"/>
                        <a14:foregroundMark x1="82976" y1="88848" x2="83661" y2="88104"/>
                        <a14:foregroundMark x1="79553" y1="92565" x2="82806" y2="89033"/>
                        <a14:foregroundMark x1="81470" y1="43494" x2="81470" y2="43494"/>
                        <a14:foregroundMark x1="90895" y1="42751" x2="90895" y2="42751"/>
                        <a14:foregroundMark x1="55112" y1="83643" x2="55431" y2="86059"/>
                        <a14:foregroundMark x1="21725" y1="66729" x2="21725" y2="66729"/>
                        <a14:backgroundMark x1="84026" y1="44610" x2="84026" y2="44610"/>
                        <a14:backgroundMark x1="82109" y1="45353" x2="82109" y2="45353"/>
                        <a14:backgroundMark x1="88179" y1="46097" x2="88179" y2="46097"/>
                        <a14:backgroundMark x1="90575" y1="46097" x2="90575" y2="46097"/>
                        <a14:backgroundMark x1="88978" y1="46097" x2="88978" y2="46097"/>
                        <a14:backgroundMark x1="53035" y1="64312" x2="53035" y2="64312"/>
                        <a14:backgroundMark x1="85942" y1="88104" x2="85942" y2="88104"/>
                        <a14:backgroundMark x1="85783" y1="88848" x2="85783" y2="89033"/>
                        <a14:backgroundMark x1="85304" y1="90335" x2="85304" y2="90335"/>
                        <a14:backgroundMark x1="22684" y1="64498" x2="23962" y2="65985"/>
                        <a14:backgroundMark x1="21086" y1="64684" x2="22204" y2="65428"/>
                        <a14:backgroundMark x1="23195" y1="66729" x2="23642" y2="67472"/>
                        <a14:backgroundMark x1="22524" y1="65613" x2="23195" y2="66729"/>
                        <a14:backgroundMark x1="23802" y1="67472" x2="24441" y2="68773"/>
                        <a14:backgroundMark x1="22364" y1="63383" x2="22364" y2="63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8" y="2573920"/>
            <a:ext cx="5167902" cy="444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oa Mai Ngay Tet Viet Nam">
            <a:extLst>
              <a:ext uri="{FF2B5EF4-FFF2-40B4-BE49-F238E27FC236}">
                <a16:creationId xmlns:a16="http://schemas.microsoft.com/office/drawing/2014/main" id="{57A7B633-C8E4-9F0A-43FF-F2B150FA9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-89606"/>
            <a:ext cx="5962650" cy="466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67D3240-7ADF-D031-6074-4504EDEFFB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387">
            <a:off x="5430116" y="3450894"/>
            <a:ext cx="6780738" cy="4131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8B016-47CC-97C1-EFA2-29519D9E3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800" y="639610"/>
            <a:ext cx="5182049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422703" y="516156"/>
            <a:ext cx="11346594" cy="1237842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347506" y="794613"/>
              <a:ext cx="8624830" cy="175622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giúp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Tết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0242" name="Picture 2" descr="Linh vật Rắn Tết 2025 - Biểu tượng truyền thống độc đá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862" y="2825567"/>
            <a:ext cx="33337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6" b="91022" l="9726" r="89776">
                        <a14:foregroundMark x1="37406" y1="11471" x2="63591" y2="9726"/>
                        <a14:foregroundMark x1="27182" y1="84539" x2="28429" y2="91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2264" y="2442171"/>
            <a:ext cx="3686994" cy="3819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48976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100+ Background đẹp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6" y="5614890"/>
            <a:ext cx="1181224" cy="9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Equal 74"/>
          <p:cNvSpPr/>
          <p:nvPr/>
        </p:nvSpPr>
        <p:spPr>
          <a:xfrm rot="16200000">
            <a:off x="-3635946" y="3024628"/>
            <a:ext cx="9391652" cy="789696"/>
          </a:xfrm>
          <a:prstGeom prst="mathEqual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32784" y="2501612"/>
            <a:ext cx="736890" cy="890463"/>
            <a:chOff x="4450339" y="1473037"/>
            <a:chExt cx="736890" cy="890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39" y="1687225"/>
              <a:ext cx="736890" cy="6762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548517" y="1473037"/>
              <a:ext cx="540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My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16413" y="2791058"/>
            <a:ext cx="736890" cy="898928"/>
            <a:chOff x="2394237" y="3493397"/>
            <a:chExt cx="736890" cy="8989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531186" y="3493397"/>
              <a:ext cx="455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84432" y="4715835"/>
            <a:ext cx="736890" cy="867207"/>
            <a:chOff x="4081894" y="3729036"/>
            <a:chExt cx="736890" cy="8672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109371" y="372903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09703" y="3752193"/>
            <a:ext cx="740908" cy="942543"/>
            <a:chOff x="3373302" y="4787175"/>
            <a:chExt cx="740908" cy="9425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619" y="5053443"/>
              <a:ext cx="676275" cy="676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73302" y="4787175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204745" y="1849257"/>
            <a:ext cx="943079" cy="773318"/>
            <a:chOff x="433385" y="4343985"/>
            <a:chExt cx="943079" cy="7733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4648845"/>
              <a:ext cx="468458" cy="46845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33385" y="4343985"/>
              <a:ext cx="943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T.Hạnh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3379" y="4209408"/>
            <a:ext cx="805029" cy="742548"/>
            <a:chOff x="2785894" y="5449564"/>
            <a:chExt cx="805029" cy="7425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707" y="5723654"/>
              <a:ext cx="468458" cy="46845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785894" y="5449564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959" y="6073629"/>
            <a:ext cx="736890" cy="867207"/>
            <a:chOff x="4081894" y="3729036"/>
            <a:chExt cx="736890" cy="86720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109371" y="3729036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6153531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-23729" y="5655819"/>
            <a:ext cx="1039760" cy="898928"/>
            <a:chOff x="2394237" y="3493397"/>
            <a:chExt cx="1039760" cy="89892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2531186" y="3493397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13" y="5057304"/>
            <a:ext cx="2122268" cy="1235226"/>
          </a:xfrm>
          <a:prstGeom prst="rect">
            <a:avLst/>
          </a:prstGeom>
        </p:spPr>
      </p:pic>
      <p:pic>
        <p:nvPicPr>
          <p:cNvPr id="8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3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-447720"/>
            <a:ext cx="1166775" cy="11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31" y="1426575"/>
            <a:ext cx="991975" cy="9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39" y="51728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23" y="417513"/>
            <a:ext cx="1277957" cy="127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1" y="3188805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45" y="432243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8" y="1385543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72" y="4046990"/>
            <a:ext cx="1999310" cy="26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9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56" y="3471515"/>
            <a:ext cx="2834741" cy="31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4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77" y="2306553"/>
            <a:ext cx="3530425" cy="43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5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1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11" y="974833"/>
            <a:ext cx="4265543" cy="57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2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11" y="614837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00" y="-168744"/>
            <a:ext cx="4265543" cy="70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19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ình ảnh Hoa Cỏ Xanh PNG , Cỏ, Màu Xanh Lá, Hoa PNG trong suốt và Vector để  tải xuống miễn phí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736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Ảnh png bông hoa ma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63" y="153166"/>
            <a:ext cx="1212039" cy="12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-170062" y="5343143"/>
            <a:ext cx="712054" cy="703614"/>
            <a:chOff x="1882415" y="5020040"/>
            <a:chExt cx="712054" cy="7036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499" y="5255196"/>
              <a:ext cx="468458" cy="46845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82415" y="5020040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2990" y="4959117"/>
            <a:ext cx="902811" cy="914792"/>
            <a:chOff x="806914" y="5411102"/>
            <a:chExt cx="902811" cy="9147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28" y="5649619"/>
              <a:ext cx="736890" cy="67627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6914" y="5411102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257021" y="-9827"/>
            <a:ext cx="974947" cy="769012"/>
            <a:chOff x="-34541" y="253860"/>
            <a:chExt cx="974947" cy="7690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554414"/>
              <a:ext cx="468458" cy="4684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4541" y="253860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H.Thiết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38616" y="1419834"/>
            <a:ext cx="744691" cy="851786"/>
            <a:chOff x="1709725" y="889788"/>
            <a:chExt cx="744691" cy="8517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516" y="-88149"/>
            <a:ext cx="726481" cy="815349"/>
            <a:chOff x="70145" y="1473037"/>
            <a:chExt cx="726481" cy="8153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1819928"/>
              <a:ext cx="468458" cy="46845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0145" y="1473037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3074" y="-7686"/>
            <a:ext cx="606918" cy="831094"/>
            <a:chOff x="3577155" y="2552879"/>
            <a:chExt cx="606918" cy="8310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923" y="2790823"/>
              <a:ext cx="593150" cy="59315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577155" y="2552879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66878" y="880898"/>
            <a:ext cx="1069524" cy="876550"/>
            <a:chOff x="611199" y="2785380"/>
            <a:chExt cx="1069524" cy="876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3041072"/>
              <a:ext cx="620858" cy="62085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11199" y="2785380"/>
              <a:ext cx="1069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Q. Dung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563" y="223626"/>
            <a:ext cx="744691" cy="851786"/>
            <a:chOff x="1709725" y="889788"/>
            <a:chExt cx="744691" cy="85178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19082" y="545377"/>
            <a:ext cx="607859" cy="797037"/>
            <a:chOff x="2396400" y="298640"/>
            <a:chExt cx="607859" cy="7970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83" y="627219"/>
              <a:ext cx="468458" cy="4684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96400" y="29864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854" y="1996801"/>
            <a:ext cx="755335" cy="703147"/>
            <a:chOff x="4082585" y="652435"/>
            <a:chExt cx="755335" cy="7031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93575" y="1019665"/>
            <a:ext cx="736890" cy="887006"/>
            <a:chOff x="2174728" y="2152769"/>
            <a:chExt cx="736890" cy="8870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728" y="2363500"/>
              <a:ext cx="736890" cy="6762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238442" y="2152769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1562" y="3195355"/>
            <a:ext cx="755335" cy="703147"/>
            <a:chOff x="4082585" y="652435"/>
            <a:chExt cx="755335" cy="70314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057" y="3511765"/>
            <a:ext cx="736890" cy="867207"/>
            <a:chOff x="4081894" y="3729036"/>
            <a:chExt cx="736890" cy="86720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109371" y="3729036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18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 -0.00023 L 0.0358 -7.40741E-7 C 0.04257 0.0037 0.04791 0.00718 0.05481 0.01019 C 0.05677 0.01111 0.05872 0.01157 0.06067 0.01227 C 0.06393 0.01366 0.06705 0.01505 0.07031 0.01667 C 0.07148 0.01713 0.07265 0.01806 0.07382 0.01875 C 0.07981 0.02153 0.0858 0.02431 0.09166 0.02732 C 0.09283 0.02778 0.09401 0.02894 0.09531 0.0294 C 0.09687 0.03009 0.09843 0.03032 0.1 0.03148 C 0.10169 0.03241 0.10312 0.03472 0.10481 0.03565 C 0.10989 0.0382 0.1151 0.03982 0.12031 0.0419 C 0.12148 0.04329 0.12252 0.04514 0.12382 0.04653 C 0.14856 0.06597 0.14179 0.05903 0.17031 0.07384 C 0.18294 0.08032 0.17708 0.08009 0.18216 0.08009 L 0.18216 0.08032 L 0.31549 0.03565 L 0.42838 0.35301 L 0.60468 0.19861 L 0.70586 0.11829 L 0.70716 0.1182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0892 -0.10556 L 0.14402 0.05717 L 0.29987 -0.04861 L 0.26902 0.19051 L 0.57605 0.19699 L 0.5737 0.19699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5443 -0.06088 L 0.0849 -0.00972 L 0.11563 -0.13403 L 0.38451 -0.13148 L 0.58542 -0.29421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1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044 L 0.19688 0.05486 L 0.43021 -0.0213 L 0.55885 0.4020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194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1787 L 0.1444 0.14259 L 0.33945 0.30995 L 0.72044 0.21041 L 0.82409 0.1173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55" y="349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9537 L 0.18346 0.10764 L 0.30729 0.28565 L 0.39544 0.26019 L 0.54544 0.22847 L 0.71094 0.1120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190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2963 L 0.08463 0.24977 L 0.31784 0.57362 L 0.44752 0.26459 L 0.64869 0.38936 L 0.79883 -0.05486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6" y="-3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833 L 0.28594 0.02593 L 0.51159 -0.16065 L 0.88099 0.1245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49" y="-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2206 L 0.06667 0.1169 L 0.29935 0.00486 L 0.67891 0.28426 L 0.77331 0.16134 L 0.93789 0.26296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-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8711 -0.13009 L 0.29583 -0.02546 L 0.42617 -0.13588 L 0.88854 -0.2305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27" y="-11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11922 L 0.22774 -0.00231 L 0.49154 -0.3412 L 0.79818 -0.39814 L 0.91927 -0.21296 L 0.91927 -0.21273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39" y="-258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0.16343 L 0.23489 -0.02546 L 0.50013 -0.15532 L 0.75429 -0.16921 L 0.91289 -0.45417 L 0.91289 -0.45417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3" y="-3088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0.20951 -0.25232 L 0.35573 -0.4912 L 0.62409 -0.73958 L 0.97774 -0.73264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80" y="-3699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0625 -0.42176 L 0.44245 -0.73634 L 0.62018 -0.92014 L 0.90417 -0.3217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8" y="-460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00208 L 0.12123 -0.03171 L 0.30339 -0.15023 L 0.41406 -0.30463 L 0.4319 -0.30463 L 0.61771 0.16505 L 0.8224 0.08241 L 0.91055 0.04861 L 0.94974 -0.02546 " pathEditMode="relative" rAng="0" ptsTypes="AAAA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52" y="-71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7.40741E-7 L 0.08686 -0.03611 L 0.20704 -0.08889 L 0.45951 -0.05718 L 0.69167 0.0699 " pathEditMode="relative" ptsTypes="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3386 -0.09746 L 0.55052 -0.12709 L 0.78985 0.08472 L 0.89558 -0.07848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-213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0.17871 L 0.08958 0.06436 L 0.12526 -0.08819 L 0.40391 -0.24259 L 0.46224 -0.49884 L 0.66224 -0.5706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-3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6 0.06297 L 0.22175 -0.01134 L 0.54193 -0.05578 L 0.60495 -0.19953 L 0.7336 -0.5254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1 -0.03149 L 0.04441 -0.03149 C 0.08659 -0.03982 0.03816 -0.03102 0.14558 -0.03588 C 0.14675 -0.03588 0.14792 -0.03727 0.14909 -0.03797 C 0.15105 -0.03866 0.153 -0.03959 0.15508 -0.04005 C 0.16146 -0.04167 0.17592 -0.04375 0.18125 -0.04422 L 0.24675 -0.04838 C 0.2448 -0.04769 0.24258 -0.04769 0.24076 -0.0463 C 0.2375 -0.04399 0.23373 -0.0375 0.23008 -0.03588 C 0.22735 -0.03449 0.22448 -0.03473 0.22175 -0.03357 C 0.21016 -0.02917 0.21667 -0.0294 0.21224 -0.0294 L 0.21224 -0.0294 L 0.26693 0.1125 L 0.44558 -0.05903 L 0.65977 -0.20718 L 0.88724 -0.34468 " pathEditMode="relative" ptsTypes="AAAAAAAAAAAAAA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9329 L 0.15013 -0.22338 L 0.36576 -0.35162 L 0.6362 -0.35787 L 0.92474 -0.45393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01" y="-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100+ Background đẹp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6" y="5614890"/>
            <a:ext cx="1181224" cy="9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Equal 74"/>
          <p:cNvSpPr/>
          <p:nvPr/>
        </p:nvSpPr>
        <p:spPr>
          <a:xfrm rot="16200000">
            <a:off x="-3635946" y="3024628"/>
            <a:ext cx="9391652" cy="789696"/>
          </a:xfrm>
          <a:prstGeom prst="mathEqual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32784" y="2501612"/>
            <a:ext cx="736890" cy="890463"/>
            <a:chOff x="4450339" y="1473037"/>
            <a:chExt cx="736890" cy="890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39" y="1687225"/>
              <a:ext cx="736890" cy="6762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548517" y="1473037"/>
              <a:ext cx="540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84432" y="4715835"/>
            <a:ext cx="736890" cy="867207"/>
            <a:chOff x="4081894" y="3729036"/>
            <a:chExt cx="736890" cy="8672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109371" y="372903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09703" y="3752193"/>
            <a:ext cx="740908" cy="942543"/>
            <a:chOff x="3373302" y="4787175"/>
            <a:chExt cx="740908" cy="9425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619" y="5053443"/>
              <a:ext cx="676275" cy="676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73302" y="4787175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204745" y="1849257"/>
            <a:ext cx="943079" cy="773318"/>
            <a:chOff x="433385" y="4343985"/>
            <a:chExt cx="943079" cy="7733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4648845"/>
              <a:ext cx="468458" cy="46845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33385" y="4343985"/>
              <a:ext cx="943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T.Hạnh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3379" y="4209408"/>
            <a:ext cx="805029" cy="742548"/>
            <a:chOff x="2785894" y="5449564"/>
            <a:chExt cx="805029" cy="7425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707" y="5723654"/>
              <a:ext cx="468458" cy="46845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785894" y="5449564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959" y="6073629"/>
            <a:ext cx="736890" cy="867207"/>
            <a:chOff x="4081894" y="3729036"/>
            <a:chExt cx="736890" cy="86720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109371" y="3729036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6153531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-23729" y="5655819"/>
            <a:ext cx="1039760" cy="898928"/>
            <a:chOff x="2394237" y="3493397"/>
            <a:chExt cx="1039760" cy="89892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2531186" y="3493397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13" y="5057304"/>
            <a:ext cx="2122268" cy="1235226"/>
          </a:xfrm>
          <a:prstGeom prst="rect">
            <a:avLst/>
          </a:prstGeom>
        </p:spPr>
      </p:pic>
      <p:pic>
        <p:nvPicPr>
          <p:cNvPr id="8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3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-447720"/>
            <a:ext cx="1166775" cy="11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31" y="1426575"/>
            <a:ext cx="991975" cy="9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39" y="51728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23" y="417513"/>
            <a:ext cx="1277957" cy="127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1" y="3188805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45" y="432243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8" y="1385543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72" y="4046990"/>
            <a:ext cx="1999310" cy="26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9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56" y="3471515"/>
            <a:ext cx="2834741" cy="31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4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77" y="2306553"/>
            <a:ext cx="3530425" cy="43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5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1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11" y="974833"/>
            <a:ext cx="4265543" cy="57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2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11" y="614837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00" y="-168744"/>
            <a:ext cx="4265543" cy="70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19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ình ảnh Hoa Cỏ Xanh PNG , Cỏ, Màu Xanh Lá, Hoa PNG trong suốt và Vector để  tải xuống miễn phí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736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Ảnh png bông hoa ma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63" y="153166"/>
            <a:ext cx="1212039" cy="12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-170062" y="5343143"/>
            <a:ext cx="712054" cy="703614"/>
            <a:chOff x="1882415" y="5020040"/>
            <a:chExt cx="712054" cy="7036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499" y="5255196"/>
              <a:ext cx="468458" cy="46845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82415" y="5020040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2990" y="4959117"/>
            <a:ext cx="902811" cy="914792"/>
            <a:chOff x="806914" y="5411102"/>
            <a:chExt cx="902811" cy="9147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28" y="5649619"/>
              <a:ext cx="736890" cy="67627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6914" y="5411102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257021" y="-9827"/>
            <a:ext cx="974947" cy="769012"/>
            <a:chOff x="-34541" y="253860"/>
            <a:chExt cx="974947" cy="7690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554414"/>
              <a:ext cx="468458" cy="4684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4541" y="253860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H.Thiết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38616" y="1419834"/>
            <a:ext cx="744691" cy="851786"/>
            <a:chOff x="1709725" y="889788"/>
            <a:chExt cx="744691" cy="8517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516" y="-88149"/>
            <a:ext cx="726481" cy="815349"/>
            <a:chOff x="70145" y="1473037"/>
            <a:chExt cx="726481" cy="8153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1819928"/>
              <a:ext cx="468458" cy="46845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0145" y="1473037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3074" y="-7686"/>
            <a:ext cx="606918" cy="831094"/>
            <a:chOff x="3577155" y="2552879"/>
            <a:chExt cx="606918" cy="8310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923" y="2790823"/>
              <a:ext cx="593150" cy="59315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577155" y="2552879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66878" y="880898"/>
            <a:ext cx="1069524" cy="876550"/>
            <a:chOff x="611199" y="2785380"/>
            <a:chExt cx="1069524" cy="876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3041072"/>
              <a:ext cx="620858" cy="62085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11199" y="2785380"/>
              <a:ext cx="1069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Q. Dung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563" y="223626"/>
            <a:ext cx="744691" cy="851786"/>
            <a:chOff x="1709725" y="889788"/>
            <a:chExt cx="744691" cy="85178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19082" y="545377"/>
            <a:ext cx="607859" cy="797037"/>
            <a:chOff x="2396400" y="298640"/>
            <a:chExt cx="607859" cy="7970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83" y="627219"/>
              <a:ext cx="468458" cy="4684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96400" y="29864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854" y="1996801"/>
            <a:ext cx="755335" cy="703147"/>
            <a:chOff x="4082585" y="652435"/>
            <a:chExt cx="755335" cy="7031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1018" y="1032375"/>
            <a:ext cx="736890" cy="887006"/>
            <a:chOff x="2174728" y="2152769"/>
            <a:chExt cx="736890" cy="8870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728" y="2363500"/>
              <a:ext cx="736890" cy="6762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238442" y="2152769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1562" y="3195355"/>
            <a:ext cx="755335" cy="703147"/>
            <a:chOff x="4082585" y="652435"/>
            <a:chExt cx="755335" cy="70314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057" y="3511765"/>
            <a:ext cx="736890" cy="867207"/>
            <a:chOff x="4081894" y="3729036"/>
            <a:chExt cx="736890" cy="86720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109371" y="3729036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02977" y="2749507"/>
            <a:ext cx="736890" cy="898928"/>
            <a:chOff x="2394237" y="3493397"/>
            <a:chExt cx="736890" cy="8989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531186" y="3493397"/>
              <a:ext cx="455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6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 -0.00023 L 0.0358 -7.40741E-7 C 0.04257 0.0037 0.04791 0.00718 0.05481 0.01019 C 0.05677 0.01111 0.05872 0.01157 0.06067 0.01227 C 0.06393 0.01366 0.06705 0.01505 0.07031 0.01667 C 0.07148 0.01713 0.07265 0.01806 0.07382 0.01875 C 0.07981 0.02153 0.0858 0.02431 0.09166 0.02732 C 0.09283 0.02778 0.09401 0.02894 0.09531 0.0294 C 0.09687 0.03009 0.09843 0.03032 0.1 0.03148 C 0.10169 0.03241 0.10312 0.03472 0.10481 0.03565 C 0.10989 0.0382 0.1151 0.03982 0.12031 0.0419 C 0.12148 0.04329 0.12252 0.04514 0.12382 0.04653 C 0.14856 0.06597 0.14179 0.05903 0.17031 0.07384 C 0.18294 0.08032 0.17708 0.08009 0.18216 0.08009 L 0.18216 0.08032 L 0.31549 0.03565 L 0.42838 0.35301 L 0.60468 0.19861 L 0.70586 0.11829 L 0.70716 0.1182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0892 -0.10556 L 0.14402 0.05717 L 0.29987 -0.04861 L 0.26902 0.19051 L 0.57605 0.19699 L 0.5737 0.19699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5443 -0.06088 L 0.0849 -0.00972 L 0.11563 -0.13403 L 0.38451 -0.13148 L 0.58542 -0.29421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1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044 L 0.19688 0.05486 L 0.43021 -0.0213 L 0.55885 0.4020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194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1787 L 0.1444 0.14259 L 0.33945 0.30995 L 0.72044 0.21041 L 0.82409 0.1173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55" y="349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9537 L 0.18346 0.10764 L 0.30729 0.28565 L 0.39544 0.26019 L 0.54544 0.22847 L 0.71094 0.1120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190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29629 L 0.08463 0.24976 L 0.31783 0.57361 L 0.44752 0.26458 L 0.64869 0.38935 L 0.79882 -0.05486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6" y="-3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833 L 0.28594 0.02593 L 0.51159 -0.16065 L 0.88099 0.1245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49" y="-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2206 L 0.06667 0.1169 L 0.29935 0.00486 L 0.67891 0.28426 L 0.77331 0.16134 L 0.93789 0.26296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-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8711 -0.13009 L 0.29583 -0.02546 L 0.42617 -0.13588 L 0.88854 -0.2305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27" y="-11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11922 L 0.22774 -0.00231 L 0.49154 -0.3412 L 0.79818 -0.39814 L 0.91927 -0.21296 L 0.91927 -0.21273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39" y="-258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0.16343 L 0.23658 0.01296 L 0.5039 -0.09028 L 0.76015 -0.10139 L 0.92005 -0.32801 L 0.92005 -0.32801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245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 0.00602 L 0.20964 -0.24607 L 0.35586 -0.48496 L 0.62435 -0.73334 L 0.97787 -0.72639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80" y="-3696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0625 -0.42176 L 0.44245 -0.73634 L 0.62018 -0.92014 L 0.90417 -0.3217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8" y="-460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00208 L 0.12123 -0.03171 L 0.30339 -0.15023 L 0.41406 -0.30463 L 0.4319 -0.30463 L 0.61771 0.16505 L 0.8224 0.08241 L 0.91055 0.04861 L 0.94974 -0.02546 " pathEditMode="relative" rAng="0" ptsTypes="AAAA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52" y="-71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7.40741E-7 L 0.08686 -0.03611 L 0.20704 -0.08889 L 0.45951 -0.05718 L 0.69167 0.0699 " pathEditMode="relative" ptsTypes="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3386 -0.09746 L 0.55052 -0.12709 L 0.78985 0.08472 L 0.89558 -0.07848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-213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0.17871 L 0.08958 0.06436 L 0.12526 -0.08819 L 0.40391 -0.24259 L 0.46224 -0.49884 L 0.66224 -0.5706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-3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6 0.06297 L 0.22175 -0.01134 L 0.54193 -0.05578 L 0.60495 -0.19953 L 0.7336 -0.5254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1 -0.03149 L 0.04441 -0.03149 C 0.08659 -0.03982 0.03816 -0.03102 0.14558 -0.03588 C 0.14675 -0.03588 0.14792 -0.03727 0.14909 -0.03797 C 0.15105 -0.03866 0.153 -0.03959 0.15508 -0.04005 C 0.16146 -0.04167 0.17592 -0.04375 0.18125 -0.04422 L 0.24675 -0.04838 C 0.2448 -0.04769 0.24258 -0.04769 0.24076 -0.0463 C 0.2375 -0.04399 0.23373 -0.0375 0.23008 -0.03588 C 0.22735 -0.03449 0.22448 -0.03473 0.22175 -0.03357 C 0.21016 -0.02917 0.21667 -0.0294 0.21224 -0.0294 L 0.21224 -0.0294 L 0.26693 0.1125 L 0.44558 -0.05903 L 0.65977 -0.20718 L 0.88724 -0.34468 " pathEditMode="relative" ptsTypes="AAAAAAAAAAAAAA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9328 L 0.15143 -0.16505 L 0.36966 -0.26945 L 0.64323 -0.27454 L 0.93529 -0.35278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2" y="-2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100+ Background đẹp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6" y="5614890"/>
            <a:ext cx="1181224" cy="9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Equal 74"/>
          <p:cNvSpPr/>
          <p:nvPr/>
        </p:nvSpPr>
        <p:spPr>
          <a:xfrm rot="16200000">
            <a:off x="-3635946" y="3024628"/>
            <a:ext cx="9391652" cy="789696"/>
          </a:xfrm>
          <a:prstGeom prst="mathEqual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32784" y="2501612"/>
            <a:ext cx="736890" cy="890463"/>
            <a:chOff x="4450339" y="1473037"/>
            <a:chExt cx="736890" cy="890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39" y="1687225"/>
              <a:ext cx="736890" cy="6762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548517" y="1473037"/>
              <a:ext cx="540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My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02977" y="2749507"/>
            <a:ext cx="736890" cy="898928"/>
            <a:chOff x="2394237" y="3493397"/>
            <a:chExt cx="736890" cy="8989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531186" y="3493397"/>
              <a:ext cx="455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84432" y="4715835"/>
            <a:ext cx="736890" cy="867207"/>
            <a:chOff x="4081894" y="3729036"/>
            <a:chExt cx="736890" cy="8672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109371" y="372903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09703" y="3752193"/>
            <a:ext cx="740908" cy="942543"/>
            <a:chOff x="3373302" y="4787175"/>
            <a:chExt cx="740908" cy="9425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619" y="5053443"/>
              <a:ext cx="676275" cy="676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73302" y="4787175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204745" y="1849257"/>
            <a:ext cx="943079" cy="773318"/>
            <a:chOff x="433385" y="4343985"/>
            <a:chExt cx="943079" cy="7733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4648845"/>
              <a:ext cx="468458" cy="46845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33385" y="4343985"/>
              <a:ext cx="943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T.Hạnh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3379" y="4209408"/>
            <a:ext cx="805029" cy="742548"/>
            <a:chOff x="2785894" y="5449564"/>
            <a:chExt cx="805029" cy="7425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707" y="5723654"/>
              <a:ext cx="468458" cy="46845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785894" y="5449564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959" y="6073629"/>
            <a:ext cx="736890" cy="867207"/>
            <a:chOff x="4081894" y="3729036"/>
            <a:chExt cx="736890" cy="86720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109371" y="3729036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6153531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-23729" y="5655819"/>
            <a:ext cx="1039760" cy="898928"/>
            <a:chOff x="2394237" y="3493397"/>
            <a:chExt cx="1039760" cy="89892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2531186" y="3493397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13" y="5057304"/>
            <a:ext cx="2122268" cy="1235226"/>
          </a:xfrm>
          <a:prstGeom prst="rect">
            <a:avLst/>
          </a:prstGeom>
        </p:spPr>
      </p:pic>
      <p:pic>
        <p:nvPicPr>
          <p:cNvPr id="8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3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-447720"/>
            <a:ext cx="1166775" cy="11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31" y="1426575"/>
            <a:ext cx="991975" cy="9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39" y="51728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23" y="417513"/>
            <a:ext cx="1277957" cy="127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1" y="3188805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45" y="432243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8" y="1385543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72" y="4046990"/>
            <a:ext cx="1999310" cy="26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9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56" y="3471515"/>
            <a:ext cx="2834741" cy="31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4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77" y="2306553"/>
            <a:ext cx="3530425" cy="43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5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1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11" y="974833"/>
            <a:ext cx="4265543" cy="57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2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11" y="614837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00" y="-168744"/>
            <a:ext cx="4265543" cy="70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19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ình ảnh Hoa Cỏ Xanh PNG , Cỏ, Màu Xanh Lá, Hoa PNG trong suốt và Vector để  tải xuống miễn phí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736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Ảnh png bông hoa ma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63" y="153166"/>
            <a:ext cx="1212039" cy="12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-170062" y="5343143"/>
            <a:ext cx="712054" cy="703614"/>
            <a:chOff x="1882415" y="5020040"/>
            <a:chExt cx="712054" cy="7036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499" y="5255196"/>
              <a:ext cx="468458" cy="46845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82415" y="5020040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2990" y="4959117"/>
            <a:ext cx="902811" cy="914792"/>
            <a:chOff x="806914" y="5411102"/>
            <a:chExt cx="902811" cy="9147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28" y="5649619"/>
              <a:ext cx="736890" cy="67627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6914" y="5411102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257021" y="-9827"/>
            <a:ext cx="974947" cy="769012"/>
            <a:chOff x="-34541" y="253860"/>
            <a:chExt cx="974947" cy="7690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554414"/>
              <a:ext cx="468458" cy="4684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4541" y="253860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H.Thiết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38616" y="1419834"/>
            <a:ext cx="744691" cy="851786"/>
            <a:chOff x="1709725" y="889788"/>
            <a:chExt cx="744691" cy="8517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516" y="-88149"/>
            <a:ext cx="726481" cy="815349"/>
            <a:chOff x="70145" y="1473037"/>
            <a:chExt cx="726481" cy="8153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1819928"/>
              <a:ext cx="468458" cy="46845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0145" y="1473037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3074" y="-7686"/>
            <a:ext cx="606918" cy="831094"/>
            <a:chOff x="3577155" y="2552879"/>
            <a:chExt cx="606918" cy="8310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923" y="2790823"/>
              <a:ext cx="593150" cy="59315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577155" y="2552879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66878" y="880898"/>
            <a:ext cx="1069524" cy="876550"/>
            <a:chOff x="611199" y="2785380"/>
            <a:chExt cx="1069524" cy="876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3041072"/>
              <a:ext cx="620858" cy="62085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11199" y="2785380"/>
              <a:ext cx="1069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Q. Dung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7486" y="389608"/>
            <a:ext cx="744691" cy="851786"/>
            <a:chOff x="1709725" y="889788"/>
            <a:chExt cx="744691" cy="85178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19082" y="545377"/>
            <a:ext cx="607859" cy="797037"/>
            <a:chOff x="2396400" y="298640"/>
            <a:chExt cx="607859" cy="7970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83" y="627219"/>
              <a:ext cx="468458" cy="4684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96400" y="29864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854" y="1996801"/>
            <a:ext cx="755335" cy="703147"/>
            <a:chOff x="4082585" y="652435"/>
            <a:chExt cx="755335" cy="7031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1018" y="1032375"/>
            <a:ext cx="736890" cy="887006"/>
            <a:chOff x="2174728" y="2152769"/>
            <a:chExt cx="736890" cy="8870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728" y="2363500"/>
              <a:ext cx="736890" cy="6762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238442" y="2152769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1562" y="3195355"/>
            <a:ext cx="755335" cy="703147"/>
            <a:chOff x="4082585" y="652435"/>
            <a:chExt cx="755335" cy="70314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057" y="3511765"/>
            <a:ext cx="736890" cy="867207"/>
            <a:chOff x="4081894" y="3729036"/>
            <a:chExt cx="736890" cy="86720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109371" y="3729036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49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 -0.00023 L 0.0358 -7.40741E-7 C 0.04257 0.0037 0.04791 0.00718 0.05481 0.01019 C 0.05677 0.01111 0.05872 0.01157 0.06067 0.01227 C 0.06393 0.01366 0.06705 0.01505 0.07031 0.01667 C 0.07148 0.01713 0.07265 0.01806 0.07382 0.01875 C 0.07981 0.02153 0.0858 0.02431 0.09166 0.02732 C 0.09283 0.02778 0.09401 0.02894 0.09531 0.0294 C 0.09687 0.03009 0.09843 0.03032 0.1 0.03148 C 0.10169 0.03241 0.10312 0.03472 0.10481 0.03565 C 0.10989 0.0382 0.1151 0.03982 0.12031 0.0419 C 0.12148 0.04329 0.12252 0.04514 0.12382 0.04653 C 0.14856 0.06597 0.14179 0.05903 0.17031 0.07384 C 0.18294 0.08032 0.17708 0.08009 0.18216 0.08009 L 0.18216 0.08032 L 0.31549 0.03565 L 0.42838 0.35301 L 0.60468 0.19861 L 0.70586 0.11829 L 0.70716 0.1182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0892 -0.10556 L 0.14402 0.05717 L 0.29987 -0.04861 L 0.26902 0.19051 L 0.57605 0.19699 L 0.5737 0.19699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5443 -0.06088 L 0.0849 -0.00972 L 0.11563 -0.13403 L 0.38451 -0.13148 L 0.58542 -0.29421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1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044 L 0.19688 0.05486 L 0.43021 -0.0213 L 0.55885 0.4020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194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10879 L 0.16054 0.05347 L 0.37786 0.30995 L 0.80247 0.1574 L 0.9181 0.01504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55" y="53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9537 L 0.18346 0.10764 L 0.30729 0.28565 L 0.39544 0.26019 L 0.54544 0.22847 L 0.71094 0.1120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190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29629 L 0.08463 0.24976 L 0.31783 0.57361 L 0.44752 0.26458 L 0.64869 0.38935 L 0.79882 -0.05486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6" y="-3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833 L 0.28594 0.02593 L 0.51159 -0.16065 L 0.88099 0.1245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49" y="-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2206 L 0.06667 0.1169 L 0.29935 0.00486 L 0.67891 0.28426 L 0.77331 0.16134 L 0.93789 0.26296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-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8711 -0.13009 L 0.29583 -0.02546 L 0.42617 -0.13588 L 0.88854 -0.2305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27" y="-11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11922 L 0.22774 -0.00231 L 0.49154 -0.3412 L 0.79818 -0.39814 L 0.91927 -0.21296 L 0.91927 -0.21273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39" y="-258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0.16343 L 0.23658 0.01296 L 0.5039 -0.09028 L 0.76015 -0.10139 L 0.92005 -0.32801 L 0.92005 -0.32801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245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 0.00602 L 0.20964 -0.24607 L 0.35586 -0.48496 L 0.62435 -0.73334 L 0.97787 -0.72639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80" y="-3696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0625 -0.42176 L 0.44245 -0.73634 L 0.62018 -0.92014 L 0.90417 -0.3217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8" y="-460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00208 L 0.12123 -0.03171 L 0.30339 -0.15023 L 0.41406 -0.30463 L 0.4319 -0.30463 L 0.61771 0.16505 L 0.8224 0.08241 L 0.91055 0.04861 L 0.94974 -0.02546 " pathEditMode="relative" rAng="0" ptsTypes="AAAA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52" y="-71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7.40741E-7 L 0.08686 -0.03611 L 0.20704 -0.08889 L 0.45951 -0.05718 L 0.69167 0.0699 " pathEditMode="relative" ptsTypes="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3386 -0.09746 L 0.55052 -0.12709 L 0.78985 0.08472 L 0.89558 -0.07848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-213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0.17871 L 0.08958 0.06436 L 0.12526 -0.08819 L 0.40391 -0.24259 L 0.46224 -0.49884 L 0.66224 -0.5706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-3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6 0.06297 L 0.22175 -0.01134 L 0.54193 -0.05578 L 0.60495 -0.19953 L 0.7336 -0.5254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1 -0.03149 L 0.04441 -0.03149 C 0.08659 -0.03982 0.03816 -0.03102 0.14558 -0.03588 C 0.14675 -0.03588 0.14792 -0.03727 0.14909 -0.03797 C 0.15105 -0.03866 0.153 -0.03959 0.15508 -0.04005 C 0.16146 -0.04167 0.17592 -0.04375 0.18125 -0.04422 L 0.24675 -0.04838 C 0.2448 -0.04769 0.24258 -0.04769 0.24076 -0.0463 C 0.2375 -0.04399 0.23373 -0.0375 0.23008 -0.03588 C 0.22735 -0.03449 0.22448 -0.03473 0.22175 -0.03357 C 0.21016 -0.02917 0.21667 -0.0294 0.21224 -0.0294 L 0.21224 -0.0294 L 0.26693 0.1125 L 0.44558 -0.05903 L 0.65977 -0.20718 L 0.88724 -0.34468 " pathEditMode="relative" ptsTypes="AAAAAAAAAAAAAA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9328 L 0.13151 -0.18079 L 0.31185 -0.29144 L 0.53789 -0.29676 L 0.7793 -0.37963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22" y="-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100+ Background đẹp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6" y="5614890"/>
            <a:ext cx="1181224" cy="9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Equal 74"/>
          <p:cNvSpPr/>
          <p:nvPr/>
        </p:nvSpPr>
        <p:spPr>
          <a:xfrm rot="16200000">
            <a:off x="-3635946" y="3024628"/>
            <a:ext cx="9391652" cy="789696"/>
          </a:xfrm>
          <a:prstGeom prst="mathEqual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32784" y="2501612"/>
            <a:ext cx="736890" cy="890463"/>
            <a:chOff x="4450339" y="1473037"/>
            <a:chExt cx="736890" cy="890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39" y="1687225"/>
              <a:ext cx="736890" cy="6762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548517" y="1473037"/>
              <a:ext cx="540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My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02977" y="2749507"/>
            <a:ext cx="736890" cy="898928"/>
            <a:chOff x="2394237" y="3493397"/>
            <a:chExt cx="736890" cy="8989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531186" y="3493397"/>
              <a:ext cx="455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84432" y="4715835"/>
            <a:ext cx="736890" cy="867207"/>
            <a:chOff x="4081894" y="3729036"/>
            <a:chExt cx="736890" cy="8672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109371" y="372903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09703" y="3752193"/>
            <a:ext cx="740908" cy="942543"/>
            <a:chOff x="3373302" y="4787175"/>
            <a:chExt cx="740908" cy="9425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619" y="5053443"/>
              <a:ext cx="676275" cy="676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73302" y="4787175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204745" y="1849257"/>
            <a:ext cx="943079" cy="773318"/>
            <a:chOff x="433385" y="4343985"/>
            <a:chExt cx="943079" cy="7733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4648845"/>
              <a:ext cx="468458" cy="46845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33385" y="4343985"/>
              <a:ext cx="943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T.Hạnh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3379" y="4209408"/>
            <a:ext cx="805029" cy="742548"/>
            <a:chOff x="2785894" y="5449564"/>
            <a:chExt cx="805029" cy="7425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707" y="5723654"/>
              <a:ext cx="468458" cy="46845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785894" y="5449564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959" y="6073629"/>
            <a:ext cx="736890" cy="867207"/>
            <a:chOff x="4081894" y="3729036"/>
            <a:chExt cx="736890" cy="86720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109371" y="3729036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6153531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-23729" y="5655819"/>
            <a:ext cx="1039760" cy="898928"/>
            <a:chOff x="2394237" y="3493397"/>
            <a:chExt cx="1039760" cy="89892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2531186" y="3493397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13" y="5057304"/>
            <a:ext cx="2122268" cy="1235226"/>
          </a:xfrm>
          <a:prstGeom prst="rect">
            <a:avLst/>
          </a:prstGeom>
        </p:spPr>
      </p:pic>
      <p:pic>
        <p:nvPicPr>
          <p:cNvPr id="8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3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-447720"/>
            <a:ext cx="1166775" cy="11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31" y="1426575"/>
            <a:ext cx="991975" cy="9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39" y="51728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23" y="417513"/>
            <a:ext cx="1277957" cy="127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1" y="3188805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45" y="432243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8" y="1385543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72" y="4046990"/>
            <a:ext cx="1999310" cy="26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9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56" y="3471515"/>
            <a:ext cx="2834741" cy="31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4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77" y="2306553"/>
            <a:ext cx="3530425" cy="43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5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1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11" y="974833"/>
            <a:ext cx="4265543" cy="57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2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11" y="614837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00" y="-168744"/>
            <a:ext cx="4265543" cy="70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19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ình ảnh Hoa Cỏ Xanh PNG , Cỏ, Màu Xanh Lá, Hoa PNG trong suốt và Vector để  tải xuống miễn phí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736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Ảnh png bông hoa ma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63" y="153166"/>
            <a:ext cx="1212039" cy="12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-170062" y="5343143"/>
            <a:ext cx="712054" cy="703614"/>
            <a:chOff x="1882415" y="5020040"/>
            <a:chExt cx="712054" cy="7036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499" y="5255196"/>
              <a:ext cx="468458" cy="46845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82415" y="5020040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2990" y="4959117"/>
            <a:ext cx="902811" cy="914792"/>
            <a:chOff x="806914" y="5411102"/>
            <a:chExt cx="902811" cy="9147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28" y="5649619"/>
              <a:ext cx="736890" cy="67627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6914" y="5411102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257021" y="-9827"/>
            <a:ext cx="974947" cy="769012"/>
            <a:chOff x="-34541" y="253860"/>
            <a:chExt cx="974947" cy="7690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554414"/>
              <a:ext cx="468458" cy="4684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4541" y="253860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H.Thiết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38616" y="1419834"/>
            <a:ext cx="744691" cy="851786"/>
            <a:chOff x="1709725" y="889788"/>
            <a:chExt cx="744691" cy="8517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516" y="-88149"/>
            <a:ext cx="726481" cy="815349"/>
            <a:chOff x="70145" y="1473037"/>
            <a:chExt cx="726481" cy="8153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1819928"/>
              <a:ext cx="468458" cy="46845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0145" y="1473037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3074" y="-7686"/>
            <a:ext cx="606918" cy="831094"/>
            <a:chOff x="3577155" y="2552879"/>
            <a:chExt cx="606918" cy="8310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923" y="2790823"/>
              <a:ext cx="593150" cy="59315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577155" y="2552879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66878" y="880898"/>
            <a:ext cx="1069524" cy="876550"/>
            <a:chOff x="611199" y="2785380"/>
            <a:chExt cx="1069524" cy="876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3041072"/>
              <a:ext cx="620858" cy="62085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11199" y="2785380"/>
              <a:ext cx="1069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Q. Dung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563" y="223626"/>
            <a:ext cx="744691" cy="851786"/>
            <a:chOff x="1709725" y="889788"/>
            <a:chExt cx="744691" cy="85178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19082" y="545377"/>
            <a:ext cx="607859" cy="797037"/>
            <a:chOff x="2396400" y="298640"/>
            <a:chExt cx="607859" cy="7970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83" y="627219"/>
              <a:ext cx="468458" cy="4684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96400" y="29864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854" y="1996801"/>
            <a:ext cx="755335" cy="703147"/>
            <a:chOff x="4082585" y="652435"/>
            <a:chExt cx="755335" cy="7031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1018" y="1032375"/>
            <a:ext cx="736890" cy="887006"/>
            <a:chOff x="2174728" y="2152769"/>
            <a:chExt cx="736890" cy="8870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728" y="2363500"/>
              <a:ext cx="736890" cy="6762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238442" y="2152769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1562" y="3195355"/>
            <a:ext cx="755335" cy="703147"/>
            <a:chOff x="4082585" y="652435"/>
            <a:chExt cx="755335" cy="70314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057" y="3511765"/>
            <a:ext cx="736890" cy="867207"/>
            <a:chOff x="4081894" y="3729036"/>
            <a:chExt cx="736890" cy="86720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109371" y="3729036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71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 -0.00023 L 0.0358 -7.40741E-7 C 0.04257 0.0037 0.04791 0.00718 0.05481 0.01019 C 0.05677 0.01111 0.05872 0.01157 0.06067 0.01227 C 0.06393 0.01366 0.06705 0.01505 0.07031 0.01667 C 0.07148 0.01713 0.07265 0.01806 0.07382 0.01875 C 0.07981 0.02153 0.0858 0.02431 0.09166 0.02732 C 0.09283 0.02778 0.09401 0.02894 0.09531 0.0294 C 0.09687 0.03009 0.09843 0.03032 0.1 0.03148 C 0.10169 0.03241 0.10312 0.03472 0.10481 0.03565 C 0.10989 0.0382 0.1151 0.03982 0.12031 0.0419 C 0.12148 0.04329 0.12252 0.04514 0.12382 0.04653 C 0.14856 0.06597 0.14179 0.05903 0.17031 0.07384 C 0.18294 0.08032 0.17708 0.08009 0.18216 0.08009 L 0.18216 0.08032 L 0.31549 0.03565 L 0.42838 0.35301 L 0.60468 0.19861 L 0.70586 0.11829 L 0.70716 0.1182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4445 L 0.14284 -0.10556 L 0.2306 -0.01134 L 0.48034 -0.07246 L 0.43086 0.06597 L 0.92279 0.06991 L 0.91902 0.06991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33" y="2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5443 -0.06088 L 0.0849 -0.00972 L 0.11563 -0.13403 L 0.38451 -0.13148 L 0.58542 -0.29421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1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044 L 0.19688 0.05486 L 0.43021 -0.0213 L 0.55885 0.4020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194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29513 L 0.15651 0.2912 L 0.36836 0.30995 L 0.78216 0.29861 L 0.89479 0.2884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6" y="3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9537 L 0.18346 0.10764 L 0.30729 0.28565 L 0.39544 0.26019 L 0.54544 0.22847 L 0.71094 0.1120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190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29629 L 0.08463 0.24976 L 0.31783 0.57361 L 0.44752 0.26458 L 0.64869 0.38935 L 0.79882 -0.05486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6" y="-3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833 L 0.28594 0.02593 L 0.51159 -0.16065 L 0.88099 0.1245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49" y="-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2206 L 0.06667 0.1169 L 0.29935 0.00486 L 0.67891 0.28426 L 0.77331 0.16134 L 0.93789 0.26296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-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8711 -0.13009 L 0.29583 -0.02546 L 0.42617 -0.13588 L 0.88854 -0.2305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27" y="-11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11922 L 0.22774 -0.00231 L 0.49154 -0.3412 L 0.79818 -0.39814 L 0.91927 -0.21296 L 0.91927 -0.21273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39" y="-258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0.16343 L 0.23658 0.01296 L 0.5039 -0.09028 L 0.76015 -0.10139 L 0.92005 -0.32801 L 0.92005 -0.32801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245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 0.00602 L 0.20964 -0.24607 L 0.35586 -0.48496 L 0.62435 -0.73334 L 0.97787 -0.72639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80" y="-3696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0625 -0.42176 L 0.44245 -0.73634 L 0.62018 -0.92014 L 0.90417 -0.3217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8" y="-460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00208 L 0.12123 -0.03171 L 0.30339 -0.15023 L 0.41406 -0.30463 L 0.4319 -0.30463 L 0.61771 0.16505 L 0.8224 0.08241 L 0.91055 0.04861 L 0.94974 -0.02546 " pathEditMode="relative" rAng="0" ptsTypes="AAAA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52" y="-71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7.40741E-7 L 0.08686 -0.03611 L 0.20704 -0.08889 L 0.45951 -0.05718 L 0.69167 0.0699 " pathEditMode="relative" ptsTypes="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3386 -0.09746 L 0.55052 -0.12709 L 0.78985 0.08472 L 0.89558 -0.07848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-213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0.17871 L 0.08958 0.06436 L 0.12526 -0.08819 L 0.40391 -0.24259 L 0.46224 -0.49884 L 0.66224 -0.5706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-3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6 0.06297 L 0.22175 -0.01134 L 0.54193 -0.05578 L 0.60495 -0.19953 L 0.7336 -0.5254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1 -0.03149 L 0.04441 -0.03149 C 0.08659 -0.03982 0.03816 -0.03102 0.14558 -0.03588 C 0.14675 -0.03588 0.14792 -0.03727 0.14909 -0.03797 C 0.15105 -0.03866 0.153 -0.03959 0.15508 -0.04005 C 0.16146 -0.04167 0.17592 -0.04375 0.18125 -0.04422 L 0.24675 -0.04838 C 0.2448 -0.04769 0.24258 -0.04769 0.24076 -0.0463 C 0.2375 -0.04399 0.23373 -0.0375 0.23008 -0.03588 C 0.22735 -0.03449 0.22448 -0.03473 0.22175 -0.03357 C 0.21016 -0.02917 0.21667 -0.0294 0.21224 -0.0294 L 0.21224 -0.0294 L 0.26693 0.1125 L 0.44558 -0.05903 L 0.65977 -0.20718 L 0.88724 -0.34468 " pathEditMode="relative" ptsTypes="AAAAAAAAAAAAAA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9328 L 0.13151 -0.18079 L 0.31185 -0.29144 L 0.53789 -0.29676 L 0.7793 -0.37963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22" y="-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100+ Background đẹp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6" y="5614890"/>
            <a:ext cx="1181224" cy="9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Equal 74"/>
          <p:cNvSpPr/>
          <p:nvPr/>
        </p:nvSpPr>
        <p:spPr>
          <a:xfrm rot="16200000">
            <a:off x="-3635946" y="3024628"/>
            <a:ext cx="9391652" cy="789696"/>
          </a:xfrm>
          <a:prstGeom prst="mathEqual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32784" y="2501612"/>
            <a:ext cx="736890" cy="890463"/>
            <a:chOff x="4450339" y="1473037"/>
            <a:chExt cx="736890" cy="890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39" y="1687225"/>
              <a:ext cx="736890" cy="6762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548517" y="1473037"/>
              <a:ext cx="540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My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02977" y="2749507"/>
            <a:ext cx="736890" cy="898928"/>
            <a:chOff x="2394237" y="3493397"/>
            <a:chExt cx="736890" cy="8989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531186" y="3493397"/>
              <a:ext cx="455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84432" y="4715835"/>
            <a:ext cx="736890" cy="867207"/>
            <a:chOff x="4081894" y="3729036"/>
            <a:chExt cx="736890" cy="8672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109371" y="372903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09703" y="3752193"/>
            <a:ext cx="740908" cy="942543"/>
            <a:chOff x="3373302" y="4787175"/>
            <a:chExt cx="740908" cy="9425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619" y="5053443"/>
              <a:ext cx="676275" cy="676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73302" y="4787175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204745" y="1849257"/>
            <a:ext cx="943079" cy="773318"/>
            <a:chOff x="433385" y="4343985"/>
            <a:chExt cx="943079" cy="7733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4648845"/>
              <a:ext cx="468458" cy="46845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33385" y="4343985"/>
              <a:ext cx="943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T.Hạnh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3379" y="4209408"/>
            <a:ext cx="805029" cy="742548"/>
            <a:chOff x="2785894" y="5449564"/>
            <a:chExt cx="805029" cy="7425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707" y="5723654"/>
              <a:ext cx="468458" cy="46845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785894" y="5449564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959" y="6073629"/>
            <a:ext cx="736890" cy="867207"/>
            <a:chOff x="4081894" y="3729036"/>
            <a:chExt cx="736890" cy="86720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109371" y="3729036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6153531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-23729" y="5655819"/>
            <a:ext cx="1039760" cy="898928"/>
            <a:chOff x="2394237" y="3493397"/>
            <a:chExt cx="1039760" cy="89892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2531186" y="3493397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13" y="5057304"/>
            <a:ext cx="2122268" cy="1235226"/>
          </a:xfrm>
          <a:prstGeom prst="rect">
            <a:avLst/>
          </a:prstGeom>
        </p:spPr>
      </p:pic>
      <p:pic>
        <p:nvPicPr>
          <p:cNvPr id="8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3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-447720"/>
            <a:ext cx="1166775" cy="11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31" y="1426575"/>
            <a:ext cx="991975" cy="9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39" y="51728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23" y="417513"/>
            <a:ext cx="1277957" cy="127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1" y="3188805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45" y="432243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8" y="1385543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72" y="4046990"/>
            <a:ext cx="1999310" cy="26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9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56" y="3471515"/>
            <a:ext cx="2834741" cy="31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4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77" y="2306553"/>
            <a:ext cx="3530425" cy="43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5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1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11" y="974833"/>
            <a:ext cx="4265543" cy="57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2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11" y="614837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00" y="-168744"/>
            <a:ext cx="4265543" cy="70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19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ình ảnh Hoa Cỏ Xanh PNG , Cỏ, Màu Xanh Lá, Hoa PNG trong suốt và Vector để  tải xuống miễn phí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736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Ảnh png bông hoa ma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63" y="153166"/>
            <a:ext cx="1212039" cy="12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-170062" y="5343143"/>
            <a:ext cx="712054" cy="703614"/>
            <a:chOff x="1882415" y="5020040"/>
            <a:chExt cx="712054" cy="7036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499" y="5255196"/>
              <a:ext cx="468458" cy="46845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82415" y="5020040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2990" y="4959117"/>
            <a:ext cx="902811" cy="914792"/>
            <a:chOff x="806914" y="5411102"/>
            <a:chExt cx="902811" cy="9147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28" y="5649619"/>
              <a:ext cx="736890" cy="67627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6914" y="5411102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257021" y="-9827"/>
            <a:ext cx="974947" cy="769012"/>
            <a:chOff x="-34541" y="253860"/>
            <a:chExt cx="974947" cy="7690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554414"/>
              <a:ext cx="468458" cy="4684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4541" y="253860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H.Thiết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38616" y="1419834"/>
            <a:ext cx="744691" cy="851786"/>
            <a:chOff x="1709725" y="889788"/>
            <a:chExt cx="744691" cy="8517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516" y="-88149"/>
            <a:ext cx="726481" cy="815349"/>
            <a:chOff x="70145" y="1473037"/>
            <a:chExt cx="726481" cy="8153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1819928"/>
              <a:ext cx="468458" cy="46845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0145" y="1473037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3074" y="-7686"/>
            <a:ext cx="606918" cy="831094"/>
            <a:chOff x="3577155" y="2552879"/>
            <a:chExt cx="606918" cy="8310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923" y="2790823"/>
              <a:ext cx="593150" cy="59315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577155" y="2552879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66878" y="880898"/>
            <a:ext cx="1069524" cy="876550"/>
            <a:chOff x="611199" y="2785380"/>
            <a:chExt cx="1069524" cy="876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3041072"/>
              <a:ext cx="620858" cy="62085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11199" y="2785380"/>
              <a:ext cx="1069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Q. Dung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563" y="223626"/>
            <a:ext cx="744691" cy="851786"/>
            <a:chOff x="1709725" y="889788"/>
            <a:chExt cx="744691" cy="85178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19082" y="545377"/>
            <a:ext cx="607859" cy="797037"/>
            <a:chOff x="2396400" y="298640"/>
            <a:chExt cx="607859" cy="7970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83" y="627219"/>
              <a:ext cx="468458" cy="4684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96400" y="29864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854" y="1996801"/>
            <a:ext cx="755335" cy="703147"/>
            <a:chOff x="4082585" y="652435"/>
            <a:chExt cx="755335" cy="7031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1018" y="1032375"/>
            <a:ext cx="736890" cy="887006"/>
            <a:chOff x="2174728" y="2152769"/>
            <a:chExt cx="736890" cy="8870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728" y="2363500"/>
              <a:ext cx="736890" cy="6762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238442" y="2152769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1562" y="3195355"/>
            <a:ext cx="755335" cy="703147"/>
            <a:chOff x="4082585" y="652435"/>
            <a:chExt cx="755335" cy="70314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057" y="3511765"/>
            <a:ext cx="736890" cy="867207"/>
            <a:chOff x="4081894" y="3729036"/>
            <a:chExt cx="736890" cy="86720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109371" y="3729036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10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 -0.00023 L 0.0358 -7.40741E-7 C 0.04257 0.0037 0.04791 0.00718 0.05481 0.01019 C 0.05677 0.01111 0.05872 0.01157 0.06067 0.01227 C 0.06393 0.01366 0.06705 0.01505 0.07031 0.01667 C 0.07148 0.01713 0.07265 0.01806 0.07382 0.01875 C 0.07981 0.02153 0.0858 0.02431 0.09166 0.02732 C 0.09283 0.02778 0.09401 0.02894 0.09531 0.0294 C 0.09687 0.03009 0.09843 0.03032 0.1 0.03148 C 0.10169 0.03241 0.10312 0.03472 0.10481 0.03565 C 0.10989 0.0382 0.1151 0.03982 0.12031 0.0419 C 0.12148 0.04329 0.12252 0.04514 0.12382 0.04653 C 0.14856 0.06597 0.14179 0.05903 0.17031 0.07384 C 0.18294 0.08032 0.17708 0.08009 0.18216 0.08009 L 0.18216 0.08032 L 0.31549 0.03565 L 0.42838 0.35301 L 0.60468 0.19861 L 0.70586 0.11829 L 0.70716 0.1182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13139 -0.1044 L 0.21211 0.05671 L 0.44193 -0.04768 L 0.39636 0.18889 L 0.84909 0.19583 L 0.84558 0.19583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48" y="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5443 -0.06088 L 0.0849 -0.00972 L 0.11563 -0.13403 L 0.38451 -0.13148 L 0.58542 -0.29421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1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1875 L 0.30599 -0.00949 L 0.71198 -0.0213 L 0.93594 0.04537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23" y="30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29513 L 0.15651 0.2912 L 0.36836 0.30995 L 0.78216 0.29861 L 0.89479 0.2884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6" y="3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9537 L 0.18346 0.10764 L 0.30729 0.28565 L 0.39544 0.26019 L 0.54544 0.22847 L 0.71094 0.1120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190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29629 L 0.08463 0.24976 L 0.31783 0.57361 L 0.44752 0.26458 L 0.64869 0.38935 L 0.79882 -0.05486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6" y="-3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833 L 0.28594 0.02593 L 0.51159 -0.16065 L 0.88099 0.1245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49" y="-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2206 L 0.06667 0.1169 L 0.29935 0.00486 L 0.67891 0.28426 L 0.77331 0.16134 L 0.93789 0.26296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-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8711 -0.13009 L 0.29583 -0.02546 L 0.42617 -0.13588 L 0.88854 -0.2305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27" y="-11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11922 L 0.22774 -0.00231 L 0.49154 -0.3412 L 0.79818 -0.39814 L 0.91927 -0.21296 L 0.91927 -0.21273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39" y="-258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0.16343 L 0.23658 0.01296 L 0.5039 -0.09028 L 0.76015 -0.10139 L 0.92005 -0.32801 L 0.92005 -0.32801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245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 0.00602 L 0.20964 -0.24607 L 0.35586 -0.48496 L 0.62435 -0.73334 L 0.97787 -0.72639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80" y="-3696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0625 -0.42176 L 0.44245 -0.73634 L 0.62018 -0.92014 L 0.90417 -0.3217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8" y="-460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00208 L 0.12123 -0.03171 L 0.30339 -0.15023 L 0.41406 -0.30463 L 0.4319 -0.30463 L 0.61771 0.16505 L 0.8224 0.08241 L 0.91055 0.04861 L 0.94974 -0.02546 " pathEditMode="relative" rAng="0" ptsTypes="AAAA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52" y="-71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7.40741E-7 L 0.08686 -0.03611 L 0.20704 -0.08889 L 0.45951 -0.05718 L 0.69167 0.0699 " pathEditMode="relative" ptsTypes="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3386 -0.09746 L 0.55052 -0.12709 L 0.78985 0.08472 L 0.89558 -0.07848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-213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0.17871 L 0.08958 0.06436 L 0.12526 -0.08819 L 0.40391 -0.24259 L 0.46224 -0.49884 L 0.66224 -0.5706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-3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6 0.06297 L 0.22175 -0.01134 L 0.54193 -0.05578 L 0.60495 -0.19953 L 0.7336 -0.5254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1 -0.03149 L 0.04441 -0.03149 C 0.08659 -0.03982 0.03816 -0.03102 0.14558 -0.03588 C 0.14675 -0.03588 0.14792 -0.03727 0.14909 -0.03797 C 0.15105 -0.03866 0.153 -0.03959 0.15508 -0.04005 C 0.16146 -0.04167 0.17592 -0.04375 0.18125 -0.04422 L 0.24675 -0.04838 C 0.2448 -0.04769 0.24258 -0.04769 0.24076 -0.0463 C 0.2375 -0.04399 0.23373 -0.0375 0.23008 -0.03588 C 0.22735 -0.03449 0.22448 -0.03473 0.22175 -0.03357 C 0.21016 -0.02917 0.21667 -0.0294 0.21224 -0.0294 L 0.21224 -0.0294 L 0.26693 0.1125 L 0.44558 -0.05903 L 0.65977 -0.20718 L 0.88724 -0.34468 " pathEditMode="relative" ptsTypes="AAAAAAAAAAAAAA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9328 L 0.13151 -0.18079 L 0.31185 -0.29144 L 0.53789 -0.29676 L 0.7793 -0.37963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22" y="-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100+ Background đẹp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6" y="5614890"/>
            <a:ext cx="1181224" cy="9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Equal 74"/>
          <p:cNvSpPr/>
          <p:nvPr/>
        </p:nvSpPr>
        <p:spPr>
          <a:xfrm rot="16200000">
            <a:off x="-3635946" y="3024628"/>
            <a:ext cx="9391652" cy="789696"/>
          </a:xfrm>
          <a:prstGeom prst="mathEqual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32784" y="2501612"/>
            <a:ext cx="736890" cy="890463"/>
            <a:chOff x="4450339" y="1473037"/>
            <a:chExt cx="736890" cy="890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39" y="1687225"/>
              <a:ext cx="736890" cy="6762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548517" y="1473037"/>
              <a:ext cx="540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My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02977" y="2749507"/>
            <a:ext cx="736890" cy="898928"/>
            <a:chOff x="2394237" y="3493397"/>
            <a:chExt cx="736890" cy="8989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531186" y="3493397"/>
              <a:ext cx="455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84432" y="4715835"/>
            <a:ext cx="736890" cy="867207"/>
            <a:chOff x="4081894" y="3729036"/>
            <a:chExt cx="736890" cy="8672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109371" y="372903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09703" y="3752193"/>
            <a:ext cx="740908" cy="942543"/>
            <a:chOff x="3373302" y="4787175"/>
            <a:chExt cx="740908" cy="9425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619" y="5053443"/>
              <a:ext cx="676275" cy="676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73302" y="4787175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204745" y="1849257"/>
            <a:ext cx="943079" cy="773318"/>
            <a:chOff x="433385" y="4343985"/>
            <a:chExt cx="943079" cy="7733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4648845"/>
              <a:ext cx="468458" cy="46845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33385" y="4343985"/>
              <a:ext cx="943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T.Hạnh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3379" y="4209408"/>
            <a:ext cx="805029" cy="742548"/>
            <a:chOff x="2785894" y="5449564"/>
            <a:chExt cx="805029" cy="7425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707" y="5723654"/>
              <a:ext cx="468458" cy="46845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785894" y="5449564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959" y="6073629"/>
            <a:ext cx="736890" cy="867207"/>
            <a:chOff x="4081894" y="3729036"/>
            <a:chExt cx="736890" cy="86720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109371" y="3729036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6153531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-23729" y="5655819"/>
            <a:ext cx="1039760" cy="898928"/>
            <a:chOff x="2394237" y="3493397"/>
            <a:chExt cx="1039760" cy="89892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2531186" y="3493397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13" y="5057304"/>
            <a:ext cx="2122268" cy="1235226"/>
          </a:xfrm>
          <a:prstGeom prst="rect">
            <a:avLst/>
          </a:prstGeom>
        </p:spPr>
      </p:pic>
      <p:pic>
        <p:nvPicPr>
          <p:cNvPr id="8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3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-447720"/>
            <a:ext cx="1166775" cy="11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31" y="1426575"/>
            <a:ext cx="991975" cy="9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39" y="51728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23" y="417513"/>
            <a:ext cx="1277957" cy="127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1" y="3188805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45" y="432243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8" y="1385543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72" y="4046990"/>
            <a:ext cx="1999310" cy="26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9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56" y="3471515"/>
            <a:ext cx="2834741" cy="31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4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77" y="2306553"/>
            <a:ext cx="3530425" cy="43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5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1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11" y="974833"/>
            <a:ext cx="4265543" cy="57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2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11" y="614837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00" y="-168744"/>
            <a:ext cx="4265543" cy="70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19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ình ảnh Hoa Cỏ Xanh PNG , Cỏ, Màu Xanh Lá, Hoa PNG trong suốt và Vector để  tải xuống miễn phí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736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Ảnh png bông hoa ma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63" y="153166"/>
            <a:ext cx="1212039" cy="12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-170062" y="5343143"/>
            <a:ext cx="712054" cy="703614"/>
            <a:chOff x="1882415" y="5020040"/>
            <a:chExt cx="712054" cy="7036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499" y="5255196"/>
              <a:ext cx="468458" cy="46845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82415" y="5020040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2990" y="4959117"/>
            <a:ext cx="902811" cy="914792"/>
            <a:chOff x="806914" y="5411102"/>
            <a:chExt cx="902811" cy="9147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28" y="5649619"/>
              <a:ext cx="736890" cy="67627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6914" y="5411102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257021" y="-9827"/>
            <a:ext cx="974947" cy="769012"/>
            <a:chOff x="-34541" y="253860"/>
            <a:chExt cx="974947" cy="7690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554414"/>
              <a:ext cx="468458" cy="4684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4541" y="253860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H.Thiết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38616" y="1419834"/>
            <a:ext cx="744691" cy="851786"/>
            <a:chOff x="1709725" y="889788"/>
            <a:chExt cx="744691" cy="8517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516" y="-88149"/>
            <a:ext cx="726481" cy="815349"/>
            <a:chOff x="70145" y="1473037"/>
            <a:chExt cx="726481" cy="8153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1819928"/>
              <a:ext cx="468458" cy="46845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0145" y="1473037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3074" y="-7686"/>
            <a:ext cx="606918" cy="831094"/>
            <a:chOff x="3577155" y="2552879"/>
            <a:chExt cx="606918" cy="8310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923" y="2790823"/>
              <a:ext cx="593150" cy="59315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577155" y="2552879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66878" y="880898"/>
            <a:ext cx="1069524" cy="876550"/>
            <a:chOff x="611199" y="2785380"/>
            <a:chExt cx="1069524" cy="876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3041072"/>
              <a:ext cx="620858" cy="62085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11199" y="2785380"/>
              <a:ext cx="1069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Q. Dung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563" y="223626"/>
            <a:ext cx="744691" cy="851786"/>
            <a:chOff x="1709725" y="889788"/>
            <a:chExt cx="744691" cy="85178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19082" y="545377"/>
            <a:ext cx="607859" cy="797037"/>
            <a:chOff x="2396400" y="298640"/>
            <a:chExt cx="607859" cy="7970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83" y="627219"/>
              <a:ext cx="468458" cy="4684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96400" y="29864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854" y="1996801"/>
            <a:ext cx="755335" cy="703147"/>
            <a:chOff x="4082585" y="652435"/>
            <a:chExt cx="755335" cy="7031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1018" y="1032375"/>
            <a:ext cx="736890" cy="887006"/>
            <a:chOff x="2174728" y="2152769"/>
            <a:chExt cx="736890" cy="8870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728" y="2363500"/>
              <a:ext cx="736890" cy="6762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238442" y="2152769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1562" y="3195355"/>
            <a:ext cx="755335" cy="703147"/>
            <a:chOff x="4082585" y="652435"/>
            <a:chExt cx="755335" cy="70314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057" y="3511765"/>
            <a:ext cx="736890" cy="867207"/>
            <a:chOff x="4081894" y="3729036"/>
            <a:chExt cx="736890" cy="86720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109371" y="3729036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498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 -0.00023 L 0.0358 -7.40741E-7 C 0.04257 0.0037 0.04791 0.00718 0.05481 0.01019 C 0.05677 0.01111 0.05872 0.01157 0.06067 0.01227 C 0.06393 0.01366 0.06705 0.01505 0.07031 0.01667 C 0.07148 0.01713 0.07265 0.01806 0.07382 0.01875 C 0.07981 0.02153 0.0858 0.02431 0.09166 0.02732 C 0.09283 0.02778 0.09401 0.02894 0.09531 0.0294 C 0.09687 0.03009 0.09843 0.03032 0.1 0.03148 C 0.10169 0.03241 0.10312 0.03472 0.10481 0.03565 C 0.10989 0.0382 0.1151 0.03982 0.12031 0.0419 C 0.12148 0.04329 0.12252 0.04514 0.12382 0.04653 C 0.14856 0.06597 0.14179 0.05903 0.17031 0.07384 C 0.18294 0.08032 0.17708 0.08009 0.18216 0.08009 L 0.18216 0.08032 L 0.31549 0.03565 L 0.42838 0.35301 L 0.60468 0.19861 L 0.70586 0.11829 L 0.70716 0.1182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13139 -0.1044 L 0.21211 0.05671 L 0.44193 -0.04768 L 0.39636 0.18889 L 0.84909 0.19583 L 0.84558 0.19583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48" y="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5443 -0.06088 L 0.0849 -0.00972 L 0.11563 -0.13403 L 0.38451 -0.13148 L 0.58542 -0.29421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1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1991 L 0.27526 -0.01482 L 0.63268 -0.0213 L 0.82995 0.01597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23" y="1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29513 L 0.15651 0.2912 L 0.36836 0.30995 L 0.78216 0.29861 L 0.89479 0.2884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6" y="3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9537 L 0.18346 0.10764 L 0.30729 0.28565 L 0.39544 0.26019 L 0.54544 0.22847 L 0.71094 0.1120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190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27083 L 0.09726 0.22014 L 0.35976 0.57361 L 0.50585 0.23634 L 0.73242 0.37245 L 0.90156 -0.11227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46" y="-402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833 L 0.28594 0.02593 L 0.51159 -0.16065 L 0.88099 0.1245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49" y="-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2206 L 0.06667 0.1169 L 0.29935 0.00486 L 0.67891 0.28426 L 0.77331 0.16134 L 0.93789 0.26296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-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8711 -0.13009 L 0.29583 -0.02546 L 0.42617 -0.13588 L 0.88854 -0.2305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27" y="-11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11922 L 0.22774 -0.00231 L 0.49154 -0.3412 L 0.79818 -0.39814 L 0.91927 -0.21296 L 0.91927 -0.21273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39" y="-258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0.16343 L 0.23658 0.01296 L 0.5039 -0.09028 L 0.76015 -0.10139 L 0.92005 -0.32801 L 0.92005 -0.32801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245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 0.00602 L 0.20964 -0.24607 L 0.35586 -0.48496 L 0.62435 -0.73334 L 0.97787 -0.72639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80" y="-3696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0625 -0.42176 L 0.44245 -0.73634 L 0.62018 -0.92014 L 0.90417 -0.3217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8" y="-460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00208 L 0.12123 -0.03171 L 0.30339 -0.15023 L 0.41406 -0.30463 L 0.4319 -0.30463 L 0.61771 0.16505 L 0.8224 0.08241 L 0.91055 0.04861 L 0.94974 -0.02546 " pathEditMode="relative" rAng="0" ptsTypes="AAAA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52" y="-71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7.40741E-7 L 0.08686 -0.03611 L 0.20704 -0.08889 L 0.45951 -0.05718 L 0.69167 0.0699 " pathEditMode="relative" ptsTypes="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3386 -0.09746 L 0.55052 -0.12709 L 0.78985 0.08472 L 0.89558 -0.07848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-213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0.17871 L 0.08958 0.06436 L 0.12526 -0.08819 L 0.40391 -0.24259 L 0.46224 -0.49884 L 0.66224 -0.5706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-3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6 0.06297 L 0.22175 -0.01134 L 0.54193 -0.05578 L 0.60495 -0.19953 L 0.7336 -0.5254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1 -0.03149 L 0.04441 -0.03149 C 0.08659 -0.03982 0.03816 -0.03102 0.14558 -0.03588 C 0.14675 -0.03588 0.14792 -0.03727 0.14909 -0.03797 C 0.15105 -0.03866 0.153 -0.03959 0.15508 -0.04005 C 0.16146 -0.04167 0.17592 -0.04375 0.18125 -0.04422 L 0.24675 -0.04838 C 0.2448 -0.04769 0.24258 -0.04769 0.24076 -0.0463 C 0.2375 -0.04399 0.23373 -0.0375 0.23008 -0.03588 C 0.22735 -0.03449 0.22448 -0.03473 0.22175 -0.03357 C 0.21016 -0.02917 0.21667 -0.0294 0.21224 -0.0294 L 0.21224 -0.0294 L 0.26693 0.1125 L 0.44558 -0.05903 L 0.65977 -0.20718 L 0.88724 -0.34468 " pathEditMode="relative" ptsTypes="AAAAAAAAAAAAAA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9328 L 0.13151 -0.18079 L 0.31185 -0.29144 L 0.53789 -0.29676 L 0.7793 -0.37963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22" y="-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100+ Background đẹp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6" y="5614890"/>
            <a:ext cx="1181224" cy="93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Equal 74"/>
          <p:cNvSpPr/>
          <p:nvPr/>
        </p:nvSpPr>
        <p:spPr>
          <a:xfrm rot="16200000">
            <a:off x="-3635946" y="3024628"/>
            <a:ext cx="9391652" cy="789696"/>
          </a:xfrm>
          <a:prstGeom prst="mathEqual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32784" y="2501612"/>
            <a:ext cx="736890" cy="890463"/>
            <a:chOff x="4450339" y="1473037"/>
            <a:chExt cx="736890" cy="8904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39" y="1687225"/>
              <a:ext cx="736890" cy="6762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548517" y="1473037"/>
              <a:ext cx="540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184432" y="4715835"/>
            <a:ext cx="736890" cy="867207"/>
            <a:chOff x="4081894" y="3729036"/>
            <a:chExt cx="736890" cy="86720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109371" y="372903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Hòa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09703" y="3752193"/>
            <a:ext cx="740908" cy="942543"/>
            <a:chOff x="3373302" y="4787175"/>
            <a:chExt cx="740908" cy="9425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619" y="5053443"/>
              <a:ext cx="676275" cy="676275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373302" y="4787175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-204745" y="1849257"/>
            <a:ext cx="943079" cy="773318"/>
            <a:chOff x="433385" y="4343985"/>
            <a:chExt cx="943079" cy="77331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4648845"/>
              <a:ext cx="468458" cy="46845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33385" y="4343985"/>
              <a:ext cx="9430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T.Hạnh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3379" y="4209408"/>
            <a:ext cx="805029" cy="742548"/>
            <a:chOff x="2785894" y="5449564"/>
            <a:chExt cx="805029" cy="74254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707" y="5723654"/>
              <a:ext cx="468458" cy="468458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785894" y="5449564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6959" y="6073629"/>
            <a:ext cx="736890" cy="867207"/>
            <a:chOff x="4081894" y="3729036"/>
            <a:chExt cx="736890" cy="86720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109371" y="3729036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6153531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/>
          <p:cNvGrpSpPr/>
          <p:nvPr/>
        </p:nvGrpSpPr>
        <p:grpSpPr>
          <a:xfrm>
            <a:off x="-23729" y="5655819"/>
            <a:ext cx="1039760" cy="898928"/>
            <a:chOff x="2394237" y="3493397"/>
            <a:chExt cx="1039760" cy="89892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2531186" y="3493397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13" y="5057304"/>
            <a:ext cx="2122268" cy="1235226"/>
          </a:xfrm>
          <a:prstGeom prst="rect">
            <a:avLst/>
          </a:prstGeom>
        </p:spPr>
      </p:pic>
      <p:pic>
        <p:nvPicPr>
          <p:cNvPr id="86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53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25" y="-447720"/>
            <a:ext cx="1166775" cy="11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31" y="1426575"/>
            <a:ext cx="991975" cy="99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039" y="51728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123" y="417513"/>
            <a:ext cx="1277957" cy="127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321" y="3188805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245" y="432243"/>
            <a:ext cx="760659" cy="76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4" descr="Hình ảnh Mây 2d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8" y="1385543"/>
            <a:ext cx="1100525" cy="11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72" y="4046990"/>
            <a:ext cx="1999310" cy="263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9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56" y="3471515"/>
            <a:ext cx="2834741" cy="318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64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20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677" y="2306553"/>
            <a:ext cx="3530425" cy="437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75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31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611" y="974833"/>
            <a:ext cx="4265543" cy="579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420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975" y="6140954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911" y="614837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Hình ảnh Cây Hoạt Hình Cây Xanh PNG , Phim Hoạt Hình Cây, Cây Xanh, Cây PNG  trong suốt và Vector để tải xuống miễn phí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00" y="-168744"/>
            <a:ext cx="4265543" cy="70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Hình ảnh Hoa Cỏ Xanh PNG , Cỏ, Màu Xanh Lá, Hoa PNG trong suốt và Vector để  tải xuố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19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ình ảnh Hoa Cỏ Xanh PNG , Cỏ, Màu Xanh Lá, Hoa PNG trong suốt và Vector để  tải xuống miễn phí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736" y="6128263"/>
            <a:ext cx="1055858" cy="7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Ảnh png bông hoa mai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63" y="153166"/>
            <a:ext cx="1212039" cy="12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-170062" y="5343143"/>
            <a:ext cx="712054" cy="703614"/>
            <a:chOff x="1882415" y="5020040"/>
            <a:chExt cx="712054" cy="7036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499" y="5255196"/>
              <a:ext cx="468458" cy="46845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882415" y="5020040"/>
              <a:ext cx="7120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Loan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2990" y="4959117"/>
            <a:ext cx="902811" cy="914792"/>
            <a:chOff x="806914" y="5411102"/>
            <a:chExt cx="902811" cy="91479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28" y="5649619"/>
              <a:ext cx="736890" cy="67627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6914" y="5411102"/>
              <a:ext cx="9028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257021" y="-9827"/>
            <a:ext cx="974947" cy="769012"/>
            <a:chOff x="-34541" y="253860"/>
            <a:chExt cx="974947" cy="7690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554414"/>
              <a:ext cx="468458" cy="4684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4541" y="253860"/>
              <a:ext cx="9749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H.Thiết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138616" y="1419834"/>
            <a:ext cx="744691" cy="851786"/>
            <a:chOff x="1709725" y="889788"/>
            <a:chExt cx="744691" cy="85178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Trinh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5516" y="-88149"/>
            <a:ext cx="726481" cy="815349"/>
            <a:chOff x="70145" y="1473037"/>
            <a:chExt cx="726481" cy="81534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7" y="1819928"/>
              <a:ext cx="468458" cy="46845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0145" y="1473037"/>
              <a:ext cx="7264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73074" y="-7686"/>
            <a:ext cx="606918" cy="831094"/>
            <a:chOff x="3577155" y="2552879"/>
            <a:chExt cx="606918" cy="83109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0923" y="2790823"/>
              <a:ext cx="593150" cy="59315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577155" y="2552879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-66878" y="880898"/>
            <a:ext cx="1069524" cy="876550"/>
            <a:chOff x="611199" y="2785380"/>
            <a:chExt cx="1069524" cy="876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15" y="3041072"/>
              <a:ext cx="620858" cy="62085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11199" y="2785380"/>
              <a:ext cx="10695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Q. Dung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0563" y="223626"/>
            <a:ext cx="744691" cy="851786"/>
            <a:chOff x="1709725" y="889788"/>
            <a:chExt cx="744691" cy="85178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283" y="1153620"/>
              <a:ext cx="587954" cy="58795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709725" y="889788"/>
              <a:ext cx="744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119082" y="545377"/>
            <a:ext cx="607859" cy="797037"/>
            <a:chOff x="2396400" y="298640"/>
            <a:chExt cx="607859" cy="7970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7983" y="627219"/>
              <a:ext cx="468458" cy="468458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96400" y="29864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1854" y="1996801"/>
            <a:ext cx="755335" cy="703147"/>
            <a:chOff x="4082585" y="652435"/>
            <a:chExt cx="755335" cy="7031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1018" y="1032375"/>
            <a:ext cx="736890" cy="887006"/>
            <a:chOff x="2174728" y="2152769"/>
            <a:chExt cx="736890" cy="88700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728" y="2363500"/>
              <a:ext cx="736890" cy="6762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238442" y="2152769"/>
              <a:ext cx="6094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1562" y="3195355"/>
            <a:ext cx="755335" cy="703147"/>
            <a:chOff x="4082585" y="652435"/>
            <a:chExt cx="755335" cy="70314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476" y="887124"/>
              <a:ext cx="468458" cy="468458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082585" y="652435"/>
              <a:ext cx="755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057" y="3511765"/>
            <a:ext cx="736890" cy="867207"/>
            <a:chOff x="4081894" y="3729036"/>
            <a:chExt cx="736890" cy="86720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94" y="3919968"/>
              <a:ext cx="736890" cy="676275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4109371" y="3729036"/>
              <a:ext cx="683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02977" y="2749507"/>
            <a:ext cx="736890" cy="898928"/>
            <a:chOff x="2394237" y="3493397"/>
            <a:chExt cx="736890" cy="8989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37" y="3716050"/>
              <a:ext cx="736890" cy="67627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531186" y="3493397"/>
              <a:ext cx="455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122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 -0.00023 L 0.0358 -7.40741E-7 C 0.04257 0.0037 0.04791 0.00718 0.05481 0.01019 C 0.05677 0.01111 0.05872 0.01157 0.06067 0.01227 C 0.06393 0.01366 0.06705 0.01505 0.07031 0.01667 C 0.07148 0.01713 0.07265 0.01806 0.07382 0.01875 C 0.07981 0.02153 0.0858 0.02431 0.09166 0.02732 C 0.09283 0.02778 0.09401 0.02894 0.09531 0.0294 C 0.09687 0.03009 0.09843 0.03032 0.1 0.03148 C 0.10169 0.03241 0.10312 0.03472 0.10481 0.03565 C 0.10989 0.0382 0.1151 0.03982 0.12031 0.0419 C 0.12148 0.04329 0.12252 0.04514 0.12382 0.04653 C 0.14856 0.06597 0.14179 0.05903 0.17031 0.07384 C 0.18294 0.08032 0.17708 0.08009 0.18216 0.08009 L 0.18216 0.08032 L 0.31549 0.03565 L 0.42838 0.35301 L 0.60468 0.19861 L 0.70586 0.11829 L 0.70716 0.1182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68" y="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7 L 0.13139 -0.1044 L 0.21211 0.05671 L 0.44193 -0.04768 L 0.39636 0.18889 L 0.84909 0.19583 L 0.84558 0.19583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48" y="456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5443 -0.06088 L 0.0849 -0.00972 L 0.11563 -0.13403 L 0.38451 -0.13148 L 0.58542 -0.29421 " pathEditMode="relative" rAng="0" ptsTypes="AAA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14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35 -0.01991 L 0.27526 -0.01482 L 0.63268 -0.0213 L 0.82995 0.01597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23" y="1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29513 L 0.15651 0.2912 L 0.36836 0.30995 L 0.78216 0.29861 L 0.89479 0.28842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96" y="3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9537 L 0.18346 0.10764 L 0.30729 0.28565 L 0.39544 0.26019 L 0.54544 0.22847 L 0.71094 0.11204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35" y="1905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37963 L 0.1026 0.34699 L 0.3776 0.57361 L 0.53072 0.3574 L 0.76809 0.44467 L 0.94531 0.13426 " pathEditMode="relative" rAng="0" ptsTypes="AAAAAA">
                                      <p:cBhvr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34" y="-25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833 L 0.28594 0.02593 L 0.51159 -0.16065 L 0.88099 0.12454 " pathEditMode="relative" rAng="0" ptsTypes="AAAA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49" y="-97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2206 L 0.06667 0.1169 L 0.29935 0.00486 L 0.67891 0.28426 L 0.77331 0.16134 L 0.93789 0.26296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36" y="-761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18711 -0.13009 L 0.29583 -0.02546 L 0.42617 -0.13588 L 0.88854 -0.23056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27" y="-1152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11922 L 0.22774 -0.00231 L 0.49154 -0.3412 L 0.79818 -0.39814 L 0.91927 -0.21296 L 0.91927 -0.21273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39" y="-258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89 0.16343 L 0.23658 0.01296 L 0.5039 -0.09028 L 0.76015 -0.10139 L 0.92005 -0.32801 L 0.92005 -0.32801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245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7 0.00602 L 0.20964 -0.24607 L 0.35586 -0.48496 L 0.62435 -0.73334 L 0.97787 -0.72639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80" y="-3696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10625 -0.42176 L 0.44245 -0.73634 L 0.62018 -0.92014 L 0.90417 -0.32176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08" y="-460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71 0.00208 L 0.12123 -0.03171 L 0.30339 -0.15023 L 0.41406 -0.30463 L 0.4319 -0.30463 L 0.61771 0.16505 L 0.8224 0.08241 L 0.91055 0.04861 L 0.94974 -0.02546 " pathEditMode="relative" rAng="0" ptsTypes="AAAAAAA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52" y="-719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9167E-6 -7.40741E-7 L 0.08686 -0.03611 L 0.20704 -0.08889 L 0.45951 -0.05718 L 0.69167 0.0699 " pathEditMode="relative" ptsTypes="AAA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3386 -0.09746 L 0.55052 -0.12709 L 0.78985 0.08472 L 0.89558 -0.07848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-213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8 0.17871 L 0.08958 0.06436 L 0.12526 -0.08819 L 0.40391 -0.24259 L 0.46224 -0.49884 L 0.66224 -0.5706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1" y="-3747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26 0.06297 L 0.22175 -0.01134 L 0.54193 -0.05578 L 0.60495 -0.19953 L 0.7336 -0.5254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942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41 -0.03149 L 0.04441 -0.03149 C 0.08659 -0.03982 0.03816 -0.03102 0.14558 -0.03588 C 0.14675 -0.03588 0.14792 -0.03727 0.14909 -0.03797 C 0.15105 -0.03866 0.153 -0.03959 0.15508 -0.04005 C 0.16146 -0.04167 0.17592 -0.04375 0.18125 -0.04422 L 0.24675 -0.04838 C 0.2448 -0.04769 0.24258 -0.04769 0.24076 -0.0463 C 0.2375 -0.04399 0.23373 -0.0375 0.23008 -0.03588 C 0.22735 -0.03449 0.22448 -0.03473 0.22175 -0.03357 C 0.21016 -0.02917 0.21667 -0.0294 0.21224 -0.0294 L 0.21224 -0.0294 L 0.26693 0.1125 L 0.44558 -0.05903 L 0.65977 -0.20718 L 0.88724 -0.34468 " pathEditMode="relative" ptsTypes="AAAAAAAAAAAAAAAA">
                                      <p:cBhvr>
                                        <p:cTn id="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0.09328 L 0.15182 -0.16227 L 0.37084 -0.26528 L 0.64544 -0.27038 L 0.9388 -0.34746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04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">
            <a:extLst>
              <a:ext uri="{FF2B5EF4-FFF2-40B4-BE49-F238E27FC236}">
                <a16:creationId xmlns:a16="http://schemas.microsoft.com/office/drawing/2014/main" id="{BE2A82CC-FF47-A9FF-08E0-F0F053CCF13C}"/>
              </a:ext>
            </a:extLst>
          </p:cNvPr>
          <p:cNvGrpSpPr/>
          <p:nvPr/>
        </p:nvGrpSpPr>
        <p:grpSpPr>
          <a:xfrm>
            <a:off x="3166815" y="944125"/>
            <a:ext cx="6597014" cy="1753021"/>
            <a:chOff x="3142072" y="678311"/>
            <a:chExt cx="6597014" cy="1753021"/>
          </a:xfrm>
        </p:grpSpPr>
        <p:pic>
          <p:nvPicPr>
            <p:cNvPr id="5" name="图片 10">
              <a:extLst>
                <a:ext uri="{FF2B5EF4-FFF2-40B4-BE49-F238E27FC236}">
                  <a16:creationId xmlns:a16="http://schemas.microsoft.com/office/drawing/2014/main" id="{B5D45460-53A2-DF02-D816-3D3C46E89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3165232" y="1422241"/>
              <a:ext cx="6573854" cy="1009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7">
              <a:extLst>
                <a:ext uri="{FF2B5EF4-FFF2-40B4-BE49-F238E27FC236}">
                  <a16:creationId xmlns:a16="http://schemas.microsoft.com/office/drawing/2014/main" id="{419F6DC6-29C3-E421-B221-471B5621A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468" r="8468"/>
            <a:stretch/>
          </p:blipFill>
          <p:spPr>
            <a:xfrm flipH="1">
              <a:off x="3142072" y="678311"/>
              <a:ext cx="909723" cy="109521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984885-737A-3415-6806-FF7AFA2477F7}"/>
              </a:ext>
            </a:extLst>
          </p:cNvPr>
          <p:cNvGrpSpPr/>
          <p:nvPr/>
        </p:nvGrpSpPr>
        <p:grpSpPr>
          <a:xfrm rot="21157825">
            <a:off x="5832821" y="1393971"/>
            <a:ext cx="6404428" cy="4576870"/>
            <a:chOff x="6673052" y="1947107"/>
            <a:chExt cx="4576870" cy="4576870"/>
          </a:xfrm>
        </p:grpSpPr>
        <p:pic>
          <p:nvPicPr>
            <p:cNvPr id="11" name="图片 19">
              <a:extLst>
                <a:ext uri="{FF2B5EF4-FFF2-40B4-BE49-F238E27FC236}">
                  <a16:creationId xmlns:a16="http://schemas.microsoft.com/office/drawing/2014/main" id="{3516486D-D718-EAA6-546F-CBF7E1EEA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CB4DEF-4C9E-33BB-0A5C-00FA7F7E86D8}"/>
                </a:ext>
              </a:extLst>
            </p:cNvPr>
            <p:cNvSpPr txBox="1"/>
            <p:nvPr/>
          </p:nvSpPr>
          <p:spPr>
            <a:xfrm rot="521756">
              <a:off x="7264303" y="4053862"/>
              <a:ext cx="33943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Bài 12 tiết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515FDFF-1474-011B-BFAD-57C846A0C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4408" y="553680"/>
            <a:ext cx="4243184" cy="157290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D8B898B-2F8D-C71B-F43C-0A773886ED9D}"/>
              </a:ext>
            </a:extLst>
          </p:cNvPr>
          <p:cNvGrpSpPr/>
          <p:nvPr/>
        </p:nvGrpSpPr>
        <p:grpSpPr>
          <a:xfrm rot="21157825">
            <a:off x="267081" y="1383339"/>
            <a:ext cx="6404428" cy="4576870"/>
            <a:chOff x="6673052" y="1947107"/>
            <a:chExt cx="4576870" cy="4576870"/>
          </a:xfrm>
        </p:grpSpPr>
        <p:pic>
          <p:nvPicPr>
            <p:cNvPr id="15" name="图片 19">
              <a:extLst>
                <a:ext uri="{FF2B5EF4-FFF2-40B4-BE49-F238E27FC236}">
                  <a16:creationId xmlns:a16="http://schemas.microsoft.com/office/drawing/2014/main" id="{BB958C8F-5128-07E2-8714-0413DA2EB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476727">
              <a:off x="6673052" y="1947107"/>
              <a:ext cx="4576870" cy="45768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245BA9-0235-4EE3-086E-1970357C48AE}"/>
                </a:ext>
              </a:extLst>
            </p:cNvPr>
            <p:cNvSpPr txBox="1"/>
            <p:nvPr/>
          </p:nvSpPr>
          <p:spPr>
            <a:xfrm rot="521756">
              <a:off x="7264303" y="3555232"/>
              <a:ext cx="3394366" cy="1951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0"/>
                </a:spcBef>
              </a:pP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lễ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tiêu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3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卡通人物&#10;&#10;描述已自动生成">
            <a:extLst>
              <a:ext uri="{FF2B5EF4-FFF2-40B4-BE49-F238E27FC236}">
                <a16:creationId xmlns:a16="http://schemas.microsoft.com/office/drawing/2014/main" id="{E9CDD512-5757-4962-AAD7-E9DE32FFA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0871" y="0"/>
            <a:ext cx="1133094" cy="2473196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C30068AA-6AC4-4ADD-90E7-A8D125149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806" y="1330917"/>
            <a:ext cx="695325" cy="295275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BD539B7-27CF-499D-8B53-D1FFA49FD8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4288" y="1600253"/>
            <a:ext cx="441431" cy="187457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7868F285-F779-4C60-82E5-FEDED790DAE2}"/>
              </a:ext>
            </a:extLst>
          </p:cNvPr>
          <p:cNvSpPr/>
          <p:nvPr/>
        </p:nvSpPr>
        <p:spPr>
          <a:xfrm rot="2768950">
            <a:off x="865086" y="1512123"/>
            <a:ext cx="5745363" cy="5745363"/>
          </a:xfrm>
          <a:prstGeom prst="ellipse">
            <a:avLst/>
          </a:prstGeom>
          <a:gradFill>
            <a:gsLst>
              <a:gs pos="42000">
                <a:srgbClr val="FFFBBE">
                  <a:alpha val="41000"/>
                </a:srgbClr>
              </a:gs>
              <a:gs pos="75000">
                <a:srgbClr val="FFFBBE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BBE"/>
              </a:solidFill>
              <a:effectLst/>
              <a:uLnTx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+mn-cs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ACAB8B60-1124-47C2-B9F1-BB49F54C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592" y="3865065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Picture 31" descr="卡通人物&#10;&#10;描述已自动生成">
            <a:extLst>
              <a:ext uri="{FF2B5EF4-FFF2-40B4-BE49-F238E27FC236}">
                <a16:creationId xmlns:a16="http://schemas.microsoft.com/office/drawing/2014/main" id="{168694BC-98D4-4C5D-8FF6-4E2A52725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31" y="3337013"/>
            <a:ext cx="568930" cy="1003385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3F41AF62-7A28-47C9-8904-B702067350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7995" y="3196946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4193E92F-7F5B-46C0-BCE9-231D6BEDCB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640" y="3745987"/>
            <a:ext cx="294641" cy="2946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E91E6F-135B-D735-01B0-E47DB6410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3238" y="748273"/>
            <a:ext cx="755359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3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CD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5879" y="51935"/>
            <a:ext cx="12063645" cy="67683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3332140"/>
            <a:ext cx="3828621" cy="35258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4"/>
          <a:srcRect l="18098" r="-1"/>
          <a:stretch/>
        </p:blipFill>
        <p:spPr>
          <a:xfrm rot="16741173">
            <a:off x="2607595" y="932356"/>
            <a:ext cx="5208933" cy="12396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5"/>
          <a:srcRect l="19025"/>
          <a:stretch/>
        </p:blipFill>
        <p:spPr>
          <a:xfrm rot="21600000">
            <a:off x="3588327" y="5330546"/>
            <a:ext cx="7988528" cy="15416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682343" y="3840498"/>
            <a:ext cx="1509656" cy="19301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699672" y="3452673"/>
            <a:ext cx="2201957" cy="22835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873084" y="3727507"/>
            <a:ext cx="765424" cy="15115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4942606" y="4157756"/>
            <a:ext cx="2579857" cy="22543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4375387" y="4633129"/>
            <a:ext cx="225597" cy="225593"/>
          </a:xfrm>
          <a:prstGeom prst="rect">
            <a:avLst/>
          </a:prstGeom>
        </p:spPr>
      </p:pic>
      <p:pic>
        <p:nvPicPr>
          <p:cNvPr id="18" name="picture 3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0" y="0"/>
            <a:ext cx="3588326" cy="3472346"/>
          </a:xfrm>
          <a:prstGeom prst="rect">
            <a:avLst/>
          </a:prstGeom>
        </p:spPr>
      </p:pic>
      <p:pic>
        <p:nvPicPr>
          <p:cNvPr id="19" name="picture 3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8776533" y="106250"/>
            <a:ext cx="3638453" cy="304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A13B61-B488-4BA4-AC19-DBF342226D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4320" y="1871737"/>
            <a:ext cx="9730059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0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Icons Png - Listen To The Teacher - Free Transparent PNG Clipart  Images Download">
            <a:extLst>
              <a:ext uri="{FF2B5EF4-FFF2-40B4-BE49-F238E27FC236}">
                <a16:creationId xmlns:a16="http://schemas.microsoft.com/office/drawing/2014/main" id="{E24515B1-1E88-D6BD-ED1C-FB1A6E84D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5" b="91683" l="10000" r="90000">
                        <a14:foregroundMark x1="38571" y1="56634" x2="42619" y2="64950"/>
                        <a14:foregroundMark x1="35000" y1="55842" x2="59881" y2="64158"/>
                        <a14:foregroundMark x1="40238" y1="50495" x2="37857" y2="60198"/>
                        <a14:foregroundMark x1="37262" y1="56040" x2="34048" y2="63366"/>
                        <a14:foregroundMark x1="37203" y1="91836" x2="37381" y2="91881"/>
                        <a14:foregroundMark x1="31905" y1="90495" x2="36444" y2="91644"/>
                        <a14:foregroundMark x1="47024" y1="9505" x2="47024" y2="9505"/>
                        <a14:foregroundMark x1="69167" y1="48515" x2="71905" y2="54059"/>
                        <a14:foregroundMark x1="66548" y1="49703" x2="66548" y2="49703"/>
                        <a14:foregroundMark x1="66548" y1="50099" x2="66548" y2="50099"/>
                        <a14:backgroundMark x1="40357" y1="34455" x2="40357" y2="34455"/>
                        <a14:backgroundMark x1="27738" y1="47327" x2="27738" y2="47327"/>
                        <a14:backgroundMark x1="27857" y1="60792" x2="27857" y2="60792"/>
                        <a14:backgroundMark x1="27143" y1="62376" x2="27143" y2="62376"/>
                        <a14:backgroundMark x1="26190" y1="63762" x2="26190" y2="63762"/>
                        <a14:backgroundMark x1="28095" y1="60000" x2="28095" y2="60000"/>
                        <a14:backgroundMark x1="28690" y1="59406" x2="28690" y2="59406"/>
                        <a14:backgroundMark x1="66310" y1="49703" x2="66310" y2="49703"/>
                        <a14:backgroundMark x1="65952" y1="48911" x2="65952" y2="48911"/>
                        <a14:backgroundMark x1="65952" y1="49703" x2="65952" y2="49703"/>
                        <a14:backgroundMark x1="65952" y1="50891" x2="65952" y2="50891"/>
                        <a14:backgroundMark x1="36667" y1="93069" x2="36667" y2="93069"/>
                        <a14:backgroundMark x1="36905" y1="91881" x2="36905" y2="91881"/>
                        <a14:backgroundMark x1="36429" y1="91683" x2="37262" y2="91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14" y="2504394"/>
            <a:ext cx="8001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Image Library Stock Photo By Daniellemoraesfalcao Minus - Marcos Para  Etiquetas Png Clipart (#2034028) - PikPng">
            <a:extLst>
              <a:ext uri="{FF2B5EF4-FFF2-40B4-BE49-F238E27FC236}">
                <a16:creationId xmlns:a16="http://schemas.microsoft.com/office/drawing/2014/main" id="{A9AC68F9-E8A6-B3A9-A23C-A21EB09DE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9" b="94097" l="2976" r="97500">
                        <a14:foregroundMark x1="20833" y1="19678" x2="20833" y2="19678"/>
                        <a14:foregroundMark x1="30595" y1="12343" x2="30595" y2="12343"/>
                        <a14:foregroundMark x1="27500" y1="8229" x2="27500" y2="8229"/>
                        <a14:foregroundMark x1="35476" y1="10912" x2="35476" y2="10912"/>
                        <a14:foregroundMark x1="38929" y1="13953" x2="39643" y2="15027"/>
                        <a14:foregroundMark x1="32143" y1="12701" x2="32143" y2="12701"/>
                        <a14:foregroundMark x1="31905" y1="11270" x2="31071" y2="14669"/>
                        <a14:foregroundMark x1="21071" y1="17531" x2="23452" y2="20394"/>
                        <a14:foregroundMark x1="25595" y1="12701" x2="25595" y2="12701"/>
                        <a14:foregroundMark x1="27143" y1="8229" x2="27143" y2="8229"/>
                        <a14:foregroundMark x1="7500" y1="35420" x2="9643" y2="38819"/>
                        <a14:foregroundMark x1="4286" y1="33274" x2="4286" y2="33274"/>
                        <a14:foregroundMark x1="5000" y1="35063" x2="5000" y2="35063"/>
                        <a14:foregroundMark x1="4643" y1="33989" x2="4643" y2="33989"/>
                        <a14:foregroundMark x1="4524" y1="34526" x2="4524" y2="34526"/>
                        <a14:foregroundMark x1="8690" y1="46154" x2="8690" y2="46154"/>
                        <a14:foregroundMark x1="37500" y1="83542" x2="37500" y2="83542"/>
                        <a14:foregroundMark x1="31667" y1="89803" x2="31667" y2="89803"/>
                        <a14:foregroundMark x1="24643" y1="83900" x2="24643" y2="83900"/>
                        <a14:foregroundMark x1="24881" y1="84079" x2="24286" y2="84973"/>
                        <a14:foregroundMark x1="47381" y1="86047" x2="47381" y2="86047"/>
                        <a14:foregroundMark x1="48929" y1="94275" x2="48929" y2="94275"/>
                        <a14:foregroundMark x1="40119" y1="84615" x2="40119" y2="84615"/>
                        <a14:foregroundMark x1="59167" y1="85510" x2="59167" y2="85510"/>
                        <a14:foregroundMark x1="66429" y1="86762" x2="66429" y2="86762"/>
                        <a14:foregroundMark x1="73452" y1="84794" x2="73452" y2="84794"/>
                        <a14:foregroundMark x1="88929" y1="62254" x2="92500" y2="66905"/>
                        <a14:foregroundMark x1="94643" y1="66369" x2="94643" y2="66369"/>
                        <a14:foregroundMark x1="90714" y1="68336" x2="92262" y2="69589"/>
                        <a14:foregroundMark x1="93690" y1="67442" x2="93690" y2="67442"/>
                        <a14:foregroundMark x1="94405" y1="67621" x2="94405" y2="67621"/>
                        <a14:foregroundMark x1="94643" y1="50984" x2="94643" y2="50984"/>
                        <a14:foregroundMark x1="91310" y1="37567" x2="91310" y2="37567"/>
                        <a14:foregroundMark x1="97619" y1="42039" x2="97619" y2="42039"/>
                        <a14:foregroundMark x1="74762" y1="16458" x2="74762" y2="16458"/>
                        <a14:foregroundMark x1="73452" y1="15564" x2="73452" y2="15564"/>
                        <a14:foregroundMark x1="61548" y1="13775" x2="61548" y2="13775"/>
                        <a14:foregroundMark x1="63929" y1="11807" x2="63929" y2="11807"/>
                        <a14:foregroundMark x1="72619" y1="9302" x2="72619" y2="9302"/>
                        <a14:foregroundMark x1="4286" y1="51342" x2="4286" y2="51342"/>
                        <a14:foregroundMark x1="3929" y1="47585" x2="3929" y2="47585"/>
                        <a14:foregroundMark x1="26429" y1="12343" x2="26429" y2="12343"/>
                        <a14:foregroundMark x1="21667" y1="80322" x2="17024" y2="81038"/>
                        <a14:foregroundMark x1="46310" y1="91771" x2="46310" y2="91771"/>
                        <a14:foregroundMark x1="77381" y1="80501" x2="77381" y2="80501"/>
                        <a14:foregroundMark x1="72738" y1="90340" x2="72738" y2="90340"/>
                        <a14:foregroundMark x1="64405" y1="88014" x2="64405" y2="88014"/>
                        <a14:foregroundMark x1="2976" y1="40608" x2="2976" y2="40608"/>
                        <a14:foregroundMark x1="2976" y1="50984" x2="2976" y2="50984"/>
                        <a14:foregroundMark x1="67976" y1="13059" x2="67976" y2="13059"/>
                        <a14:foregroundMark x1="76667" y1="20394" x2="80357" y2="17710"/>
                        <a14:foregroundMark x1="78333" y1="16995" x2="80238" y2="14848"/>
                        <a14:backgroundMark x1="6429" y1="50626" x2="6429" y2="50626"/>
                        <a14:backgroundMark x1="93452" y1="52236" x2="93452" y2="52236"/>
                        <a14:backgroundMark x1="39405" y1="13059" x2="39405" y2="13059"/>
                        <a14:backgroundMark x1="60357" y1="15564" x2="60357" y2="15564"/>
                        <a14:backgroundMark x1="40119" y1="13417" x2="40119" y2="13417"/>
                        <a14:backgroundMark x1="39405" y1="13417" x2="39405" y2="13417"/>
                        <a14:backgroundMark x1="39167" y1="13596" x2="39167" y2="13596"/>
                        <a14:backgroundMark x1="25357" y1="13596" x2="25357" y2="13596"/>
                        <a14:backgroundMark x1="48929" y1="89982" x2="48929" y2="89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-157844"/>
            <a:ext cx="80010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4F6698-3710-5958-D969-B06887782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570" y="1692309"/>
            <a:ext cx="577950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 Clipart Cô Gái Chibi Với đôi Mắt Xanh đang đọc Sách PNG , Clipart  Cô Gái Chibi Với đôi Mắt Xanh đang đọc Sách PNG , đọc Sách, Cô Gá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500" y="4513942"/>
            <a:ext cx="2231994" cy="21916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321" y="264885"/>
            <a:ext cx="10037536" cy="5990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4" name="Picture 2" descr="Câu đối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20"/>
          <a:stretch/>
        </p:blipFill>
        <p:spPr bwMode="auto">
          <a:xfrm>
            <a:off x="-754654" y="-168731"/>
            <a:ext cx="232063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" y="948816"/>
            <a:ext cx="1252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4EF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</a:p>
          <a:p>
            <a:pPr algn="ctr"/>
            <a:r>
              <a:rPr lang="en-US" sz="2400" b="1" dirty="0">
                <a:solidFill>
                  <a:srgbClr val="F4EF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</a:p>
        </p:txBody>
      </p:sp>
    </p:spTree>
    <p:extLst>
      <p:ext uri="{BB962C8B-B14F-4D97-AF65-F5344CB8AC3E}">
        <p14:creationId xmlns:p14="http://schemas.microsoft.com/office/powerpoint/2010/main" val="3581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546652" y="304800"/>
            <a:ext cx="11072191" cy="62484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34DE41-DBD8-7A81-DC3C-EE7590A907A8}"/>
              </a:ext>
            </a:extLst>
          </p:cNvPr>
          <p:cNvSpPr txBox="1"/>
          <p:nvPr/>
        </p:nvSpPr>
        <p:spPr>
          <a:xfrm>
            <a:off x="1266888" y="333085"/>
            <a:ext cx="10023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 mà gia đình Hoa chuẩn bị cho ngày Tết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7DB69-7B8B-E90D-31BB-8A47F789D9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8" y="566531"/>
            <a:ext cx="591224" cy="8489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62F1748-73D8-4EE9-B7DC-C1695E8DB8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96" t="43335" r="32682" b="22149"/>
          <a:stretch/>
        </p:blipFill>
        <p:spPr>
          <a:xfrm>
            <a:off x="1702127" y="1533415"/>
            <a:ext cx="9499273" cy="49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9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546652" y="304800"/>
            <a:ext cx="11072191" cy="62484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7DB69-7B8B-E90D-31BB-8A47F789D9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8" y="566531"/>
            <a:ext cx="591224" cy="848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259EA0-AF1C-4FC5-8343-338B12744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34017" r="56406" b="17175"/>
          <a:stretch/>
        </p:blipFill>
        <p:spPr>
          <a:xfrm>
            <a:off x="746583" y="304800"/>
            <a:ext cx="4991463" cy="42847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506D30-E94C-4678-B77D-3530A3BB2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794" y="1397804"/>
            <a:ext cx="5249554" cy="469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546652" y="304800"/>
            <a:ext cx="11072191" cy="62484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7DB69-7B8B-E90D-31BB-8A47F789D9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78" y="566531"/>
            <a:ext cx="591224" cy="848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D366C-C412-4AF1-8ADE-F05CEBEEC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21" t="39914" r="54499" b="18742"/>
          <a:stretch/>
        </p:blipFill>
        <p:spPr>
          <a:xfrm>
            <a:off x="845126" y="399346"/>
            <a:ext cx="5118420" cy="4269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6B1292-7C32-4E32-972F-61D368CE38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278" b="79722" l="18281" r="52500">
                        <a14:foregroundMark x1="18594" y1="35833" x2="39583" y2="34074"/>
                        <a14:foregroundMark x1="19271" y1="41852" x2="43438" y2="70648"/>
                        <a14:foregroundMark x1="39740" y1="35278" x2="41875" y2="35833"/>
                        <a14:foregroundMark x1="39740" y1="35556" x2="49219" y2="46389"/>
                        <a14:foregroundMark x1="46510" y1="36296" x2="49635" y2="46852"/>
                        <a14:foregroundMark x1="48073" y1="36019" x2="49063" y2="47315"/>
                        <a14:foregroundMark x1="48229" y1="38611" x2="49479" y2="46852"/>
                        <a14:foregroundMark x1="50469" y1="38333" x2="51198" y2="51111"/>
                        <a14:foregroundMark x1="50625" y1="36852" x2="51719" y2="51389"/>
                        <a14:foregroundMark x1="49740" y1="50648" x2="22813" y2="56852"/>
                        <a14:foregroundMark x1="19271" y1="42130" x2="25052" y2="76944"/>
                        <a14:foregroundMark x1="18021" y1="49630" x2="48333" y2="68426"/>
                        <a14:foregroundMark x1="42552" y1="72685" x2="49479" y2="67407"/>
                        <a14:foregroundMark x1="29583" y1="73426" x2="47500" y2="73981"/>
                        <a14:foregroundMark x1="18698" y1="59352" x2="25365" y2="73981"/>
                        <a14:foregroundMark x1="49740" y1="53148" x2="50313" y2="76481"/>
                        <a14:foregroundMark x1="47917" y1="74722" x2="44115" y2="78241"/>
                        <a14:foregroundMark x1="31823" y1="77222" x2="38490" y2="75926"/>
                        <a14:foregroundMark x1="22500" y1="68704" x2="20990" y2="79722"/>
                        <a14:foregroundMark x1="34688" y1="77500" x2="39063" y2="77222"/>
                        <a14:foregroundMark x1="38177" y1="58889" x2="39896" y2="59907"/>
                        <a14:foregroundMark x1="33958" y1="57870" x2="35208" y2="57870"/>
                        <a14:foregroundMark x1="18854" y1="62685" x2="19115" y2="77222"/>
                        <a14:foregroundMark x1="20573" y1="75741" x2="20573" y2="79259"/>
                        <a14:foregroundMark x1="18698" y1="37037" x2="18854" y2="41574"/>
                      </a14:backgroundRemoval>
                    </a14:imgEffect>
                  </a14:imgLayer>
                </a14:imgProps>
              </a:ext>
            </a:extLst>
          </a:blip>
          <a:srcRect l="18009" t="34558" r="46991" b="18525"/>
          <a:stretch/>
        </p:blipFill>
        <p:spPr>
          <a:xfrm>
            <a:off x="6123709" y="2204852"/>
            <a:ext cx="5562927" cy="41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8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4D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pic>
        <p:nvPicPr>
          <p:cNvPr id="195" name="picture 1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5879" y="51935"/>
            <a:ext cx="12063645" cy="6768303"/>
          </a:xfrm>
          <a:prstGeom prst="rect">
            <a:avLst/>
          </a:prstGeom>
        </p:spPr>
      </p:pic>
      <p:pic>
        <p:nvPicPr>
          <p:cNvPr id="197" name="picture 1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1357118" y="67730"/>
            <a:ext cx="746609" cy="763645"/>
          </a:xfrm>
          <a:prstGeom prst="rect">
            <a:avLst/>
          </a:prstGeom>
        </p:spPr>
      </p:pic>
      <p:pic>
        <p:nvPicPr>
          <p:cNvPr id="198" name="picture 1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1357117" y="6040813"/>
            <a:ext cx="746611" cy="763632"/>
          </a:xfrm>
          <a:prstGeom prst="rect">
            <a:avLst/>
          </a:prstGeom>
        </p:spPr>
      </p:pic>
      <p:pic>
        <p:nvPicPr>
          <p:cNvPr id="199" name="picture 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680179" y="0"/>
            <a:ext cx="7511820" cy="6858000"/>
          </a:xfrm>
          <a:prstGeom prst="rect">
            <a:avLst/>
          </a:prstGeom>
        </p:spPr>
      </p:pic>
      <p:pic>
        <p:nvPicPr>
          <p:cNvPr id="200" name="picture 2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1674" y="6040813"/>
            <a:ext cx="746612" cy="763632"/>
          </a:xfrm>
          <a:prstGeom prst="rect">
            <a:avLst/>
          </a:prstGeom>
        </p:spPr>
      </p:pic>
      <p:pic>
        <p:nvPicPr>
          <p:cNvPr id="201" name="picture 2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0" y="2058257"/>
            <a:ext cx="4231805" cy="4799743"/>
          </a:xfrm>
          <a:prstGeom prst="rect">
            <a:avLst/>
          </a:prstGeom>
        </p:spPr>
      </p:pic>
      <p:pic>
        <p:nvPicPr>
          <p:cNvPr id="202" name="picture 2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1674" y="67730"/>
            <a:ext cx="746612" cy="763645"/>
          </a:xfrm>
          <a:prstGeom prst="rect">
            <a:avLst/>
          </a:prstGeom>
        </p:spPr>
      </p:pic>
      <p:pic>
        <p:nvPicPr>
          <p:cNvPr id="203" name="picture 20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48799" y="599938"/>
            <a:ext cx="324960" cy="577919"/>
          </a:xfrm>
          <a:prstGeom prst="rect">
            <a:avLst/>
          </a:prstGeom>
        </p:spPr>
      </p:pic>
      <p:pic>
        <p:nvPicPr>
          <p:cNvPr id="204" name="picture 20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2654086" y="1273183"/>
            <a:ext cx="317340" cy="3055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66950" y="2181225"/>
            <a:ext cx="80181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lịch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hay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truyền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sum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tỏ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hiếu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thảo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2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374</Words>
  <Application>Microsoft Office PowerPoint</Application>
  <PresentationFormat>Widescreen</PresentationFormat>
  <Paragraphs>164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等线</vt:lpstr>
      <vt:lpstr>等线 Light</vt:lpstr>
      <vt:lpstr>Arial</vt:lpstr>
      <vt:lpstr>Calibri</vt:lpstr>
      <vt:lpstr>Cambria</vt:lpstr>
      <vt:lpstr>Times New Roman</vt:lpstr>
      <vt:lpstr>思源宋体 CN Heavy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Liên Lý</cp:lastModifiedBy>
  <cp:revision>23</cp:revision>
  <dcterms:created xsi:type="dcterms:W3CDTF">2023-06-01T13:29:16Z</dcterms:created>
  <dcterms:modified xsi:type="dcterms:W3CDTF">2025-12-02T06:26:51Z</dcterms:modified>
</cp:coreProperties>
</file>