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19"/>
  </p:notesMasterIdLst>
  <p:sldIdLst>
    <p:sldId id="263" r:id="rId5"/>
    <p:sldId id="315" r:id="rId6"/>
    <p:sldId id="319" r:id="rId7"/>
    <p:sldId id="317" r:id="rId8"/>
    <p:sldId id="257" r:id="rId9"/>
    <p:sldId id="320" r:id="rId10"/>
    <p:sldId id="322" r:id="rId11"/>
    <p:sldId id="258" r:id="rId12"/>
    <p:sldId id="321" r:id="rId13"/>
    <p:sldId id="318" r:id="rId14"/>
    <p:sldId id="259" r:id="rId15"/>
    <p:sldId id="260" r:id="rId16"/>
    <p:sldId id="26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694A1-B24B-44C7-9C73-F1678769C310}" type="datetimeFigureOut">
              <a:rPr lang="en-US" smtClean="0"/>
              <a:t>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74074-3388-4A09-AD71-8CEF87B412F2}" type="slidenum">
              <a:rPr lang="en-US" smtClean="0"/>
              <a:t>‹#›</a:t>
            </a:fld>
            <a:endParaRPr lang="en-US"/>
          </a:p>
        </p:txBody>
      </p:sp>
    </p:spTree>
    <p:extLst>
      <p:ext uri="{BB962C8B-B14F-4D97-AF65-F5344CB8AC3E}">
        <p14:creationId xmlns:p14="http://schemas.microsoft.com/office/powerpoint/2010/main" val="268743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7E8F4-36F5-42F3-8BF8-DD642CEEF78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481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4B6A7D-F063-45F9-980A-1F9F973FEB2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B6A7D-F063-45F9-980A-1F9F973FEB2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B6A7D-F063-45F9-980A-1F9F973FEB2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734508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0753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20131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26368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45492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91926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74377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9144000" cy="6851250"/>
          </a:xfrm>
          <a:prstGeom prst="rect">
            <a:avLst/>
          </a:prstGeom>
        </p:spPr>
      </p:pic>
    </p:spTree>
    <p:extLst>
      <p:ext uri="{BB962C8B-B14F-4D97-AF65-F5344CB8AC3E}">
        <p14:creationId xmlns:p14="http://schemas.microsoft.com/office/powerpoint/2010/main" val="307332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B6A7D-F063-45F9-980A-1F9F973FEB2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07281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78830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323380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520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9"/>
            <a:ext cx="6858000" cy="165576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954331416"/>
      </p:ext>
    </p:extLst>
  </p:cSld>
  <p:clrMapOvr>
    <a:masterClrMapping/>
  </p:clrMapOvr>
  <p:transition spd="slow" advClick="0"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877017838"/>
      </p:ext>
    </p:extLst>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8"/>
            <a:ext cx="7886700" cy="2852737"/>
          </a:xfrm>
        </p:spPr>
        <p:txBody>
          <a:bodyPr anchor="b"/>
          <a:lstStyle>
            <a:lvl1pPr>
              <a:defRPr sz="3375"/>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7"/>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242277895"/>
      </p:ext>
    </p:extLst>
  </p:cSld>
  <p:clrMapOvr>
    <a:masterClrMapping/>
  </p:clrMapOvr>
  <p:transition spd="slow" advClick="0" advTm="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423282147"/>
      </p:ext>
    </p:extLst>
  </p:cSld>
  <p:clrMapOvr>
    <a:masterClrMapping/>
  </p:clrMapOvr>
  <p:transition spd="slow" advClick="0" advTm="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7"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Content Placeholder 5"/>
          <p:cNvSpPr>
            <a:spLocks noGrp="1"/>
          </p:cNvSpPr>
          <p:nvPr>
            <p:ph sz="quarter" idx="4" hasCustomPrompt="1"/>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
        <p:nvSpPr>
          <p:cNvPr id="11" name="矩形 10"/>
          <p:cNvSpPr/>
          <p:nvPr userDrawn="1"/>
        </p:nvSpPr>
        <p:spPr>
          <a:xfrm>
            <a:off x="6917343" y="5669557"/>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1706548430"/>
      </p:ext>
    </p:extLst>
  </p:cSld>
  <p:clrMapOvr>
    <a:masterClrMapping/>
  </p:clrMapOvr>
  <p:transition spd="slow" advClick="0" advTm="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2022139915"/>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B6A7D-F063-45F9-980A-1F9F973FEB2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061814876"/>
      </p:ext>
    </p:extLst>
  </p:cSld>
  <p:clrMapOvr>
    <a:masterClrMapping/>
  </p:clrMapOvr>
  <p:transition spd="slow" advClick="0"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64"/>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3"/>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506598775"/>
      </p:ext>
    </p:extLst>
  </p:cSld>
  <p:clrMapOvr>
    <a:masterClrMapping/>
  </p:clrMapOvr>
  <p:transition spd="slow" advClick="0"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64"/>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3"/>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279327557"/>
      </p:ext>
    </p:extLst>
  </p:cSld>
  <p:clrMapOvr>
    <a:masterClrMapping/>
  </p:clrMapOvr>
  <p:transition spd="slow" advClick="0"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2404676123"/>
      </p:ext>
    </p:extLst>
  </p:cSld>
  <p:clrMapOvr>
    <a:masterClrMapping/>
  </p:clrMapOvr>
  <p:transition spd="slow" advClick="0" advTm="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64"/>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94" y="365164"/>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t>2025/1/7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54954289"/>
      </p:ext>
    </p:extLst>
  </p:cSld>
  <p:clrMapOvr>
    <a:masterClrMapping/>
  </p:clrMapOvr>
  <p:transition spd="slow" advClick="0" advTm="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p:cNvGrpSpPr/>
          <p:nvPr userDrawn="1"/>
        </p:nvGrpSpPr>
        <p:grpSpPr>
          <a:xfrm>
            <a:off x="1" y="2"/>
            <a:ext cx="9234014" cy="6860117"/>
            <a:chOff x="0" y="0"/>
            <a:chExt cx="12309881" cy="6858000"/>
          </a:xfrm>
        </p:grpSpPr>
        <p:pic>
          <p:nvPicPr>
            <p:cNvPr id="35" name="图片 34"/>
            <p:cNvPicPr>
              <a:picLocks noChangeAspect="1"/>
            </p:cNvPicPr>
            <p:nvPr/>
          </p:nvPicPr>
          <p:blipFill>
            <a:blip r:embed="rId2" cstate="screen"/>
            <a:stretch>
              <a:fillRect/>
            </a:stretch>
          </p:blipFill>
          <p:spPr>
            <a:xfrm rot="5400000">
              <a:off x="2667000" y="-2667000"/>
              <a:ext cx="6858000" cy="12192000"/>
            </a:xfrm>
            <a:prstGeom prst="rect">
              <a:avLst/>
            </a:prstGeom>
          </p:spPr>
        </p:pic>
        <p:sp>
          <p:nvSpPr>
            <p:cNvPr id="36" name="矩形: 圆角 3"/>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257175">
                <a:defRPr/>
              </a:pPr>
              <a:endParaRPr lang="zh-CN" altLang="en-US" sz="1050" kern="0">
                <a:solidFill>
                  <a:prstClr val="white"/>
                </a:solidFill>
              </a:endParaRPr>
            </a:p>
          </p:txBody>
        </p:sp>
        <p:pic>
          <p:nvPicPr>
            <p:cNvPr id="37" name="图片 36"/>
            <p:cNvPicPr>
              <a:picLocks noChangeAspect="1"/>
            </p:cNvPicPr>
            <p:nvPr/>
          </p:nvPicPr>
          <p:blipFill rotWithShape="1">
            <a:blip r:embed="rId3" cstate="screen"/>
            <a:srcRect/>
            <a:stretch>
              <a:fillRect/>
            </a:stretch>
          </p:blipFill>
          <p:spPr>
            <a:xfrm>
              <a:off x="8904514" y="5528668"/>
              <a:ext cx="3405367" cy="1329332"/>
            </a:xfrm>
            <a:prstGeom prst="rect">
              <a:avLst/>
            </a:prstGeom>
          </p:spPr>
        </p:pic>
        <p:grpSp>
          <p:nvGrpSpPr>
            <p:cNvPr id="38" name="组合 37"/>
            <p:cNvGrpSpPr/>
            <p:nvPr/>
          </p:nvGrpSpPr>
          <p:grpSpPr>
            <a:xfrm rot="5400000">
              <a:off x="5709961" y="-1054214"/>
              <a:ext cx="772078" cy="3224189"/>
              <a:chOff x="246324" y="651074"/>
              <a:chExt cx="969786" cy="5555849"/>
            </a:xfrm>
          </p:grpSpPr>
          <p:sp>
            <p:nvSpPr>
              <p:cNvPr id="41" name="矩形: 圆角 8"/>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257175">
                  <a:defRPr/>
                </a:pPr>
                <a:endParaRPr lang="zh-CN" altLang="en-US" sz="18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257175">
                  <a:defRPr/>
                </a:pPr>
                <a:endParaRPr lang="zh-CN" altLang="en-US" sz="1050" kern="0">
                  <a:solidFill>
                    <a:prstClr val="white"/>
                  </a:solidFill>
                </a:endParaRPr>
              </a:p>
            </p:txBody>
          </p:sp>
          <p:sp>
            <p:nvSpPr>
              <p:cNvPr id="43" name="矩形: 圆角 10"/>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257175">
                  <a:defRPr/>
                </a:pPr>
                <a:endParaRPr lang="zh-CN" altLang="en-US" sz="1050" kern="0">
                  <a:solidFill>
                    <a:prstClr val="white"/>
                  </a:solidFill>
                </a:endParaRPr>
              </a:p>
            </p:txBody>
          </p:sp>
        </p:grpSp>
        <p:pic>
          <p:nvPicPr>
            <p:cNvPr id="39" name="图片 38"/>
            <p:cNvPicPr>
              <a:picLocks noChangeAspect="1"/>
            </p:cNvPicPr>
            <p:nvPr/>
          </p:nvPicPr>
          <p:blipFill rotWithShape="1">
            <a:blip r:embed="rId4" cstate="screen"/>
            <a:srcRect/>
            <a:stretch>
              <a:fillRect/>
            </a:stretch>
          </p:blipFill>
          <p:spPr>
            <a:xfrm>
              <a:off x="7381524" y="609676"/>
              <a:ext cx="837659" cy="527951"/>
            </a:xfrm>
            <a:prstGeom prst="rect">
              <a:avLst/>
            </a:prstGeom>
          </p:spPr>
        </p:pic>
        <p:pic>
          <p:nvPicPr>
            <p:cNvPr id="40" name="图片 39"/>
            <p:cNvPicPr>
              <a:picLocks noChangeAspect="1"/>
            </p:cNvPicPr>
            <p:nvPr/>
          </p:nvPicPr>
          <p:blipFill rotWithShape="1">
            <a:blip r:embed="rId4" cstate="screen"/>
            <a:srcRect/>
            <a:stretch>
              <a:fillRect/>
            </a:stretch>
          </p:blipFill>
          <p:spPr>
            <a:xfrm>
              <a:off x="3923800" y="185838"/>
              <a:ext cx="837659" cy="527951"/>
            </a:xfrm>
            <a:prstGeom prst="rect">
              <a:avLst/>
            </a:prstGeom>
          </p:spPr>
        </p:pic>
      </p:grpSp>
    </p:spTree>
    <p:extLst>
      <p:ext uri="{BB962C8B-B14F-4D97-AF65-F5344CB8AC3E}">
        <p14:creationId xmlns:p14="http://schemas.microsoft.com/office/powerpoint/2010/main" val="2091825218"/>
      </p:ext>
    </p:extLst>
  </p:cSld>
  <p:clrMapOvr>
    <a:masterClrMapping/>
  </p:clrMapOvr>
  <p:transition spd="slow" advClick="0"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480223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875219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3375"/>
            </a:lvl1pPr>
          </a:lstStyle>
          <a:p>
            <a:r>
              <a:rPr lang="zh-CN" altLang="en-US"/>
              <a:t>单击此处编辑母版标题样式</a:t>
            </a:r>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625645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36911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B6A7D-F063-45F9-980A-1F9F973FEB2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3796653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4150307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2322688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9144000" cy="6851250"/>
          </a:xfrm>
          <a:prstGeom prst="rect">
            <a:avLst/>
          </a:prstGeom>
        </p:spPr>
      </p:pic>
    </p:spTree>
    <p:extLst>
      <p:ext uri="{BB962C8B-B14F-4D97-AF65-F5344CB8AC3E}">
        <p14:creationId xmlns:p14="http://schemas.microsoft.com/office/powerpoint/2010/main" val="3381775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2112860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418358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1518500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1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B6A7D-F063-45F9-980A-1F9F973FEB27}"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B6A7D-F063-45F9-980A-1F9F973FEB27}"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B6A7D-F063-45F9-980A-1F9F973FEB27}"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B6A7D-F063-45F9-980A-1F9F973FEB2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B6A7D-F063-45F9-980A-1F9F973FEB2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6B83D-E472-48F3-8CE9-6E9114CE95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B6A7D-F063-45F9-980A-1F9F973FEB27}" type="datetimeFigureOut">
              <a:rPr lang="en-US" smtClean="0"/>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6B83D-E472-48F3-8CE9-6E9114CE95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2510461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fld id="{ACA37975-6AF7-4301-9DC5-87C074AA59D1}" type="datetimeFigureOut">
              <a:rPr lang="zh-CN" altLang="en-US" smtClean="0">
                <a:solidFill>
                  <a:prstClr val="black">
                    <a:tint val="75000"/>
                  </a:prstClr>
                </a:solidFill>
              </a:rPr>
              <a:pPr defTabSz="514350"/>
              <a:t>2025/1/7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fld id="{D27987A4-0198-42B4-AAAE-EDBADA4485AB}" type="slidenum">
              <a:rPr lang="zh-CN" altLang="en-US" smtClean="0">
                <a:solidFill>
                  <a:prstClr val="black">
                    <a:tint val="75000"/>
                  </a:prstClr>
                </a:solidFill>
              </a:rPr>
              <a:pPr defTabSz="514350"/>
              <a:t>‹#›</a:t>
            </a:fld>
            <a:endParaRPr lang="zh-CN" altLang="en-US">
              <a:solidFill>
                <a:prstClr val="black">
                  <a:tint val="75000"/>
                </a:prstClr>
              </a:solidFill>
            </a:endParaRPr>
          </a:p>
        </p:txBody>
      </p:sp>
    </p:spTree>
    <p:extLst>
      <p:ext uri="{BB962C8B-B14F-4D97-AF65-F5344CB8AC3E}">
        <p14:creationId xmlns:p14="http://schemas.microsoft.com/office/powerpoint/2010/main" val="4837662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advClick="0" advTm="0">
    <p:fade/>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A6332DFF-139B-4A56-89CE-268933A5BF12}" type="datetimeFigureOut">
              <a:rPr lang="zh-CN" altLang="en-US" smtClean="0"/>
              <a:t>2025/1/7</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D158A4B-13F8-4102-82ED-E8F16841985B}" type="slidenum">
              <a:rPr lang="zh-CN" altLang="en-US" smtClean="0"/>
              <a:t>‹#›</a:t>
            </a:fld>
            <a:endParaRPr lang="zh-CN" altLang="en-US"/>
          </a:p>
        </p:txBody>
      </p:sp>
    </p:spTree>
    <p:extLst>
      <p:ext uri="{BB962C8B-B14F-4D97-AF65-F5344CB8AC3E}">
        <p14:creationId xmlns:p14="http://schemas.microsoft.com/office/powerpoint/2010/main" val="5687375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614362"/>
            <a:ext cx="9144000" cy="7150712"/>
          </a:xfrm>
          <a:prstGeom prst="rect">
            <a:avLst/>
          </a:prstGeom>
        </p:spPr>
      </p:pic>
      <p:pic>
        <p:nvPicPr>
          <p:cNvPr id="3" name="图片 2"/>
          <p:cNvPicPr>
            <a:picLocks noChangeAspect="1"/>
          </p:cNvPicPr>
          <p:nvPr/>
        </p:nvPicPr>
        <p:blipFill>
          <a:blip r:embed="rId4"/>
          <a:stretch>
            <a:fillRect/>
          </a:stretch>
        </p:blipFill>
        <p:spPr>
          <a:xfrm>
            <a:off x="572850" y="1509712"/>
            <a:ext cx="7942501" cy="3981451"/>
          </a:xfrm>
          <a:prstGeom prst="rect">
            <a:avLst/>
          </a:prstGeom>
        </p:spPr>
      </p:pic>
      <p:pic>
        <p:nvPicPr>
          <p:cNvPr id="4" name="图片 3"/>
          <p:cNvPicPr>
            <a:picLocks noChangeAspect="1"/>
          </p:cNvPicPr>
          <p:nvPr/>
        </p:nvPicPr>
        <p:blipFill>
          <a:blip r:embed="rId5"/>
          <a:stretch>
            <a:fillRect/>
          </a:stretch>
        </p:blipFill>
        <p:spPr>
          <a:xfrm>
            <a:off x="260131" y="995363"/>
            <a:ext cx="1911029" cy="2062609"/>
          </a:xfrm>
          <a:prstGeom prst="rect">
            <a:avLst/>
          </a:prstGeom>
        </p:spPr>
      </p:pic>
      <p:pic>
        <p:nvPicPr>
          <p:cNvPr id="5" name="图片 4"/>
          <p:cNvPicPr>
            <a:picLocks noChangeAspect="1"/>
          </p:cNvPicPr>
          <p:nvPr/>
        </p:nvPicPr>
        <p:blipFill>
          <a:blip r:embed="rId6"/>
          <a:stretch>
            <a:fillRect/>
          </a:stretch>
        </p:blipFill>
        <p:spPr>
          <a:xfrm>
            <a:off x="7252054" y="905901"/>
            <a:ext cx="1482494" cy="1830855"/>
          </a:xfrm>
          <a:prstGeom prst="rect">
            <a:avLst/>
          </a:prstGeom>
        </p:spPr>
      </p:pic>
      <p:pic>
        <p:nvPicPr>
          <p:cNvPr id="6" name="图片 5"/>
          <p:cNvPicPr>
            <a:picLocks noChangeAspect="1"/>
          </p:cNvPicPr>
          <p:nvPr/>
        </p:nvPicPr>
        <p:blipFill>
          <a:blip r:embed="rId7"/>
          <a:stretch>
            <a:fillRect/>
          </a:stretch>
        </p:blipFill>
        <p:spPr>
          <a:xfrm>
            <a:off x="1303021" y="4215765"/>
            <a:ext cx="6151721" cy="1510665"/>
          </a:xfrm>
          <a:prstGeom prst="rect">
            <a:avLst/>
          </a:prstGeom>
        </p:spPr>
      </p:pic>
      <p:pic>
        <p:nvPicPr>
          <p:cNvPr id="7" name="图片 6"/>
          <p:cNvPicPr>
            <a:picLocks noChangeAspect="1"/>
          </p:cNvPicPr>
          <p:nvPr/>
        </p:nvPicPr>
        <p:blipFill>
          <a:blip r:embed="rId8"/>
          <a:stretch>
            <a:fillRect/>
          </a:stretch>
        </p:blipFill>
        <p:spPr>
          <a:xfrm>
            <a:off x="695900" y="3495824"/>
            <a:ext cx="7366438" cy="885825"/>
          </a:xfrm>
          <a:prstGeom prst="rect">
            <a:avLst/>
          </a:prstGeom>
        </p:spPr>
      </p:pic>
      <p:grpSp>
        <p:nvGrpSpPr>
          <p:cNvPr id="11" name="组合 10"/>
          <p:cNvGrpSpPr/>
          <p:nvPr/>
        </p:nvGrpSpPr>
        <p:grpSpPr>
          <a:xfrm rot="6329695" flipH="1">
            <a:off x="6362000" y="2918102"/>
            <a:ext cx="1267341" cy="865607"/>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A080"/>
                </a:solidFill>
                <a:effectLst/>
                <a:uLnTx/>
                <a:uFillTx/>
                <a:latin typeface="等线" panose="020F0502020204030204"/>
                <a:ea typeface="等线" panose="02010600030101010101" pitchFamily="2" charset="-122"/>
                <a:cs typeface="+mn-cs"/>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grpSp>
      <p:sp>
        <p:nvSpPr>
          <p:cNvPr id="33" name="文本框 32"/>
          <p:cNvSpPr txBox="1"/>
          <p:nvPr/>
        </p:nvSpPr>
        <p:spPr>
          <a:xfrm>
            <a:off x="1908168" y="2598372"/>
            <a:ext cx="4693090" cy="136390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4472C4"/>
                </a:solidFill>
                <a:effectLst>
                  <a:outerShdw blurRad="38100" dist="25400" dir="5400000" algn="ctr" rotWithShape="0">
                    <a:srgbClr val="6E747A">
                      <a:alpha val="43000"/>
                    </a:srgbClr>
                  </a:outerShdw>
                </a:effectLst>
                <a:uLnTx/>
                <a:uFillTx/>
                <a:latin typeface="Times New Roman" panose="02020603050405020304" charset="0"/>
                <a:ea typeface="Microsoft YaHei" panose="020B0503020204020204" charset="-122"/>
                <a:cs typeface="Times New Roman" panose="02020603050405020304" charset="0"/>
              </a:rPr>
              <a:t>Bài</a:t>
            </a:r>
            <a:r>
              <a:rPr kumimoji="0" lang="en-US" altLang="zh-CN"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Times New Roman" panose="02020603050405020304" charset="0"/>
                <a:ea typeface="Microsoft YaHei" panose="020B0503020204020204" charset="-122"/>
                <a:cs typeface="Times New Roman" panose="02020603050405020304" charset="0"/>
              </a:rPr>
              <a:t> 12: </a:t>
            </a:r>
            <a:r>
              <a:rPr lang="en-US" altLang="zh-CN" sz="3600" b="1" noProof="0" dirty="0" err="1">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Giữ</a:t>
            </a:r>
            <a:r>
              <a:rPr lang="en-US" altLang="zh-CN" sz="3600" b="1" noProof="0" dirty="0">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600" b="1" noProof="0" dirty="0" err="1">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gìn</a:t>
            </a:r>
            <a:r>
              <a:rPr lang="en-US" altLang="zh-CN" sz="3600" b="1" noProof="0" dirty="0">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600" b="1" noProof="0" dirty="0" err="1">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vệ</a:t>
            </a:r>
            <a:r>
              <a:rPr lang="en-US" altLang="zh-CN" sz="3600" b="1" noProof="0" dirty="0">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600" b="1" noProof="0" dirty="0" err="1">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sinh</a:t>
            </a:r>
            <a:r>
              <a:rPr lang="en-US" altLang="zh-CN" sz="3600" b="1" noProof="0" dirty="0">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600" b="1" noProof="0" dirty="0" err="1">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cá</a:t>
            </a:r>
            <a:r>
              <a:rPr lang="en-US" altLang="zh-CN" sz="3600" b="1" noProof="0" dirty="0">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600" b="1" noProof="0" dirty="0" err="1">
                <a:solidFill>
                  <a:srgbClr val="4472C4"/>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nhân</a:t>
            </a:r>
            <a:endParaRPr kumimoji="0" lang="en-US" altLang="zh-CN" sz="3600" b="1" i="0" u="none" strike="noStrike" kern="1200" cap="none" spc="0" normalizeH="0" baseline="0" noProof="0" dirty="0">
              <a:ln>
                <a:noFill/>
              </a:ln>
              <a:solidFill>
                <a:srgbClr val="4472C4"/>
              </a:solidFill>
              <a:effectLst>
                <a:outerShdw blurRad="38100" dist="25400" dir="5400000" algn="ctr" rotWithShape="0">
                  <a:srgbClr val="6E747A">
                    <a:alpha val="43000"/>
                  </a:srgbClr>
                </a:outerShdw>
              </a:effectLst>
              <a:uLnTx/>
              <a:uFillTx/>
              <a:latin typeface="Times New Roman" panose="02020603050405020304" charset="0"/>
              <a:ea typeface="Microsoft YaHei"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22220" y="1799454"/>
            <a:ext cx="4221479"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ysClr val="windowText" lastClr="000000"/>
                  </a:solidFill>
                  <a:effectLst/>
                  <a:uLnTx/>
                  <a:uFillTx/>
                  <a:latin typeface="Arial"/>
                  <a:ea typeface="微软雅黑"/>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ysClr val="windowText" lastClr="000000"/>
                  </a:solidFill>
                  <a:effectLst/>
                  <a:uLnTx/>
                  <a:uFillTx/>
                  <a:latin typeface="Arial"/>
                  <a:ea typeface="微软雅黑"/>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ysClr val="windowText" lastClr="000000"/>
                  </a:solidFill>
                  <a:effectLst/>
                  <a:uLnTx/>
                  <a:uFillTx/>
                  <a:latin typeface="Arial"/>
                  <a:ea typeface="微软雅黑"/>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ysClr val="windowText" lastClr="000000"/>
                  </a:solidFill>
                  <a:effectLst/>
                  <a:uLnTx/>
                  <a:uFillTx/>
                  <a:latin typeface="Arial"/>
                  <a:ea typeface="微软雅黑"/>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ysClr val="windowText" lastClr="000000"/>
                  </a:solidFill>
                  <a:effectLst/>
                  <a:uLnTx/>
                  <a:uFillTx/>
                  <a:latin typeface="Arial"/>
                  <a:ea typeface="微软雅黑"/>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ysClr val="windowText" lastClr="000000"/>
                  </a:solidFill>
                  <a:effectLst/>
                  <a:uLnTx/>
                  <a:uFillTx/>
                  <a:latin typeface="Arial"/>
                  <a:ea typeface="微软雅黑"/>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ysClr val="windowText" lastClr="000000"/>
                    </a:solidFill>
                    <a:effectLst/>
                    <a:uLnTx/>
                    <a:uFillTx/>
                    <a:latin typeface="Arial"/>
                    <a:ea typeface="微软雅黑"/>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ysClr val="windowText" lastClr="000000"/>
                    </a:solidFill>
                    <a:effectLst/>
                    <a:uLnTx/>
                    <a:uFillTx/>
                    <a:latin typeface="Arial"/>
                    <a:ea typeface="微软雅黑"/>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w="9525" cmpd="sng">
                      <a:noFill/>
                      <a:round/>
                    </a:ln>
                    <a:solidFill>
                      <a:srgbClr val="FFFFFF"/>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Th</a:t>
                </a:r>
                <a:r>
                  <a:rPr lang="en-US" altLang="zh-CN" kern="0" dirty="0" err="1">
                    <a:ln w="9525" cmpd="sng">
                      <a:noFill/>
                      <a:round/>
                    </a:ln>
                    <a:solidFill>
                      <a:srgbClr val="FFFFFF"/>
                    </a:solidFill>
                    <a:latin typeface="Times New Roman" panose="02020603050405020304" pitchFamily="18" charset="0"/>
                    <a:ea typeface="Arial-Rounded" panose="020B0500000000000000" pitchFamily="34" charset="-93"/>
                    <a:cs typeface="Times New Roman" panose="02020603050405020304" pitchFamily="18" charset="0"/>
                    <a:sym typeface="+mn-lt"/>
                  </a:rPr>
                  <a:t>ực</a:t>
                </a:r>
                <a:r>
                  <a:rPr lang="en-US" altLang="zh-CN" kern="0" dirty="0">
                    <a:ln w="9525" cmpd="sng">
                      <a:noFill/>
                      <a:round/>
                    </a:ln>
                    <a:solidFill>
                      <a:srgbClr val="FFFFFF"/>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kern="0" dirty="0" err="1">
                    <a:ln w="9525" cmpd="sng">
                      <a:noFill/>
                      <a:round/>
                    </a:ln>
                    <a:solidFill>
                      <a:srgbClr val="FFFFFF"/>
                    </a:solidFill>
                    <a:latin typeface="Times New Roman" panose="02020603050405020304" pitchFamily="18" charset="0"/>
                    <a:ea typeface="Arial-Rounded" panose="020B0500000000000000" pitchFamily="34" charset="-93"/>
                    <a:cs typeface="Times New Roman" panose="02020603050405020304" pitchFamily="18" charset="0"/>
                    <a:sym typeface="+mn-lt"/>
                  </a:rPr>
                  <a:t>hành</a:t>
                </a:r>
                <a:endParaRPr kumimoji="0" lang="zh-CN" altLang="en-US" sz="1800" b="0" i="0" u="none" strike="noStrike" kern="0" cap="none" spc="0" normalizeH="0" baseline="0" noProof="0" dirty="0">
                  <a:ln w="9525" cmpd="sng">
                    <a:noFill/>
                    <a:round/>
                  </a:ln>
                  <a:solidFill>
                    <a:srgbClr val="FFFFFF"/>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grpSp>
      </p:grpSp>
    </p:spTree>
    <p:extLst>
      <p:ext uri="{BB962C8B-B14F-4D97-AF65-F5344CB8AC3E}">
        <p14:creationId xmlns:p14="http://schemas.microsoft.com/office/powerpoint/2010/main" val="41651256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ách điện tử"/>
          <p:cNvPicPr>
            <a:picLocks noChangeAspect="1" noChangeArrowheads="1"/>
          </p:cNvPicPr>
          <p:nvPr/>
        </p:nvPicPr>
        <p:blipFill>
          <a:blip r:embed="rId2"/>
          <a:srcRect l="8333" t="5911" r="31944" b="84729"/>
          <a:stretch>
            <a:fillRect/>
          </a:stretch>
        </p:blipFill>
        <p:spPr bwMode="auto">
          <a:xfrm>
            <a:off x="381000" y="76200"/>
            <a:ext cx="8153400" cy="1950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ách điện tử"/>
          <p:cNvPicPr>
            <a:picLocks noChangeAspect="1" noChangeArrowheads="1"/>
          </p:cNvPicPr>
          <p:nvPr/>
        </p:nvPicPr>
        <p:blipFill rotWithShape="1">
          <a:blip r:embed="rId2"/>
          <a:srcRect l="16064" t="31269" r="11806" b="20690"/>
          <a:stretch/>
        </p:blipFill>
        <p:spPr bwMode="auto">
          <a:xfrm>
            <a:off x="1066800" y="1676400"/>
            <a:ext cx="6629400" cy="4267200"/>
          </a:xfrm>
          <a:prstGeom prst="rect">
            <a:avLst/>
          </a:prstGeom>
          <a:noFill/>
        </p:spPr>
      </p:pic>
      <p:sp>
        <p:nvSpPr>
          <p:cNvPr id="2" name="TextBox 1">
            <a:extLst>
              <a:ext uri="{FF2B5EF4-FFF2-40B4-BE49-F238E27FC236}">
                <a16:creationId xmlns:a16="http://schemas.microsoft.com/office/drawing/2014/main" id="{17BEE0F4-43EF-4BBE-B138-1FB5B5BEB282}"/>
              </a:ext>
            </a:extLst>
          </p:cNvPr>
          <p:cNvSpPr txBox="1"/>
          <p:nvPr/>
        </p:nvSpPr>
        <p:spPr>
          <a:xfrm flipH="1">
            <a:off x="304800" y="533400"/>
            <a:ext cx="8823962" cy="523220"/>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Thực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giữ</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vệ</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hằng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ngày</a:t>
            </a:r>
            <a:r>
              <a:rPr lang="en-US" sz="2800" b="1" dirty="0">
                <a:solidFill>
                  <a:srgbClr val="00206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ách điện tử"/>
          <p:cNvPicPr>
            <a:picLocks noChangeAspect="1" noChangeArrowheads="1"/>
          </p:cNvPicPr>
          <p:nvPr/>
        </p:nvPicPr>
        <p:blipFill>
          <a:blip r:embed="rId2"/>
          <a:srcRect l="9028" t="79803" r="16667" b="9852"/>
          <a:stretch>
            <a:fillRect/>
          </a:stretch>
        </p:blipFill>
        <p:spPr bwMode="auto">
          <a:xfrm>
            <a:off x="457200" y="1828800"/>
            <a:ext cx="81534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p:nvPr/>
        </p:nvSpPr>
        <p:spPr bwMode="auto">
          <a:xfrm>
            <a:off x="1143000" y="4826497"/>
            <a:ext cx="6858000" cy="531317"/>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9" name="图片 8"/>
          <p:cNvPicPr>
            <a:picLocks noChangeAspect="1"/>
          </p:cNvPicPr>
          <p:nvPr/>
        </p:nvPicPr>
        <p:blipFill>
          <a:blip r:embed="rId3"/>
          <a:stretch>
            <a:fillRect/>
          </a:stretch>
        </p:blipFill>
        <p:spPr>
          <a:xfrm>
            <a:off x="1061862" y="1465674"/>
            <a:ext cx="1132038" cy="728663"/>
          </a:xfrm>
          <a:prstGeom prst="rect">
            <a:avLst/>
          </a:prstGeom>
        </p:spPr>
      </p:pic>
      <p:pic>
        <p:nvPicPr>
          <p:cNvPr id="12" name="图片 11"/>
          <p:cNvPicPr>
            <a:picLocks noChangeAspect="1"/>
          </p:cNvPicPr>
          <p:nvPr/>
        </p:nvPicPr>
        <p:blipFill rotWithShape="1">
          <a:blip r:embed="rId4"/>
          <a:srcRect l="66309" t="17606" r="1991"/>
          <a:stretch>
            <a:fillRect/>
          </a:stretch>
        </p:blipFill>
        <p:spPr>
          <a:xfrm>
            <a:off x="5782866" y="1500188"/>
            <a:ext cx="2218135" cy="2402142"/>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521" y="1567522"/>
            <a:ext cx="3902528" cy="1194920"/>
          </a:xfrm>
          <a:prstGeom prst="rect">
            <a:avLst/>
          </a:prstGeom>
        </p:spPr>
      </p:pic>
      <p:grpSp>
        <p:nvGrpSpPr>
          <p:cNvPr id="20" name="组合 19"/>
          <p:cNvGrpSpPr/>
          <p:nvPr/>
        </p:nvGrpSpPr>
        <p:grpSpPr>
          <a:xfrm>
            <a:off x="1700235" y="2498247"/>
            <a:ext cx="5921100" cy="1684688"/>
            <a:chOff x="1936535" y="3935752"/>
            <a:chExt cx="8318930" cy="2056864"/>
          </a:xfrm>
        </p:grpSpPr>
        <p:sp>
          <p:nvSpPr>
            <p:cNvPr id="21" name="任意多边形 3"/>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22" name="任意多边形 4"/>
            <p:cNvSpPr/>
            <p:nvPr/>
          </p:nvSpPr>
          <p:spPr>
            <a:xfrm flipH="1">
              <a:off x="2206171" y="4093028"/>
              <a:ext cx="7779658"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Microsoft YaHei" panose="020B0503020204020204" charset="-122"/>
                <a:ea typeface="Microsoft YaHei" panose="020B0503020204020204" charset="-122"/>
                <a:cs typeface="+mn-cs"/>
              </a:endParaRPr>
            </a:p>
          </p:txBody>
        </p:sp>
      </p:grpSp>
      <p:pic>
        <p:nvPicPr>
          <p:cNvPr id="25" name="图片 24"/>
          <p:cNvPicPr>
            <a:picLocks noChangeAspect="1"/>
          </p:cNvPicPr>
          <p:nvPr/>
        </p:nvPicPr>
        <p:blipFill>
          <a:blip r:embed="rId6"/>
          <a:stretch>
            <a:fillRect/>
          </a:stretch>
        </p:blipFill>
        <p:spPr>
          <a:xfrm>
            <a:off x="1897834" y="3836285"/>
            <a:ext cx="4551952" cy="1517573"/>
          </a:xfrm>
          <a:prstGeom prst="rect">
            <a:avLst/>
          </a:prstGeom>
        </p:spPr>
      </p:pic>
      <p:pic>
        <p:nvPicPr>
          <p:cNvPr id="26" name="图片 25"/>
          <p:cNvPicPr>
            <a:picLocks noChangeAspect="1"/>
          </p:cNvPicPr>
          <p:nvPr/>
        </p:nvPicPr>
        <p:blipFill>
          <a:blip r:embed="rId7"/>
          <a:stretch>
            <a:fillRect/>
          </a:stretch>
        </p:blipFill>
        <p:spPr>
          <a:xfrm>
            <a:off x="6294919" y="3697189"/>
            <a:ext cx="1238276" cy="1652714"/>
          </a:xfrm>
          <a:prstGeom prst="rect">
            <a:avLst/>
          </a:prstGeom>
        </p:spPr>
      </p:pic>
      <p:sp>
        <p:nvSpPr>
          <p:cNvPr id="2" name="Text Box 1"/>
          <p:cNvSpPr txBox="1"/>
          <p:nvPr/>
        </p:nvSpPr>
        <p:spPr>
          <a:xfrm>
            <a:off x="2116952" y="2999349"/>
            <a:ext cx="5312467"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Calibri"/>
                <a:ea typeface="微软雅黑"/>
                <a:cs typeface="+mn-cs"/>
              </a:rPr>
              <a:t>HOẠT</a:t>
            </a:r>
            <a:r>
              <a:rPr kumimoji="0" lang="en-US" sz="3600" b="1" i="0" u="none" strike="noStrike" kern="1200" cap="none" spc="0" normalizeH="0" noProof="0" dirty="0" smtClean="0">
                <a:ln>
                  <a:noFill/>
                </a:ln>
                <a:solidFill>
                  <a:srgbClr val="FF0000"/>
                </a:solidFill>
                <a:effectLst/>
                <a:uLnTx/>
                <a:uFillTx/>
                <a:latin typeface="Calibri"/>
                <a:ea typeface="微软雅黑"/>
                <a:cs typeface="+mn-cs"/>
              </a:rPr>
              <a:t> ĐỘNG TIẾP NỐI</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9819" y="1799455"/>
            <a:ext cx="2761532" cy="2826250"/>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ln>
              <a:effectLst/>
            </p:spPr>
            <p:txBody>
              <a:bodyPr/>
              <a:lstStyle/>
              <a:p>
                <a:pPr defTabSz="685800">
                  <a:defRPr/>
                </a:pPr>
                <a:endParaRPr lang="zh-CN" altLang="en-US" sz="1350" kern="0" dirty="0">
                  <a:solidFill>
                    <a:sysClr val="windowText" lastClr="000000"/>
                  </a:solidFill>
                  <a:latin typeface="Arial"/>
                  <a:ea typeface="微软雅黑"/>
                  <a:cs typeface="+mn-ea"/>
                  <a:sym typeface="+mn-lt"/>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ln>
              <a:effectLst/>
            </p:spPr>
            <p:txBody>
              <a:bodyPr/>
              <a:lstStyle/>
              <a:p>
                <a:pPr defTabSz="685800">
                  <a:defRPr/>
                </a:pPr>
                <a:endParaRPr lang="zh-CN" altLang="en-US" sz="1350" kern="0" dirty="0">
                  <a:solidFill>
                    <a:sysClr val="windowText" lastClr="000000"/>
                  </a:solidFill>
                  <a:latin typeface="Arial"/>
                  <a:ea typeface="微软雅黑"/>
                  <a:cs typeface="+mn-ea"/>
                  <a:sym typeface="+mn-lt"/>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ln>
              <a:effectLst/>
            </p:spPr>
            <p:txBody>
              <a:bodyPr/>
              <a:lstStyle/>
              <a:p>
                <a:pPr defTabSz="685800">
                  <a:defRPr/>
                </a:pPr>
                <a:endParaRPr lang="zh-CN" altLang="en-US" sz="1350" kern="0" dirty="0">
                  <a:solidFill>
                    <a:sysClr val="windowText" lastClr="000000"/>
                  </a:solidFill>
                  <a:latin typeface="Arial"/>
                  <a:ea typeface="微软雅黑"/>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grpSp>
          <p:sp>
            <p:nvSpPr>
              <p:cNvPr id="17" name="WordArt 17"/>
              <p:cNvSpPr>
                <a:spLocks noChangeArrowheads="1" noChangeShapeType="1"/>
              </p:cNvSpPr>
              <p:nvPr/>
            </p:nvSpPr>
            <p:spPr bwMode="auto">
              <a:xfrm>
                <a:off x="3297950" y="3303405"/>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685800">
                  <a:defRPr/>
                </a:pPr>
                <a:r>
                  <a:rPr lang="en-US" altLang="zh-CN" kern="0" dirty="0">
                    <a:ln w="9525" cmpd="sng">
                      <a:noFill/>
                      <a:rou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KHỞI ĐỘNG</a:t>
                </a:r>
                <a:endParaRPr lang="zh-CN" altLang="en-US" kern="0" dirty="0">
                  <a:ln w="9525" cmpd="sng">
                    <a:noFill/>
                    <a:rou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pic>
        <p:nvPicPr>
          <p:cNvPr id="16" name="ChaoNguoiBanMoiDen-V.A-386859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078078" y="248526"/>
            <a:ext cx="4572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744F6-D204-44AA-920B-6E765C57EB7E}"/>
              </a:ext>
            </a:extLst>
          </p:cNvPr>
          <p:cNvSpPr txBox="1"/>
          <p:nvPr/>
        </p:nvSpPr>
        <p:spPr>
          <a:xfrm>
            <a:off x="2209800" y="1143000"/>
            <a:ext cx="7437119" cy="707886"/>
          </a:xfrm>
          <a:prstGeom prst="rect">
            <a:avLst/>
          </a:prstGeom>
          <a:noFill/>
        </p:spPr>
        <p:txBody>
          <a:bodyPr wrap="square" rtlCol="0">
            <a:spAutoFit/>
          </a:bodyPr>
          <a:lstStyle/>
          <a:p>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hát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nói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về</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điều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gì</a:t>
            </a:r>
            <a:r>
              <a:rPr lang="en-US" sz="4000" b="1" dirty="0">
                <a:solidFill>
                  <a:srgbClr val="00206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CC04A0D-E2D3-44B3-BF4E-494F1189D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57400"/>
            <a:ext cx="6629400" cy="3731238"/>
          </a:xfrm>
          <a:prstGeom prst="rect">
            <a:avLst/>
          </a:prstGeom>
        </p:spPr>
      </p:pic>
    </p:spTree>
    <p:extLst>
      <p:ext uri="{BB962C8B-B14F-4D97-AF65-F5344CB8AC3E}">
        <p14:creationId xmlns:p14="http://schemas.microsoft.com/office/powerpoint/2010/main" val="41043054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22220" y="1799454"/>
            <a:ext cx="4221479"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ln>
              <a:effectLst/>
            </p:spPr>
            <p:txBody>
              <a:bodyPr/>
              <a:lstStyle/>
              <a:p>
                <a:pPr defTabSz="685800">
                  <a:defRPr/>
                </a:pPr>
                <a:endParaRPr lang="zh-CN" altLang="en-US" sz="1350" kern="0" dirty="0">
                  <a:solidFill>
                    <a:sysClr val="windowText" lastClr="000000"/>
                  </a:solidFill>
                  <a:latin typeface="Arial"/>
                  <a:ea typeface="微软雅黑"/>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ln>
              <a:effectLst/>
            </p:spPr>
            <p:txBody>
              <a:bodyPr/>
              <a:lstStyle/>
              <a:p>
                <a:pPr defTabSz="685800">
                  <a:defRPr/>
                </a:pPr>
                <a:endParaRPr lang="zh-CN" altLang="en-US" sz="1350" kern="0" dirty="0">
                  <a:solidFill>
                    <a:sysClr val="windowText" lastClr="000000"/>
                  </a:solidFill>
                  <a:latin typeface="Arial"/>
                  <a:ea typeface="微软雅黑"/>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ln>
              <a:effectLst/>
            </p:spPr>
            <p:txBody>
              <a:bodyPr/>
              <a:lstStyle/>
              <a:p>
                <a:pPr defTabSz="685800">
                  <a:defRPr/>
                </a:pPr>
                <a:endParaRPr lang="zh-CN" altLang="en-US" sz="1350" kern="0" dirty="0">
                  <a:solidFill>
                    <a:sysClr val="windowText" lastClr="000000"/>
                  </a:solidFill>
                  <a:latin typeface="Arial"/>
                  <a:ea typeface="微软雅黑"/>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zh-CN" altLang="en-US" sz="1350" kern="0" dirty="0">
                    <a:solidFill>
                      <a:sysClr val="windowText" lastClr="000000"/>
                    </a:solidFill>
                    <a:latin typeface="Arial"/>
                    <a:ea typeface="微软雅黑"/>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685800">
                  <a:defRPr/>
                </a:pPr>
                <a:r>
                  <a:rPr lang="en-US" altLang="zh-CN" kern="0" dirty="0">
                    <a:ln w="9525" cmpd="sng">
                      <a:noFill/>
                      <a:round/>
                    </a:ln>
                    <a:solidFill>
                      <a:srgbClr val="FFFFFF"/>
                    </a:solidFill>
                    <a:latin typeface="Times New Roman" panose="02020603050405020304" pitchFamily="18" charset="0"/>
                    <a:ea typeface="Arial-Rounded" panose="020B0500000000000000" pitchFamily="34" charset="-93"/>
                    <a:cs typeface="Times New Roman" panose="02020603050405020304" pitchFamily="18" charset="0"/>
                    <a:sym typeface="+mn-lt"/>
                  </a:rPr>
                  <a:t>KHÁM PHÁ – KẾT NỐI</a:t>
                </a:r>
                <a:endParaRPr lang="zh-CN" altLang="en-US" kern="0" dirty="0">
                  <a:ln w="9525" cmpd="sng">
                    <a:noFill/>
                    <a:round/>
                  </a:ln>
                  <a:solidFill>
                    <a:srgbClr val="FFFFFF"/>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ách điện tử"/>
          <p:cNvPicPr>
            <a:picLocks noChangeAspect="1" noChangeArrowheads="1"/>
          </p:cNvPicPr>
          <p:nvPr/>
        </p:nvPicPr>
        <p:blipFill>
          <a:blip r:embed="rId2"/>
          <a:srcRect l="8333" t="11823" r="9722" b="52709"/>
          <a:stretch>
            <a:fillRect/>
          </a:stretch>
        </p:blipFill>
        <p:spPr bwMode="auto">
          <a:xfrm>
            <a:off x="0" y="315685"/>
            <a:ext cx="89916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89077-2696-4C08-B01D-76CDE636CC5A}"/>
              </a:ext>
            </a:extLst>
          </p:cNvPr>
          <p:cNvPicPr>
            <a:picLocks noChangeAspect="1"/>
          </p:cNvPicPr>
          <p:nvPr/>
        </p:nvPicPr>
        <p:blipFill rotWithShape="1">
          <a:blip r:embed="rId2">
            <a:extLst>
              <a:ext uri="{28A0092B-C50C-407E-A947-70E740481C1C}">
                <a14:useLocalDpi xmlns:a14="http://schemas.microsoft.com/office/drawing/2010/main" val="0"/>
              </a:ext>
            </a:extLst>
          </a:blip>
          <a:srcRect b="46057"/>
          <a:stretch/>
        </p:blipFill>
        <p:spPr>
          <a:xfrm>
            <a:off x="3684427" y="179150"/>
            <a:ext cx="5459573" cy="2945050"/>
          </a:xfrm>
          <a:prstGeom prst="rect">
            <a:avLst/>
          </a:prstGeom>
        </p:spPr>
      </p:pic>
      <p:pic>
        <p:nvPicPr>
          <p:cNvPr id="7" name="Picture 6">
            <a:extLst>
              <a:ext uri="{FF2B5EF4-FFF2-40B4-BE49-F238E27FC236}">
                <a16:creationId xmlns:a16="http://schemas.microsoft.com/office/drawing/2014/main" id="{07308DF7-765A-4DC7-80B9-C9F288E4E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296" y="4191000"/>
            <a:ext cx="3886200" cy="2034183"/>
          </a:xfrm>
          <a:prstGeom prst="rect">
            <a:avLst/>
          </a:prstGeom>
        </p:spPr>
      </p:pic>
      <p:pic>
        <p:nvPicPr>
          <p:cNvPr id="9" name="Picture 8">
            <a:extLst>
              <a:ext uri="{FF2B5EF4-FFF2-40B4-BE49-F238E27FC236}">
                <a16:creationId xmlns:a16="http://schemas.microsoft.com/office/drawing/2014/main" id="{E46ED142-61EC-4CDF-A5E4-3617969A2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205583"/>
            <a:ext cx="2590800" cy="2019600"/>
          </a:xfrm>
          <a:prstGeom prst="rect">
            <a:avLst/>
          </a:prstGeom>
        </p:spPr>
      </p:pic>
      <p:pic>
        <p:nvPicPr>
          <p:cNvPr id="11" name="Picture 10">
            <a:extLst>
              <a:ext uri="{FF2B5EF4-FFF2-40B4-BE49-F238E27FC236}">
                <a16:creationId xmlns:a16="http://schemas.microsoft.com/office/drawing/2014/main" id="{E55E2A21-A433-4CD9-BBC0-5689FD891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152079"/>
            <a:ext cx="3581400" cy="2984500"/>
          </a:xfrm>
          <a:prstGeom prst="rect">
            <a:avLst/>
          </a:prstGeom>
        </p:spPr>
      </p:pic>
    </p:spTree>
    <p:extLst>
      <p:ext uri="{BB962C8B-B14F-4D97-AF65-F5344CB8AC3E}">
        <p14:creationId xmlns:p14="http://schemas.microsoft.com/office/powerpoint/2010/main" val="315358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E64ED632-B531-4E58-B895-DAABACD5FDDC}"/>
              </a:ext>
            </a:extLst>
          </p:cNvPr>
          <p:cNvSpPr/>
          <p:nvPr/>
        </p:nvSpPr>
        <p:spPr>
          <a:xfrm>
            <a:off x="381000" y="1524000"/>
            <a:ext cx="8610600" cy="3352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luận</a:t>
            </a: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p>
          <a:p>
            <a:pPr algn="ctr"/>
            <a:r>
              <a:rPr lang="vi-VN"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Có nhi</a:t>
            </a:r>
            <a:r>
              <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u việc các em cần làm để giữ gìn vệ sinh cá nhân sạch sẽ như: đánh răng, rửa mặt, rửa tay, chân, tắm gội. Mỗi việc giữ vệ sinh cá nhân có tác dụng và cách thực hiện khác nhau. Thường xuyên thực hiện đúng cách việc giữ vệ sinh cá nhân sẽ giúp cho cơ thể luôn sạch sẽ, thơm</a:t>
            </a:r>
            <a:r>
              <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tho</a:t>
            </a:r>
            <a:r>
              <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khỏe</a:t>
            </a:r>
            <a:r>
              <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mạnh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55206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ách điện tử"/>
          <p:cNvPicPr>
            <a:picLocks noChangeAspect="1" noChangeArrowheads="1"/>
          </p:cNvPicPr>
          <p:nvPr/>
        </p:nvPicPr>
        <p:blipFill>
          <a:blip r:embed="rId2">
            <a:lum contrast="20000"/>
          </a:blip>
          <a:srcRect l="14583" t="47291" r="8333" b="9360"/>
          <a:stretch>
            <a:fillRect/>
          </a:stretch>
        </p:blipFill>
        <p:spPr bwMode="auto">
          <a:xfrm>
            <a:off x="304800" y="0"/>
            <a:ext cx="8458200" cy="6705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ách điện tử">
            <a:extLst>
              <a:ext uri="{FF2B5EF4-FFF2-40B4-BE49-F238E27FC236}">
                <a16:creationId xmlns:a16="http://schemas.microsoft.com/office/drawing/2014/main" id="{0CEE3C92-8C33-4B96-9349-829F8579ACEF}"/>
              </a:ext>
            </a:extLst>
          </p:cNvPr>
          <p:cNvPicPr>
            <a:picLocks noChangeAspect="1" noChangeArrowheads="1"/>
          </p:cNvPicPr>
          <p:nvPr/>
        </p:nvPicPr>
        <p:blipFill rotWithShape="1">
          <a:blip r:embed="rId2">
            <a:lum contrast="20000"/>
          </a:blip>
          <a:srcRect l="14583" t="53202" r="61806" b="29557"/>
          <a:stretch/>
        </p:blipFill>
        <p:spPr bwMode="auto">
          <a:xfrm>
            <a:off x="6417142" y="718457"/>
            <a:ext cx="2590800" cy="2667000"/>
          </a:xfrm>
          <a:prstGeom prst="rect">
            <a:avLst/>
          </a:prstGeom>
          <a:noFill/>
        </p:spPr>
      </p:pic>
      <p:pic>
        <p:nvPicPr>
          <p:cNvPr id="5" name="Picture 2" descr="Sách điện tử">
            <a:extLst>
              <a:ext uri="{FF2B5EF4-FFF2-40B4-BE49-F238E27FC236}">
                <a16:creationId xmlns:a16="http://schemas.microsoft.com/office/drawing/2014/main" id="{B8E54239-8236-4C79-96FC-D2968601E104}"/>
              </a:ext>
            </a:extLst>
          </p:cNvPr>
          <p:cNvPicPr>
            <a:picLocks noChangeAspect="1" noChangeArrowheads="1"/>
          </p:cNvPicPr>
          <p:nvPr/>
        </p:nvPicPr>
        <p:blipFill rotWithShape="1">
          <a:blip r:embed="rId2">
            <a:lum contrast="20000"/>
          </a:blip>
          <a:srcRect l="39583" t="53202" r="38889" b="29557"/>
          <a:stretch/>
        </p:blipFill>
        <p:spPr bwMode="auto">
          <a:xfrm>
            <a:off x="2209800" y="3733800"/>
            <a:ext cx="2362200" cy="2667000"/>
          </a:xfrm>
          <a:prstGeom prst="rect">
            <a:avLst/>
          </a:prstGeom>
          <a:noFill/>
        </p:spPr>
      </p:pic>
      <p:pic>
        <p:nvPicPr>
          <p:cNvPr id="6" name="Picture 2" descr="Sách điện tử">
            <a:extLst>
              <a:ext uri="{FF2B5EF4-FFF2-40B4-BE49-F238E27FC236}">
                <a16:creationId xmlns:a16="http://schemas.microsoft.com/office/drawing/2014/main" id="{F4FE01FF-FB00-4A0E-A3E9-7222EA5D6D46}"/>
              </a:ext>
            </a:extLst>
          </p:cNvPr>
          <p:cNvPicPr>
            <a:picLocks noChangeAspect="1" noChangeArrowheads="1"/>
          </p:cNvPicPr>
          <p:nvPr/>
        </p:nvPicPr>
        <p:blipFill rotWithShape="1">
          <a:blip r:embed="rId2">
            <a:lum contrast="20000"/>
          </a:blip>
          <a:srcRect l="68750" t="53203" r="8333" b="29064"/>
          <a:stretch/>
        </p:blipFill>
        <p:spPr bwMode="auto">
          <a:xfrm>
            <a:off x="3499766" y="718457"/>
            <a:ext cx="2514598" cy="2743200"/>
          </a:xfrm>
          <a:prstGeom prst="rect">
            <a:avLst/>
          </a:prstGeom>
          <a:noFill/>
        </p:spPr>
      </p:pic>
      <p:pic>
        <p:nvPicPr>
          <p:cNvPr id="7" name="Picture 2" descr="Sách điện tử">
            <a:extLst>
              <a:ext uri="{FF2B5EF4-FFF2-40B4-BE49-F238E27FC236}">
                <a16:creationId xmlns:a16="http://schemas.microsoft.com/office/drawing/2014/main" id="{1F7B7290-69C1-4244-9623-DD1402D27113}"/>
              </a:ext>
            </a:extLst>
          </p:cNvPr>
          <p:cNvPicPr>
            <a:picLocks noChangeAspect="1" noChangeArrowheads="1"/>
          </p:cNvPicPr>
          <p:nvPr/>
        </p:nvPicPr>
        <p:blipFill rotWithShape="1">
          <a:blip r:embed="rId2">
            <a:lum contrast="20000"/>
          </a:blip>
          <a:srcRect l="29167" t="70936" r="47917" b="9360"/>
          <a:stretch/>
        </p:blipFill>
        <p:spPr bwMode="auto">
          <a:xfrm>
            <a:off x="593276" y="457200"/>
            <a:ext cx="2514598" cy="3048000"/>
          </a:xfrm>
          <a:prstGeom prst="rect">
            <a:avLst/>
          </a:prstGeom>
          <a:noFill/>
        </p:spPr>
      </p:pic>
      <p:pic>
        <p:nvPicPr>
          <p:cNvPr id="8" name="Picture 2" descr="Sách điện tử">
            <a:extLst>
              <a:ext uri="{FF2B5EF4-FFF2-40B4-BE49-F238E27FC236}">
                <a16:creationId xmlns:a16="http://schemas.microsoft.com/office/drawing/2014/main" id="{D24E8A4D-080A-4937-A331-28B4D8E65E7F}"/>
              </a:ext>
            </a:extLst>
          </p:cNvPr>
          <p:cNvPicPr>
            <a:picLocks noChangeAspect="1" noChangeArrowheads="1"/>
          </p:cNvPicPr>
          <p:nvPr/>
        </p:nvPicPr>
        <p:blipFill rotWithShape="1">
          <a:blip r:embed="rId2">
            <a:lum contrast="20000"/>
          </a:blip>
          <a:srcRect l="58333" t="72906" r="20139" b="9360"/>
          <a:stretch/>
        </p:blipFill>
        <p:spPr bwMode="auto">
          <a:xfrm>
            <a:off x="5350342" y="3755571"/>
            <a:ext cx="2362200" cy="2743200"/>
          </a:xfrm>
          <a:prstGeom prst="rect">
            <a:avLst/>
          </a:prstGeom>
          <a:noFill/>
        </p:spPr>
      </p:pic>
    </p:spTree>
    <p:extLst>
      <p:ext uri="{BB962C8B-B14F-4D97-AF65-F5344CB8AC3E}">
        <p14:creationId xmlns:p14="http://schemas.microsoft.com/office/powerpoint/2010/main" val="32751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128</Words>
  <Application>Microsoft Office PowerPoint</Application>
  <PresentationFormat>On-screen Show (4:3)</PresentationFormat>
  <Paragraphs>14</Paragraphs>
  <Slides>14</Slides>
  <Notes>5</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Microsoft YaHei</vt:lpstr>
      <vt:lpstr>Microsoft YaHei</vt:lpstr>
      <vt:lpstr>宋体</vt:lpstr>
      <vt:lpstr>宋体</vt:lpstr>
      <vt:lpstr>Arial</vt:lpstr>
      <vt:lpstr>Arial-Rounded</vt:lpstr>
      <vt:lpstr>Calibri</vt:lpstr>
      <vt:lpstr>等线</vt:lpstr>
      <vt:lpstr>Times New Roman</vt:lpstr>
      <vt:lpstr>汉仪小麦体简</vt:lpstr>
      <vt:lpstr>Office Theme</vt:lpstr>
      <vt:lpstr>Office 主题​​</vt:lpstr>
      <vt:lpstr>第一PPT，www.1ppt.com​</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Techsi.vn</cp:lastModifiedBy>
  <cp:revision>11</cp:revision>
  <dcterms:created xsi:type="dcterms:W3CDTF">2020-09-02T03:44:35Z</dcterms:created>
  <dcterms:modified xsi:type="dcterms:W3CDTF">2025-01-07T07:25:42Z</dcterms:modified>
</cp:coreProperties>
</file>