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592" r:id="rId2"/>
    <p:sldId id="543" r:id="rId3"/>
    <p:sldId id="563" r:id="rId4"/>
    <p:sldId id="617" r:id="rId5"/>
    <p:sldId id="542" r:id="rId6"/>
    <p:sldId id="583" r:id="rId7"/>
    <p:sldId id="618" r:id="rId8"/>
    <p:sldId id="585" r:id="rId9"/>
    <p:sldId id="619" r:id="rId10"/>
    <p:sldId id="605" r:id="rId11"/>
    <p:sldId id="620" r:id="rId12"/>
    <p:sldId id="609" r:id="rId13"/>
    <p:sldId id="610" r:id="rId14"/>
    <p:sldId id="621" r:id="rId15"/>
    <p:sldId id="611" r:id="rId16"/>
    <p:sldId id="622" r:id="rId17"/>
    <p:sldId id="623" r:id="rId18"/>
    <p:sldId id="616" r:id="rId19"/>
    <p:sldId id="624" r:id="rId20"/>
    <p:sldId id="625" r:id="rId21"/>
    <p:sldId id="627" r:id="rId22"/>
    <p:sldId id="628" r:id="rId23"/>
    <p:sldId id="607" r:id="rId24"/>
    <p:sldId id="608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2" autoAdjust="0"/>
    <p:restoredTop sz="94660"/>
  </p:normalViewPr>
  <p:slideViewPr>
    <p:cSldViewPr>
      <p:cViewPr>
        <p:scale>
          <a:sx n="94" d="100"/>
          <a:sy n="94" d="100"/>
        </p:scale>
        <p:origin x="-372" y="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5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23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7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91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71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4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9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0.wdp"/><Relationship Id="rId4" Type="http://schemas.openxmlformats.org/officeDocument/2006/relationships/image" Target="../media/image15.png"/><Relationship Id="rId9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6.jp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image" Target="../media/image12.png"/><Relationship Id="rId5" Type="http://schemas.microsoft.com/office/2007/relationships/hdphoto" Target="../media/hdphoto12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0.wdp"/><Relationship Id="rId4" Type="http://schemas.openxmlformats.org/officeDocument/2006/relationships/image" Target="../media/image15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microsoft.com/office/2007/relationships/hdphoto" Target="../media/hdphoto14.wdp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5.wdp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36.png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image" Target="../media/image8.png"/><Relationship Id="rId9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microsoft.com/office/2007/relationships/hdphoto" Target="../media/hdphoto9.wdp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296" y="2063653"/>
            <a:ext cx="2256121" cy="2256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063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4682"/>
          <a:stretch/>
        </p:blipFill>
        <p:spPr>
          <a:xfrm>
            <a:off x="5375920" y="4221089"/>
            <a:ext cx="6816081" cy="26369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74"/>
          <a:stretch/>
        </p:blipFill>
        <p:spPr>
          <a:xfrm flipH="1">
            <a:off x="5915980" y="4091527"/>
            <a:ext cx="3816424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23280C-00B4-4906-D5D8-6075B1C71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37" y="404664"/>
            <a:ext cx="4396724" cy="864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2780928"/>
            <a:ext cx="525658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</a:t>
            </a:r>
            <a:r>
              <a:rPr lang="en-US" sz="4400" b="1" dirty="0" smtClean="0">
                <a:latin typeface="Cambria" pitchFamily="18" charset="0"/>
              </a:rPr>
              <a:t>KẾT HỢP</a:t>
            </a:r>
          </a:p>
          <a:p>
            <a:pPr algn="ctr"/>
            <a:r>
              <a:rPr lang="en-US" sz="4400" b="1" dirty="0" smtClean="0">
                <a:latin typeface="Cambria" pitchFamily="18" charset="0"/>
              </a:rPr>
              <a:t>VẬN ĐỘNG CƠ THỂ</a:t>
            </a:r>
          </a:p>
          <a:p>
            <a:pPr algn="ctr"/>
            <a:r>
              <a:rPr lang="en-US" sz="4400" b="1" dirty="0" smtClean="0">
                <a:latin typeface="Cambria" pitchFamily="18" charset="0"/>
              </a:rPr>
              <a:t>THEO Ý THÍCH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88867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7928" y="416106"/>
            <a:ext cx="6034958" cy="58205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463358"/>
            <a:ext cx="1389535" cy="83028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4" name="Picture 2" descr="image-removebg-preview - 2023-02-18T21435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3068960"/>
            <a:ext cx="4875750" cy="309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598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7BC15F-00D9-348F-621A-58570ECBA6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068960"/>
            <a:ext cx="3870492" cy="1296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15350" r="27128" b="78350"/>
          <a:stretch/>
        </p:blipFill>
        <p:spPr>
          <a:xfrm>
            <a:off x="3051827" y="4149080"/>
            <a:ext cx="6572565" cy="135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100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20600" r="56610" b="75200"/>
          <a:stretch/>
        </p:blipFill>
        <p:spPr>
          <a:xfrm>
            <a:off x="456204" y="620688"/>
            <a:ext cx="4549804" cy="7279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5" t="40550" r="24179" b="47900"/>
          <a:stretch/>
        </p:blipFill>
        <p:spPr>
          <a:xfrm>
            <a:off x="1991544" y="2420888"/>
            <a:ext cx="842493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9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20600" r="56610" b="75200"/>
          <a:stretch/>
        </p:blipFill>
        <p:spPr>
          <a:xfrm>
            <a:off x="456204" y="620688"/>
            <a:ext cx="4549804" cy="7279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5" t="40550" r="24179" b="47900"/>
          <a:stretch/>
        </p:blipFill>
        <p:spPr>
          <a:xfrm>
            <a:off x="5303912" y="388139"/>
            <a:ext cx="3617676" cy="1205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408" y="2204864"/>
            <a:ext cx="10616455" cy="1563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408" y="4142946"/>
            <a:ext cx="10616455" cy="1230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048327" y="548680"/>
            <a:ext cx="2736304" cy="8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54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060848"/>
            <a:ext cx="11233248" cy="3971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81" y="489041"/>
            <a:ext cx="10368412" cy="987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485" y="2276872"/>
            <a:ext cx="10299091" cy="339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50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3472" y="4223990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Hãy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nêu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cảm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nhận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em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sau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khi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nghe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âm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thanh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của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kèn</a:t>
            </a:r>
            <a:r>
              <a:rPr lang="en-US" sz="3200" dirty="0" smtClean="0">
                <a:latin typeface="Cambria" pitchFamily="18" charset="0"/>
              </a:rPr>
              <a:t> trumpet.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149080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238968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7608" y="4365104"/>
            <a:ext cx="8568952" cy="1453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253875"/>
            <a:ext cx="2133887" cy="88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24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460595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1616325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518" y="1431661"/>
            <a:ext cx="7477020" cy="4803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880" y="362073"/>
            <a:ext cx="6552728" cy="11115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813" b="97063" l="50965" r="94561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50" r="4316" b="2750"/>
          <a:stretch/>
        </p:blipFill>
        <p:spPr>
          <a:xfrm flipH="1">
            <a:off x="-13380" y="3284984"/>
            <a:ext cx="3558047" cy="41319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56669"/>
            <a:ext cx="2133887" cy="88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48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Cambria" pitchFamily="18" charset="0"/>
              </a:rPr>
              <a:t>NGHE NHẠC</a:t>
            </a:r>
            <a:r>
              <a:rPr lang="en-US" sz="4400" b="1" dirty="0">
                <a:latin typeface="Cambria" pitchFamily="18" charset="0"/>
              </a:rPr>
              <a:t> </a:t>
            </a:r>
            <a:r>
              <a:rPr lang="en-US" sz="4400" b="1" dirty="0" smtClean="0">
                <a:latin typeface="Cambria" pitchFamily="18" charset="0"/>
              </a:rPr>
              <a:t>KẾT </a:t>
            </a:r>
            <a:r>
              <a:rPr lang="en-US" sz="4400" b="1" dirty="0">
                <a:latin typeface="Cambria" pitchFamily="18" charset="0"/>
              </a:rPr>
              <a:t>HỢP </a:t>
            </a:r>
            <a:r>
              <a:rPr lang="en-US" sz="4400" b="1" dirty="0" smtClean="0">
                <a:latin typeface="Cambria" pitchFamily="18" charset="0"/>
              </a:rPr>
              <a:t>VẬN ĐỘNG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57810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38858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154431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518" y="1431661"/>
            <a:ext cx="7477020" cy="4803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880" y="362073"/>
            <a:ext cx="6552728" cy="1111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61" y="3599036"/>
            <a:ext cx="4211799" cy="26625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56669"/>
            <a:ext cx="2133887" cy="88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97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6B3012-7A3B-58F5-3372-98BAFB620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403334"/>
            <a:ext cx="4320481" cy="849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B773A6-E841-C034-2B75-FBD35B65F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962625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9B1B49-A2E8-4AF4-C138-E7B7754604C2}"/>
              </a:ext>
            </a:extLst>
          </p:cNvPr>
          <p:cNvSpPr txBox="1"/>
          <p:nvPr/>
        </p:nvSpPr>
        <p:spPr>
          <a:xfrm>
            <a:off x="3467708" y="2786152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400" b="1" dirty="0" smtClean="0">
                <a:latin typeface="Cambria" pitchFamily="18" charset="0"/>
              </a:rPr>
              <a:t>KẾT HỢP SẮM VAI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397817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38858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154431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518" y="1431661"/>
            <a:ext cx="7477020" cy="4803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880" y="362073"/>
            <a:ext cx="6552728" cy="1111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" y="3648823"/>
            <a:ext cx="4220830" cy="25867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56669"/>
            <a:ext cx="2133887" cy="88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21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A0D37C-5FB3-983C-6945-55B3AA188B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20" y="3307225"/>
            <a:ext cx="1224136" cy="731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67BC15F-00D9-348F-621A-58570ECBA6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740" y="4050544"/>
            <a:ext cx="2088102" cy="6992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7" y="337985"/>
            <a:ext cx="11388693" cy="2849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7848" y="3525505"/>
            <a:ext cx="2847193" cy="7153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15350" r="27128" b="78350"/>
          <a:stretch/>
        </p:blipFill>
        <p:spPr>
          <a:xfrm>
            <a:off x="3800842" y="4208643"/>
            <a:ext cx="4995719" cy="10335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527" y="4933488"/>
            <a:ext cx="1488145" cy="6175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r="12088" b="50820"/>
          <a:stretch/>
        </p:blipFill>
        <p:spPr>
          <a:xfrm>
            <a:off x="3592758" y="5474066"/>
            <a:ext cx="5760640" cy="54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24" y="1768282"/>
            <a:ext cx="2430208" cy="2430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063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4682"/>
          <a:stretch/>
        </p:blipFill>
        <p:spPr>
          <a:xfrm>
            <a:off x="5375920" y="4221089"/>
            <a:ext cx="6816081" cy="26369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74"/>
          <a:stretch/>
        </p:blipFill>
        <p:spPr>
          <a:xfrm flipH="1">
            <a:off x="5915980" y="4091527"/>
            <a:ext cx="3816424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15480" y="1411128"/>
            <a:ext cx="5069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“Ai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>
              <a:solidFill>
                <a:srgbClr val="1713CB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9456" y="3001981"/>
            <a:ext cx="2160240" cy="3269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9816" y="3356992"/>
            <a:ext cx="7115791" cy="1944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048327" y="764704"/>
            <a:ext cx="2736304" cy="8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18B8BC0-08DE-D92A-6386-A9F98C4B7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7928" y="416106"/>
            <a:ext cx="6034958" cy="58205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463358"/>
            <a:ext cx="1389535" cy="8302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74"/>
          <a:stretch/>
        </p:blipFill>
        <p:spPr>
          <a:xfrm flipH="1">
            <a:off x="-240704" y="2712671"/>
            <a:ext cx="5325939" cy="371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07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04664"/>
            <a:ext cx="2808312" cy="86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879" y="3668556"/>
            <a:ext cx="4412531" cy="11085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0081" y="4593906"/>
            <a:ext cx="3437409" cy="130804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24753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74"/>
          <a:stretch/>
        </p:blipFill>
        <p:spPr>
          <a:xfrm flipH="1">
            <a:off x="-456729" y="2420888"/>
            <a:ext cx="5734027" cy="40029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7928" y="416106"/>
            <a:ext cx="6034958" cy="5820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463358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75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9437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1C32DE5-2E9F-9417-2176-67383D3864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8"/>
          <a:stretch/>
        </p:blipFill>
        <p:spPr>
          <a:xfrm>
            <a:off x="407368" y="3309746"/>
            <a:ext cx="2526864" cy="29415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7928" y="416106"/>
            <a:ext cx="6034958" cy="58205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463358"/>
            <a:ext cx="1389535" cy="83028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8703657"/>
              </p:ext>
            </p:extLst>
          </p:nvPr>
        </p:nvGraphicFramePr>
        <p:xfrm>
          <a:off x="551384" y="2138393"/>
          <a:ext cx="4608512" cy="1171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Bitmap Image" r:id="rId11" imgW="17584054" imgH="4083260" progId="Paint.Picture">
                  <p:embed/>
                </p:oleObj>
              </mc:Choice>
              <mc:Fallback>
                <p:oleObj name="Bitmap Image" r:id="rId11" imgW="17584054" imgH="408326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84" y="2138393"/>
                        <a:ext cx="4608512" cy="11713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0230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8606</TotalTime>
  <Words>72</Words>
  <Application>Microsoft Office PowerPoint</Application>
  <PresentationFormat>Custom</PresentationFormat>
  <Paragraphs>25</Paragraphs>
  <Slides>24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Techsi.vn</cp:lastModifiedBy>
  <cp:revision>683</cp:revision>
  <dcterms:created xsi:type="dcterms:W3CDTF">2010-04-30T18:19:48Z</dcterms:created>
  <dcterms:modified xsi:type="dcterms:W3CDTF">2025-04-22T02:43:14Z</dcterms:modified>
</cp:coreProperties>
</file>