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  <p:sldMasterId id="2147483694" r:id="rId2"/>
    <p:sldMasterId id="2147483754" r:id="rId3"/>
    <p:sldMasterId id="2147483767" r:id="rId4"/>
    <p:sldMasterId id="2147483773" r:id="rId5"/>
    <p:sldMasterId id="2147483793" r:id="rId6"/>
  </p:sldMasterIdLst>
  <p:notesMasterIdLst>
    <p:notesMasterId r:id="rId26"/>
  </p:notesMasterIdLst>
  <p:sldIdLst>
    <p:sldId id="630" r:id="rId7"/>
    <p:sldId id="282" r:id="rId8"/>
    <p:sldId id="279" r:id="rId9"/>
    <p:sldId id="2007577149" r:id="rId10"/>
    <p:sldId id="423" r:id="rId11"/>
    <p:sldId id="627" r:id="rId12"/>
    <p:sldId id="628" r:id="rId13"/>
    <p:sldId id="621" r:id="rId14"/>
    <p:sldId id="622" r:id="rId15"/>
    <p:sldId id="616" r:id="rId16"/>
    <p:sldId id="259" r:id="rId17"/>
    <p:sldId id="623" r:id="rId18"/>
    <p:sldId id="617" r:id="rId19"/>
    <p:sldId id="596" r:id="rId20"/>
    <p:sldId id="626" r:id="rId21"/>
    <p:sldId id="610" r:id="rId22"/>
    <p:sldId id="629" r:id="rId23"/>
    <p:sldId id="323" r:id="rId24"/>
    <p:sldId id="29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6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0103C3-BDF7-42CF-83C4-955019B4F4C9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77801-3F07-45AE-9DA1-86B8BAF11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49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0DCC2-1AA1-42BE-9A52-B0CAFB1797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762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0DCC2-1AA1-42BE-9A52-B0CAFB1797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714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0DCC2-1AA1-42BE-9A52-B0CAFB1797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812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0DCC2-1AA1-42BE-9A52-B0CAFB1797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951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png"/><Relationship Id="rId11" Type="http://schemas.openxmlformats.org/officeDocument/2006/relationships/image" Target="../media/image17.jpeg"/><Relationship Id="rId5" Type="http://schemas.openxmlformats.org/officeDocument/2006/relationships/image" Target="../media/image13.png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image" Target="../media/image1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Relationship Id="rId9" Type="http://schemas.openxmlformats.org/officeDocument/2006/relationships/image" Target="../media/image17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9"/>
          <p:cNvPicPr preferRelativeResize="0"/>
          <p:nvPr/>
        </p:nvPicPr>
        <p:blipFill rotWithShape="1">
          <a:blip r:embed="rId2"/>
          <a:srcRect l="45142" b="9288"/>
          <a:stretch>
            <a:fillRect/>
          </a:stretch>
        </p:blipFill>
        <p:spPr>
          <a:xfrm rot="5400000">
            <a:off x="1422399" y="-1447800"/>
            <a:ext cx="2476500" cy="53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0"/>
          <p:cNvPicPr preferRelativeResize="0"/>
          <p:nvPr/>
        </p:nvPicPr>
        <p:blipFill rotWithShape="1">
          <a:blip r:embed="rId3"/>
          <a:srcRect r="35069" b="2780"/>
          <a:stretch>
            <a:fillRect/>
          </a:stretch>
        </p:blipFill>
        <p:spPr>
          <a:xfrm rot="5400000">
            <a:off x="3062016" y="2909616"/>
            <a:ext cx="2105565" cy="579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1"/>
          <p:cNvPicPr preferRelativeResize="0"/>
          <p:nvPr/>
        </p:nvPicPr>
        <p:blipFill rotWithShape="1">
          <a:blip r:embed="rId4"/>
          <a:srcRect r="20660" b="38811"/>
          <a:stretch>
            <a:fillRect/>
          </a:stretch>
        </p:blipFill>
        <p:spPr>
          <a:xfrm>
            <a:off x="7501857" y="3308633"/>
            <a:ext cx="4690141" cy="3549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12"/>
          <p:cNvPicPr preferRelativeResize="0"/>
          <p:nvPr/>
        </p:nvPicPr>
        <p:blipFill rotWithShape="1">
          <a:blip r:embed="rId5"/>
          <a:srcRect r="26809"/>
          <a:stretch>
            <a:fillRect/>
          </a:stretch>
        </p:blipFill>
        <p:spPr>
          <a:xfrm rot="-5400000">
            <a:off x="7286765" y="-1368565"/>
            <a:ext cx="3549367" cy="62610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Shape 13"/>
          <p:cNvGrpSpPr/>
          <p:nvPr/>
        </p:nvGrpSpPr>
        <p:grpSpPr>
          <a:xfrm>
            <a:off x="2184224" y="1461155"/>
            <a:ext cx="7823715" cy="3935881"/>
            <a:chOff x="615225" y="581250"/>
            <a:chExt cx="7913399" cy="3981000"/>
          </a:xfrm>
        </p:grpSpPr>
        <p:sp>
          <p:nvSpPr>
            <p:cNvPr id="14" name="Shape 14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15" name="Shape 15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2616200" y="1562033"/>
            <a:ext cx="6959599" cy="37339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17" name="Shape 17"/>
          <p:cNvPicPr preferRelativeResize="0"/>
          <p:nvPr/>
        </p:nvPicPr>
        <p:blipFill rotWithShape="1">
          <a:blip r:embed="rId6"/>
          <a:srcRect r="34262" b="14813"/>
          <a:stretch>
            <a:fillRect/>
          </a:stretch>
        </p:blipFill>
        <p:spPr>
          <a:xfrm flipH="1">
            <a:off x="0" y="1612899"/>
            <a:ext cx="3381965" cy="524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18"/>
          <p:cNvPicPr preferRelativeResize="0"/>
          <p:nvPr/>
        </p:nvPicPr>
        <p:blipFill>
          <a:blip r:embed="rId7"/>
          <a:stretch>
            <a:fillRect/>
          </a:stretch>
        </p:blipFill>
        <p:spPr>
          <a:xfrm rot="351375">
            <a:off x="9480221" y="3641269"/>
            <a:ext cx="1294028" cy="18475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555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ust plants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/>
          <p:cNvPicPr preferRelativeResize="0"/>
          <p:nvPr/>
        </p:nvPicPr>
        <p:blipFill rotWithShape="1">
          <a:blip r:embed="rId2"/>
          <a:srcRect l="43534"/>
          <a:stretch>
            <a:fillRect/>
          </a:stretch>
        </p:blipFill>
        <p:spPr>
          <a:xfrm rot="-5400000" flipH="1">
            <a:off x="6769216" y="-1758149"/>
            <a:ext cx="1549400" cy="504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 rotWithShape="1">
          <a:blip r:embed="rId3"/>
          <a:srcRect l="45142" t="-12064" b="21353"/>
          <a:stretch>
            <a:fillRect/>
          </a:stretch>
        </p:blipFill>
        <p:spPr>
          <a:xfrm rot="5400000">
            <a:off x="1422399" y="-1447800"/>
            <a:ext cx="2476500" cy="53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 rotWithShape="1">
          <a:blip r:embed="rId2"/>
          <a:srcRect r="35069" b="2780"/>
          <a:stretch>
            <a:fillRect/>
          </a:stretch>
        </p:blipFill>
        <p:spPr>
          <a:xfrm rot="5400000">
            <a:off x="3553267" y="3299267"/>
            <a:ext cx="1897765" cy="521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 rotWithShape="1">
          <a:blip r:embed="rId4"/>
          <a:srcRect r="20660" b="38811"/>
          <a:stretch>
            <a:fillRect/>
          </a:stretch>
        </p:blipFill>
        <p:spPr>
          <a:xfrm>
            <a:off x="7962900" y="3657533"/>
            <a:ext cx="4229099" cy="3200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 rotWithShape="1">
          <a:blip r:embed="rId5"/>
          <a:srcRect r="26809"/>
          <a:stretch>
            <a:fillRect/>
          </a:stretch>
        </p:blipFill>
        <p:spPr>
          <a:xfrm rot="-5400000">
            <a:off x="8506200" y="-1031500"/>
            <a:ext cx="2667000" cy="470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 rotWithShape="1">
          <a:blip r:embed="rId6"/>
          <a:srcRect r="34262" b="14813"/>
          <a:stretch>
            <a:fillRect/>
          </a:stretch>
        </p:blipFill>
        <p:spPr>
          <a:xfrm flipH="1">
            <a:off x="0" y="1612899"/>
            <a:ext cx="3381965" cy="524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 rotWithShape="1">
          <a:blip r:embed="rId7"/>
          <a:srcRect r="40695" b="12701"/>
          <a:stretch>
            <a:fillRect/>
          </a:stretch>
        </p:blipFill>
        <p:spPr>
          <a:xfrm>
            <a:off x="10064067" y="1968500"/>
            <a:ext cx="2127933" cy="4889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944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ust plants small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 rotWithShape="1">
          <a:blip r:embed="rId2"/>
          <a:srcRect l="43534"/>
          <a:stretch>
            <a:fillRect/>
          </a:stretch>
        </p:blipFill>
        <p:spPr>
          <a:xfrm rot="-5400000" flipH="1">
            <a:off x="8598767" y="-1169267"/>
            <a:ext cx="1026657" cy="333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3"/>
          <a:srcRect l="45142" t="-12064" b="21353"/>
          <a:stretch>
            <a:fillRect/>
          </a:stretch>
        </p:blipFill>
        <p:spPr>
          <a:xfrm rot="5400000">
            <a:off x="962216" y="-987616"/>
            <a:ext cx="1682367" cy="363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2"/>
          <a:srcRect r="35069" b="2780"/>
          <a:stretch>
            <a:fillRect/>
          </a:stretch>
        </p:blipFill>
        <p:spPr>
          <a:xfrm rot="5400000">
            <a:off x="1970219" y="4884752"/>
            <a:ext cx="1052272" cy="289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/>
          <a:srcRect r="20660" b="38811"/>
          <a:stretch>
            <a:fillRect/>
          </a:stretch>
        </p:blipFill>
        <p:spPr>
          <a:xfrm>
            <a:off x="9297767" y="4667712"/>
            <a:ext cx="2894233" cy="2190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5"/>
          <a:srcRect r="26809"/>
          <a:stretch>
            <a:fillRect/>
          </a:stretch>
        </p:blipFill>
        <p:spPr>
          <a:xfrm rot="-5400000">
            <a:off x="9749724" y="-687776"/>
            <a:ext cx="1767199" cy="311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6"/>
          <a:srcRect r="34262" b="14813"/>
          <a:stretch>
            <a:fillRect/>
          </a:stretch>
        </p:blipFill>
        <p:spPr>
          <a:xfrm flipH="1">
            <a:off x="0" y="3949700"/>
            <a:ext cx="1875235" cy="29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7"/>
          <a:srcRect r="40695" b="12701"/>
          <a:stretch>
            <a:fillRect/>
          </a:stretch>
        </p:blipFill>
        <p:spPr>
          <a:xfrm>
            <a:off x="10735724" y="3511797"/>
            <a:ext cx="1456276" cy="3346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18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photo as background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>
            <a:off x="-12700" y="-12700"/>
            <a:ext cx="12204799" cy="6870800"/>
          </a:xfrm>
          <a:prstGeom prst="frame">
            <a:avLst>
              <a:gd name="adj1" fmla="val 6469"/>
            </a:avLst>
          </a:prstGeom>
          <a:solidFill>
            <a:srgbClr val="FFFFFF">
              <a:alpha val="50379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pic>
        <p:nvPicPr>
          <p:cNvPr id="111" name="Shape 111"/>
          <p:cNvPicPr preferRelativeResize="0"/>
          <p:nvPr/>
        </p:nvPicPr>
        <p:blipFill rotWithShape="1">
          <a:blip r:embed="rId2"/>
          <a:srcRect r="17197" b="18533"/>
          <a:stretch>
            <a:fillRect/>
          </a:stretch>
        </p:blipFill>
        <p:spPr>
          <a:xfrm>
            <a:off x="9220200" y="3852832"/>
            <a:ext cx="2971799" cy="3005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 rotWithShape="1">
          <a:blip r:embed="rId3"/>
          <a:srcRect l="49259" b="18374"/>
          <a:stretch>
            <a:fillRect/>
          </a:stretch>
        </p:blipFill>
        <p:spPr>
          <a:xfrm rot="5400000">
            <a:off x="557516" y="-582916"/>
            <a:ext cx="1971064" cy="3111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116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170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287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099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02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26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309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29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hape 20"/>
          <p:cNvPicPr preferRelativeResize="0"/>
          <p:nvPr/>
        </p:nvPicPr>
        <p:blipFill rotWithShape="1">
          <a:blip r:embed="rId2"/>
          <a:srcRect r="35069" b="17702"/>
          <a:stretch>
            <a:fillRect/>
          </a:stretch>
        </p:blipFill>
        <p:spPr>
          <a:xfrm rot="5400000">
            <a:off x="1901849" y="2092349"/>
            <a:ext cx="2863800" cy="66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21"/>
          <p:cNvPicPr preferRelativeResize="0"/>
          <p:nvPr/>
        </p:nvPicPr>
        <p:blipFill rotWithShape="1">
          <a:blip r:embed="rId3"/>
          <a:srcRect r="26809"/>
          <a:stretch>
            <a:fillRect/>
          </a:stretch>
        </p:blipFill>
        <p:spPr>
          <a:xfrm rot="-5400000">
            <a:off x="7426049" y="-1330049"/>
            <a:ext cx="3448600" cy="6083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Shape 22"/>
          <p:cNvGrpSpPr/>
          <p:nvPr/>
        </p:nvGrpSpPr>
        <p:grpSpPr>
          <a:xfrm>
            <a:off x="2184224" y="1461155"/>
            <a:ext cx="7823715" cy="3935881"/>
            <a:chOff x="615225" y="581250"/>
            <a:chExt cx="7913399" cy="3981000"/>
          </a:xfrm>
        </p:grpSpPr>
        <p:sp>
          <p:nvSpPr>
            <p:cNvPr id="23" name="Shape 2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24" name="Shape 2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25" name="Shape 25"/>
          <p:cNvSpPr txBox="1">
            <a:spLocks noGrp="1"/>
          </p:cNvSpPr>
          <p:nvPr>
            <p:ph type="ctrTitle"/>
          </p:nvPr>
        </p:nvSpPr>
        <p:spPr>
          <a:xfrm>
            <a:off x="2565400" y="2212733"/>
            <a:ext cx="7061200" cy="154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SzPct val="100000"/>
              <a:defRPr sz="3600"/>
            </a:lvl1pPr>
            <a:lvl2pPr lvl="1" algn="ctr" rtl="0">
              <a:spcBef>
                <a:spcPts val="0"/>
              </a:spcBef>
              <a:buSzPct val="100000"/>
              <a:defRPr sz="3600"/>
            </a:lvl2pPr>
            <a:lvl3pPr lvl="2" algn="ctr" rtl="0">
              <a:spcBef>
                <a:spcPts val="0"/>
              </a:spcBef>
              <a:buSzPct val="100000"/>
              <a:defRPr sz="3600"/>
            </a:lvl3pPr>
            <a:lvl4pPr lvl="3" algn="ctr" rtl="0">
              <a:spcBef>
                <a:spcPts val="0"/>
              </a:spcBef>
              <a:buSzPct val="100000"/>
              <a:defRPr sz="3600"/>
            </a:lvl4pPr>
            <a:lvl5pPr lvl="4" algn="ctr" rtl="0">
              <a:spcBef>
                <a:spcPts val="0"/>
              </a:spcBef>
              <a:buSzPct val="100000"/>
              <a:defRPr sz="3600"/>
            </a:lvl5pPr>
            <a:lvl6pPr lvl="5" algn="ctr" rtl="0">
              <a:spcBef>
                <a:spcPts val="0"/>
              </a:spcBef>
              <a:buSzPct val="100000"/>
              <a:defRPr sz="3600"/>
            </a:lvl6pPr>
            <a:lvl7pPr lvl="6" algn="ctr" rtl="0">
              <a:spcBef>
                <a:spcPts val="0"/>
              </a:spcBef>
              <a:buSzPct val="100000"/>
              <a:defRPr sz="3600"/>
            </a:lvl7pPr>
            <a:lvl8pPr lvl="7" algn="ctr" rtl="0">
              <a:spcBef>
                <a:spcPts val="0"/>
              </a:spcBef>
              <a:buSzPct val="100000"/>
              <a:defRPr sz="3600"/>
            </a:lvl8pPr>
            <a:lvl9pPr lvl="8" algn="ctr" rtl="0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ubTitle" idx="1"/>
          </p:nvPr>
        </p:nvSpPr>
        <p:spPr>
          <a:xfrm>
            <a:off x="914400" y="3888337"/>
            <a:ext cx="10363200" cy="104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chemeClr val="dk2"/>
              </a:buClr>
              <a:buNone/>
              <a:defRPr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27" name="Shape 27"/>
          <p:cNvPicPr preferRelativeResize="0"/>
          <p:nvPr/>
        </p:nvPicPr>
        <p:blipFill rotWithShape="1">
          <a:blip r:embed="rId4"/>
          <a:srcRect r="17197" b="18533"/>
          <a:stretch>
            <a:fillRect/>
          </a:stretch>
        </p:blipFill>
        <p:spPr>
          <a:xfrm>
            <a:off x="8216900" y="2838267"/>
            <a:ext cx="3975099" cy="401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28"/>
          <p:cNvPicPr preferRelativeResize="0"/>
          <p:nvPr/>
        </p:nvPicPr>
        <p:blipFill rotWithShape="1">
          <a:blip r:embed="rId5"/>
          <a:srcRect l="49259" b="18374"/>
          <a:stretch>
            <a:fillRect/>
          </a:stretch>
        </p:blipFill>
        <p:spPr>
          <a:xfrm rot="5400000">
            <a:off x="804232" y="-829633"/>
            <a:ext cx="2823832" cy="44577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775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3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804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805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78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40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352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1033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F03FE9B-705D-44D7-A247-EC5C627DD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F061A43-A4E9-40A8-8CAA-2A96C2A309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1" y="4281105"/>
            <a:ext cx="2721429" cy="132309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A1CE0AA-014F-4C1B-8E95-E65F5006D1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5"/>
          <a:stretch/>
        </p:blipFill>
        <p:spPr>
          <a:xfrm>
            <a:off x="0" y="4312798"/>
            <a:ext cx="1612056" cy="172514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1230485-4D52-4039-9759-8924E7B1AF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4"/>
          <a:stretch/>
        </p:blipFill>
        <p:spPr>
          <a:xfrm>
            <a:off x="5384800" y="4713396"/>
            <a:ext cx="6807200" cy="172514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4AE4E70-6281-4B7A-B476-BEB10317A7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/>
        </p:blipFill>
        <p:spPr>
          <a:xfrm>
            <a:off x="0" y="4813110"/>
            <a:ext cx="6350000" cy="172514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C5ABADB-635E-410B-8DC2-78E7033CB01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7943"/>
            <a:ext cx="12192000" cy="82005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EE0B73AF-4CC4-4D32-9CE6-478E46C049B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38" y="1772413"/>
            <a:ext cx="1549907" cy="1549907"/>
          </a:xfrm>
          <a:prstGeom prst="rect">
            <a:avLst/>
          </a:prstGeom>
        </p:spPr>
      </p:pic>
      <p:pic>
        <p:nvPicPr>
          <p:cNvPr id="2" name="图片 8">
            <a:extLst>
              <a:ext uri="{FF2B5EF4-FFF2-40B4-BE49-F238E27FC236}">
                <a16:creationId xmlns:a16="http://schemas.microsoft.com/office/drawing/2014/main" id="{CFECBDAC-6322-9498-2D7C-CB5E8F1258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F7FF4270-AE6F-8784-749C-0E90C2591E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4"/>
          <a:stretch/>
        </p:blipFill>
        <p:spPr>
          <a:xfrm>
            <a:off x="8377706" y="5471886"/>
            <a:ext cx="3814294" cy="966654"/>
          </a:xfrm>
          <a:prstGeom prst="rect">
            <a:avLst/>
          </a:prstGeom>
        </p:spPr>
      </p:pic>
      <p:pic>
        <p:nvPicPr>
          <p:cNvPr id="4" name="图片 15">
            <a:extLst>
              <a:ext uri="{FF2B5EF4-FFF2-40B4-BE49-F238E27FC236}">
                <a16:creationId xmlns:a16="http://schemas.microsoft.com/office/drawing/2014/main" id="{0E1AF4AA-E371-E4D7-AECC-3994140F18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/>
        </p:blipFill>
        <p:spPr>
          <a:xfrm>
            <a:off x="0" y="5471886"/>
            <a:ext cx="3925143" cy="1066368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B2529D47-04EE-00A7-8E46-18691F99370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76" y="458745"/>
            <a:ext cx="4894383" cy="1386296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3D5B77C3-2C15-786C-DD41-5CD0375C597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8" y="753473"/>
            <a:ext cx="1033126" cy="693420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874CE777-3381-046E-A218-7C79DECAFB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7943"/>
            <a:ext cx="12192000" cy="8200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6A4B5D-2C91-46EE-34F6-E3759D28D29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69F12F-4867-8F63-EC78-11B6168DF68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9064AC-4E88-162B-9343-1C7A79B6D51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51FAAA8-AE6F-61B4-C340-D80ED934EEC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32512E45-5CBA-56EA-2B78-B72D29D1766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7">
            <a:extLst>
              <a:ext uri="{FF2B5EF4-FFF2-40B4-BE49-F238E27FC236}">
                <a16:creationId xmlns:a16="http://schemas.microsoft.com/office/drawing/2014/main" id="{871AF778-F1B7-929B-0709-B4C11A44F1E8}"/>
              </a:ext>
            </a:extLst>
          </p:cNvPr>
          <p:cNvSpPr/>
          <p:nvPr userDrawn="1"/>
        </p:nvSpPr>
        <p:spPr>
          <a:xfrm>
            <a:off x="304800" y="220717"/>
            <a:ext cx="11582400" cy="6199134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圆角矩形 8">
            <a:extLst>
              <a:ext uri="{FF2B5EF4-FFF2-40B4-BE49-F238E27FC236}">
                <a16:creationId xmlns:a16="http://schemas.microsoft.com/office/drawing/2014/main" id="{7B5F4DD0-E40C-024E-A057-AE31D83A7925}"/>
              </a:ext>
            </a:extLst>
          </p:cNvPr>
          <p:cNvSpPr/>
          <p:nvPr userDrawn="1"/>
        </p:nvSpPr>
        <p:spPr>
          <a:xfrm>
            <a:off x="462455" y="378372"/>
            <a:ext cx="11277600" cy="59081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96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4DD00AF-B4E4-4981-A68A-2C75E0E397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8">
            <a:extLst>
              <a:ext uri="{FF2B5EF4-FFF2-40B4-BE49-F238E27FC236}">
                <a16:creationId xmlns:a16="http://schemas.microsoft.com/office/drawing/2014/main" id="{A70B7A0D-FA28-1925-AF0D-D6EF3EA3B2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18EE2D97-4FCE-75A7-EB60-92803E6346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4"/>
          <a:stretch/>
        </p:blipFill>
        <p:spPr>
          <a:xfrm>
            <a:off x="8377706" y="5471886"/>
            <a:ext cx="3814294" cy="966654"/>
          </a:xfrm>
          <a:prstGeom prst="rect">
            <a:avLst/>
          </a:prstGeom>
        </p:spPr>
      </p:pic>
      <p:pic>
        <p:nvPicPr>
          <p:cNvPr id="4" name="图片 15">
            <a:extLst>
              <a:ext uri="{FF2B5EF4-FFF2-40B4-BE49-F238E27FC236}">
                <a16:creationId xmlns:a16="http://schemas.microsoft.com/office/drawing/2014/main" id="{2E3A798F-EA37-A66D-E6B2-31D5981332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/>
        </p:blipFill>
        <p:spPr>
          <a:xfrm>
            <a:off x="0" y="5471886"/>
            <a:ext cx="3925143" cy="1066368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CD808DD8-78A4-8833-1DF0-CD09BE719B5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76" y="458745"/>
            <a:ext cx="4894383" cy="1386296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0E94B8CD-2184-B78C-6F68-52313CD690E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8" y="753473"/>
            <a:ext cx="1033126" cy="693420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8BD78D97-548F-0AC0-4FFA-6F92E790641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7943"/>
            <a:ext cx="12192000" cy="820057"/>
          </a:xfrm>
          <a:prstGeom prst="rect">
            <a:avLst/>
          </a:prstGeom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id="{DB3334F3-CAF5-5587-468A-82E6EA0965F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圆角矩形 7">
            <a:extLst>
              <a:ext uri="{FF2B5EF4-FFF2-40B4-BE49-F238E27FC236}">
                <a16:creationId xmlns:a16="http://schemas.microsoft.com/office/drawing/2014/main" id="{92A79A00-4132-77A5-4DFF-FDB1397B5F74}"/>
              </a:ext>
            </a:extLst>
          </p:cNvPr>
          <p:cNvSpPr/>
          <p:nvPr userDrawn="1"/>
        </p:nvSpPr>
        <p:spPr>
          <a:xfrm>
            <a:off x="304800" y="220717"/>
            <a:ext cx="11582400" cy="6199134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8">
            <a:extLst>
              <a:ext uri="{FF2B5EF4-FFF2-40B4-BE49-F238E27FC236}">
                <a16:creationId xmlns:a16="http://schemas.microsoft.com/office/drawing/2014/main" id="{24940362-D448-D2EF-3514-DAA2D426E224}"/>
              </a:ext>
            </a:extLst>
          </p:cNvPr>
          <p:cNvSpPr/>
          <p:nvPr userDrawn="1"/>
        </p:nvSpPr>
        <p:spPr>
          <a:xfrm>
            <a:off x="462455" y="378372"/>
            <a:ext cx="11277600" cy="59081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934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317E6E86-E37F-4AF3-A64F-99B7ED3978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36664B3-DAF3-4524-A1E4-E1B71C10DA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1" y="4281105"/>
            <a:ext cx="2721429" cy="13230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5CD45FC-8F50-49A2-B04A-E5053647E6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5"/>
          <a:stretch/>
        </p:blipFill>
        <p:spPr>
          <a:xfrm>
            <a:off x="0" y="4312798"/>
            <a:ext cx="1612056" cy="17251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FAB15A1-71B5-4A0A-9CB3-02DF3EA90F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4"/>
          <a:stretch/>
        </p:blipFill>
        <p:spPr>
          <a:xfrm>
            <a:off x="5384800" y="4713396"/>
            <a:ext cx="6807200" cy="172514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AB4715F-12E7-40FC-9D36-2350BA7E08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/>
        </p:blipFill>
        <p:spPr>
          <a:xfrm>
            <a:off x="0" y="4813110"/>
            <a:ext cx="6350000" cy="172514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6045E8B-3391-4DEA-B4BA-8FE435FDF0D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7943"/>
            <a:ext cx="12192000" cy="820057"/>
          </a:xfrm>
          <a:prstGeom prst="rect">
            <a:avLst/>
          </a:prstGeom>
        </p:spPr>
      </p:pic>
      <p:pic>
        <p:nvPicPr>
          <p:cNvPr id="22" name="图片 8">
            <a:extLst>
              <a:ext uri="{FF2B5EF4-FFF2-40B4-BE49-F238E27FC236}">
                <a16:creationId xmlns:a16="http://schemas.microsoft.com/office/drawing/2014/main" id="{D8CF3105-FCAD-9248-4214-5BD3F12E8E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14">
            <a:extLst>
              <a:ext uri="{FF2B5EF4-FFF2-40B4-BE49-F238E27FC236}">
                <a16:creationId xmlns:a16="http://schemas.microsoft.com/office/drawing/2014/main" id="{B3C7BA95-853C-5874-76A2-F54D2E1782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4"/>
          <a:stretch/>
        </p:blipFill>
        <p:spPr>
          <a:xfrm>
            <a:off x="8377706" y="5471886"/>
            <a:ext cx="3814294" cy="966654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51A1DC9E-172F-5C01-27FE-85772F926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/>
        </p:blipFill>
        <p:spPr>
          <a:xfrm>
            <a:off x="0" y="5471886"/>
            <a:ext cx="3925143" cy="1066368"/>
          </a:xfrm>
          <a:prstGeom prst="rect">
            <a:avLst/>
          </a:prstGeom>
        </p:spPr>
      </p:pic>
      <p:pic>
        <p:nvPicPr>
          <p:cNvPr id="25" name="图片 9">
            <a:extLst>
              <a:ext uri="{FF2B5EF4-FFF2-40B4-BE49-F238E27FC236}">
                <a16:creationId xmlns:a16="http://schemas.microsoft.com/office/drawing/2014/main" id="{5FBA0EE6-BD53-2C24-28B9-45FE9B11DF1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76" y="458745"/>
            <a:ext cx="4894383" cy="1386296"/>
          </a:xfrm>
          <a:prstGeom prst="rect">
            <a:avLst/>
          </a:prstGeom>
        </p:spPr>
      </p:pic>
      <p:pic>
        <p:nvPicPr>
          <p:cNvPr id="26" name="图片 10">
            <a:extLst>
              <a:ext uri="{FF2B5EF4-FFF2-40B4-BE49-F238E27FC236}">
                <a16:creationId xmlns:a16="http://schemas.microsoft.com/office/drawing/2014/main" id="{23D9E06F-E469-1709-6F62-8D80525C529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8" y="753473"/>
            <a:ext cx="1033126" cy="693420"/>
          </a:xfrm>
          <a:prstGeom prst="rect">
            <a:avLst/>
          </a:prstGeom>
        </p:spPr>
      </p:pic>
      <p:pic>
        <p:nvPicPr>
          <p:cNvPr id="27" name="图片 13">
            <a:extLst>
              <a:ext uri="{FF2B5EF4-FFF2-40B4-BE49-F238E27FC236}">
                <a16:creationId xmlns:a16="http://schemas.microsoft.com/office/drawing/2014/main" id="{E2CB6AE8-A565-FD46-3A4D-8B07DE7ECFE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7943"/>
            <a:ext cx="12192000" cy="820057"/>
          </a:xfrm>
          <a:prstGeom prst="rect">
            <a:avLst/>
          </a:prstGeom>
        </p:spPr>
      </p:pic>
      <p:pic>
        <p:nvPicPr>
          <p:cNvPr id="28" name="图片 6">
            <a:extLst>
              <a:ext uri="{FF2B5EF4-FFF2-40B4-BE49-F238E27FC236}">
                <a16:creationId xmlns:a16="http://schemas.microsoft.com/office/drawing/2014/main" id="{F497ACC3-F00D-46A0-3697-E5400910821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圆角矩形 7">
            <a:extLst>
              <a:ext uri="{FF2B5EF4-FFF2-40B4-BE49-F238E27FC236}">
                <a16:creationId xmlns:a16="http://schemas.microsoft.com/office/drawing/2014/main" id="{FC179293-C3C4-CAD3-B61A-9E0B7D72C116}"/>
              </a:ext>
            </a:extLst>
          </p:cNvPr>
          <p:cNvSpPr/>
          <p:nvPr userDrawn="1"/>
        </p:nvSpPr>
        <p:spPr>
          <a:xfrm>
            <a:off x="304800" y="220717"/>
            <a:ext cx="11582400" cy="6199134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圆角矩形 8">
            <a:extLst>
              <a:ext uri="{FF2B5EF4-FFF2-40B4-BE49-F238E27FC236}">
                <a16:creationId xmlns:a16="http://schemas.microsoft.com/office/drawing/2014/main" id="{AA5EF4AC-917C-1AF1-6670-F66E67A8935B}"/>
              </a:ext>
            </a:extLst>
          </p:cNvPr>
          <p:cNvSpPr/>
          <p:nvPr userDrawn="1"/>
        </p:nvSpPr>
        <p:spPr>
          <a:xfrm>
            <a:off x="462455" y="378372"/>
            <a:ext cx="11277600" cy="59081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91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56E9CE-8553-4CC6-A0D7-3868B74C2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CBCE6D-17ED-42EC-B6A7-660D698997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F09E588-0DCA-4964-8B5A-1EC7E56C14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AD3945-5C11-4B58-8646-C8BEAA6250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A5C61A3-3277-43BB-836A-454C4111D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CA77C3-9D3F-4737-8853-62BC4C97D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66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Shape 30"/>
          <p:cNvPicPr preferRelativeResize="0"/>
          <p:nvPr/>
        </p:nvPicPr>
        <p:blipFill rotWithShape="1">
          <a:blip r:embed="rId2"/>
          <a:srcRect r="17197" b="18533"/>
          <a:stretch>
            <a:fillRect/>
          </a:stretch>
        </p:blipFill>
        <p:spPr>
          <a:xfrm>
            <a:off x="8216900" y="2838267"/>
            <a:ext cx="3975099" cy="401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Shape 31"/>
          <p:cNvPicPr preferRelativeResize="0"/>
          <p:nvPr/>
        </p:nvPicPr>
        <p:blipFill rotWithShape="1">
          <a:blip r:embed="rId3"/>
          <a:srcRect l="49259" b="18374"/>
          <a:stretch>
            <a:fillRect/>
          </a:stretch>
        </p:blipFill>
        <p:spPr>
          <a:xfrm rot="5400000">
            <a:off x="804232" y="-829633"/>
            <a:ext cx="2823832" cy="44577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Shape 32"/>
          <p:cNvGrpSpPr/>
          <p:nvPr/>
        </p:nvGrpSpPr>
        <p:grpSpPr>
          <a:xfrm>
            <a:off x="2184224" y="1461059"/>
            <a:ext cx="7823715" cy="3935881"/>
            <a:chOff x="615225" y="581250"/>
            <a:chExt cx="7913399" cy="3981000"/>
          </a:xfrm>
        </p:grpSpPr>
        <p:sp>
          <p:nvSpPr>
            <p:cNvPr id="33" name="Shape 3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34" name="Shape 3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35" name="Shape 35"/>
          <p:cNvSpPr/>
          <p:nvPr/>
        </p:nvSpPr>
        <p:spPr>
          <a:xfrm>
            <a:off x="5702000" y="4938464"/>
            <a:ext cx="787999" cy="787999"/>
          </a:xfrm>
          <a:prstGeom prst="ellipse">
            <a:avLst/>
          </a:prstGeom>
          <a:solidFill>
            <a:srgbClr val="231F1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3667200" y="1552133"/>
            <a:ext cx="4857600" cy="37555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/>
          <p:nvPr/>
        </p:nvSpPr>
        <p:spPr>
          <a:xfrm>
            <a:off x="4791200" y="4997696"/>
            <a:ext cx="2609600" cy="4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GB" sz="36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”</a:t>
            </a:r>
          </a:p>
        </p:txBody>
      </p:sp>
      <p:pic>
        <p:nvPicPr>
          <p:cNvPr id="38" name="Shape 38"/>
          <p:cNvPicPr preferRelativeResize="0"/>
          <p:nvPr/>
        </p:nvPicPr>
        <p:blipFill rotWithShape="1">
          <a:blip r:embed="rId4"/>
          <a:srcRect l="17184" b="50541"/>
          <a:stretch>
            <a:fillRect/>
          </a:stretch>
        </p:blipFill>
        <p:spPr>
          <a:xfrm>
            <a:off x="-12699" y="3466167"/>
            <a:ext cx="4184267" cy="339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Shape 39"/>
          <p:cNvPicPr preferRelativeResize="0"/>
          <p:nvPr/>
        </p:nvPicPr>
        <p:blipFill rotWithShape="1">
          <a:blip r:embed="rId5"/>
          <a:srcRect r="34288" b="26905"/>
          <a:stretch>
            <a:fillRect/>
          </a:stretch>
        </p:blipFill>
        <p:spPr>
          <a:xfrm rot="-5400000">
            <a:off x="8708900" y="-657533"/>
            <a:ext cx="2850965" cy="41406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530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57FF24-233A-47CC-A86C-A0960487A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7B70F1-95DA-416C-B106-7EEA584978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47EB77-197A-4D78-A8DA-E060D7686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26994CC-B491-4383-93B6-DE1AF7E7A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EF068F6-F3E8-4141-967B-AFEDD03DAC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6D205D7-B761-442D-A824-17A15AFD5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31D53B2-7E99-4AB0-80C0-AFF27F992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1EF5855-FF98-4B85-B550-CB55BB41E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04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F94F1A-A2F8-4D45-9B2E-2E6633182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0077FA1-11D7-4D73-A3F3-59236E65D1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AABB06-40D7-43E9-81DA-BFA244491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6493D0-C116-4BA5-A32A-E4031B2AB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7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A17FC38-74B0-4D2B-8327-E7DF9F644B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A4B09C-0744-4686-9519-19A303163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30CA85B-A74E-44A5-8E73-B2BEDC521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50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D2D816-17A7-419E-890F-8DA91B369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F27BC2-BA64-4CF7-8432-CA400205C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CAA882D-8799-49C8-B1EC-3787D0C84A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A3F2406-7742-49A1-BD22-F5ADA7989B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BE1CCD-28ED-49F8-A2DC-97DC71D7F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88AB32-B886-4B78-8337-5FE4D7332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16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7D49AD-D64D-480D-8BE4-B448CAE70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FADA907-F47B-4250-BC32-CABF366D38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63A7755-371A-4093-9C2C-95AFF7C36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DA8F0F2-F1F6-431D-AFD5-EDF8291B25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2684C73-7CD5-4A05-A759-907036615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191796-1A6E-414E-B780-A2B1DDF41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52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821451-EC7B-4311-8863-73A4E31C1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A8DB3A5-5AAF-4A53-874C-42437389B8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60FE87-1302-47C6-A2CE-BBA07BB941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F5C18E-6A25-45FF-8755-BE4BBC71A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C8E6C8-4823-467D-AB7A-97FC6AFB5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775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E825166-95BE-4157-B9FD-F55FC62DC8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9F3F784-672D-4FD5-9BAE-A16362A338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DEECB33-54CC-48A0-9E68-B670C4CF0D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2A1B41-D369-485B-AE5E-5D14B1219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264394-9A2D-4050-B97D-91046701B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64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过渡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18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31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164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Shape 41"/>
          <p:cNvPicPr preferRelativeResize="0"/>
          <p:nvPr/>
        </p:nvPicPr>
        <p:blipFill rotWithShape="1">
          <a:blip r:embed="rId2"/>
          <a:srcRect l="50049" t="-17056" r="-4964" b="19199"/>
          <a:stretch>
            <a:fillRect/>
          </a:stretch>
        </p:blipFill>
        <p:spPr>
          <a:xfrm rot="5400000">
            <a:off x="1375699" y="-1413800"/>
            <a:ext cx="3370000" cy="61722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" name="Shape 42"/>
          <p:cNvGrpSpPr/>
          <p:nvPr/>
        </p:nvGrpSpPr>
        <p:grpSpPr>
          <a:xfrm>
            <a:off x="820300" y="775000"/>
            <a:ext cx="10551199" cy="5308000"/>
            <a:chOff x="615225" y="581250"/>
            <a:chExt cx="7913399" cy="3981000"/>
          </a:xfrm>
        </p:grpSpPr>
        <p:sp>
          <p:nvSpPr>
            <p:cNvPr id="43" name="Shape 4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44" name="Shape 4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1668800" y="1392233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1668800" y="2829932"/>
            <a:ext cx="8854399" cy="3103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har char="◉"/>
              <a:defRPr/>
            </a:lvl1pPr>
            <a:lvl2pPr lvl="1">
              <a:spcBef>
                <a:spcPts val="0"/>
              </a:spcBef>
              <a:buChar char="◎"/>
              <a:defRPr/>
            </a:lvl2pPr>
            <a:lvl3pPr lvl="2">
              <a:spcBef>
                <a:spcPts val="0"/>
              </a:spcBef>
              <a:buChar char="○"/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47" name="Shape 47"/>
          <p:cNvPicPr preferRelativeResize="0"/>
          <p:nvPr/>
        </p:nvPicPr>
        <p:blipFill rotWithShape="1">
          <a:blip r:embed="rId3"/>
          <a:srcRect r="36415" b="23112"/>
          <a:stretch>
            <a:fillRect/>
          </a:stretch>
        </p:blipFill>
        <p:spPr>
          <a:xfrm>
            <a:off x="9863833" y="2463800"/>
            <a:ext cx="2328165" cy="439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Shape 48"/>
          <p:cNvPicPr preferRelativeResize="0"/>
          <p:nvPr/>
        </p:nvPicPr>
        <p:blipFill rotWithShape="1">
          <a:blip r:embed="rId4"/>
          <a:srcRect l="11090" r="-11089" b="16541"/>
          <a:stretch>
            <a:fillRect/>
          </a:stretch>
        </p:blipFill>
        <p:spPr>
          <a:xfrm>
            <a:off x="-25400" y="4474000"/>
            <a:ext cx="2328167" cy="238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821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>
            <a:extLst>
              <a:ext uri="{FF2B5EF4-FFF2-40B4-BE49-F238E27FC236}">
                <a16:creationId xmlns:a16="http://schemas.microsoft.com/office/drawing/2014/main" id="{0114BE7A-E994-1165-77B8-BCC0370D08D1}"/>
              </a:ext>
            </a:extLst>
          </p:cNvPr>
          <p:cNvGrpSpPr/>
          <p:nvPr userDrawn="1"/>
        </p:nvGrpSpPr>
        <p:grpSpPr>
          <a:xfrm>
            <a:off x="10160" y="0"/>
            <a:ext cx="12182475" cy="6911975"/>
            <a:chOff x="0" y="0"/>
            <a:chExt cx="19185" cy="10885"/>
          </a:xfrm>
        </p:grpSpPr>
        <p:pic>
          <p:nvPicPr>
            <p:cNvPr id="3" name="图片 5" descr="34">
              <a:extLst>
                <a:ext uri="{FF2B5EF4-FFF2-40B4-BE49-F238E27FC236}">
                  <a16:creationId xmlns:a16="http://schemas.microsoft.com/office/drawing/2014/main" id="{B25A045F-DBF4-0FD2-0184-FBCE8EB17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4" name="矩形 1">
              <a:extLst>
                <a:ext uri="{FF2B5EF4-FFF2-40B4-BE49-F238E27FC236}">
                  <a16:creationId xmlns:a16="http://schemas.microsoft.com/office/drawing/2014/main" id="{61B482F6-AC07-4738-63D2-D48521351B15}"/>
                </a:ext>
              </a:extLst>
            </p:cNvPr>
            <p:cNvSpPr/>
            <p:nvPr/>
          </p:nvSpPr>
          <p:spPr>
            <a:xfrm>
              <a:off x="469" y="456"/>
              <a:ext cx="18206" cy="99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" name="图片 2" descr="35">
              <a:extLst>
                <a:ext uri="{FF2B5EF4-FFF2-40B4-BE49-F238E27FC236}">
                  <a16:creationId xmlns:a16="http://schemas.microsoft.com/office/drawing/2014/main" id="{5B4420A7-4324-0CAC-3BFD-907DAF9C4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660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7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08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907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036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32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90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473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95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30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/>
          <p:cNvPicPr preferRelativeResize="0"/>
          <p:nvPr/>
        </p:nvPicPr>
        <p:blipFill rotWithShape="1">
          <a:blip r:embed="rId2"/>
          <a:srcRect r="34288" b="26905"/>
          <a:stretch>
            <a:fillRect/>
          </a:stretch>
        </p:blipFill>
        <p:spPr>
          <a:xfrm rot="-5400000">
            <a:off x="8708900" y="-657533"/>
            <a:ext cx="2850965" cy="4140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Shape 51"/>
          <p:cNvGrpSpPr/>
          <p:nvPr/>
        </p:nvGrpSpPr>
        <p:grpSpPr>
          <a:xfrm>
            <a:off x="820300" y="775000"/>
            <a:ext cx="10551199" cy="5308000"/>
            <a:chOff x="615225" y="581250"/>
            <a:chExt cx="7913399" cy="3981000"/>
          </a:xfrm>
        </p:grpSpPr>
        <p:sp>
          <p:nvSpPr>
            <p:cNvPr id="52" name="Shape 52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53" name="Shape 53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668800" y="1392233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588867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6227733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3"/>
          <a:srcRect l="57520" b="21764"/>
          <a:stretch>
            <a:fillRect/>
          </a:stretch>
        </p:blipFill>
        <p:spPr>
          <a:xfrm>
            <a:off x="0" y="3174100"/>
            <a:ext cx="2038533" cy="368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4"/>
          <a:srcRect r="35069" b="72214"/>
          <a:stretch>
            <a:fillRect/>
          </a:stretch>
        </p:blipFill>
        <p:spPr>
          <a:xfrm>
            <a:off x="9340900" y="4606943"/>
            <a:ext cx="2863800" cy="2251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08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49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54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836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97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800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50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41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58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1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47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/>
          <a:srcRect l="45000" b="3157"/>
          <a:stretch>
            <a:fillRect/>
          </a:stretch>
        </p:blipFill>
        <p:spPr>
          <a:xfrm>
            <a:off x="-14684" y="1778051"/>
            <a:ext cx="1575033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/>
          <a:srcRect l="-5401" t="-6270" r="32211" b="6270"/>
          <a:stretch>
            <a:fillRect/>
          </a:stretch>
        </p:blipFill>
        <p:spPr>
          <a:xfrm rot="-5400000" flipH="1">
            <a:off x="8391183" y="3057183"/>
            <a:ext cx="2750232" cy="4851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820300" y="775000"/>
            <a:ext cx="10551199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668800" y="1392233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568133" y="2837233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607568" y="2837233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7647004" y="2837233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/>
          <a:srcRect l="-13090" t="-8865" r="39793" b="42702"/>
          <a:stretch>
            <a:fillRect/>
          </a:stretch>
        </p:blipFill>
        <p:spPr>
          <a:xfrm rot="-5400000">
            <a:off x="9258299" y="-121044"/>
            <a:ext cx="2844800" cy="3073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657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16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08133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403710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852194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394114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519492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790508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Shape 71"/>
          <p:cNvPicPr preferRelativeResize="0"/>
          <p:nvPr/>
        </p:nvPicPr>
        <p:blipFill rotWithShape="1">
          <a:blip r:embed="rId2"/>
          <a:srcRect l="49259" b="18374"/>
          <a:stretch>
            <a:fillRect/>
          </a:stretch>
        </p:blipFill>
        <p:spPr>
          <a:xfrm rot="5400000">
            <a:off x="557516" y="-582916"/>
            <a:ext cx="1971064" cy="3111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" name="Shape 72"/>
          <p:cNvGrpSpPr/>
          <p:nvPr/>
        </p:nvGrpSpPr>
        <p:grpSpPr>
          <a:xfrm>
            <a:off x="820300" y="775000"/>
            <a:ext cx="10551199" cy="5308000"/>
            <a:chOff x="615225" y="581250"/>
            <a:chExt cx="7913399" cy="3981000"/>
          </a:xfrm>
        </p:grpSpPr>
        <p:sp>
          <p:nvSpPr>
            <p:cNvPr id="73" name="Shape 7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74" name="Shape 7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1668800" y="1392233"/>
            <a:ext cx="8854399" cy="6651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3000"/>
            </a:lvl1pPr>
            <a:lvl2pPr lvl="1" algn="ctr">
              <a:spcBef>
                <a:spcPts val="0"/>
              </a:spcBef>
              <a:buSzPct val="100000"/>
              <a:defRPr sz="3000"/>
            </a:lvl2pPr>
            <a:lvl3pPr lvl="2" algn="ctr">
              <a:spcBef>
                <a:spcPts val="0"/>
              </a:spcBef>
              <a:buSzPct val="100000"/>
              <a:defRPr sz="3000"/>
            </a:lvl3pPr>
            <a:lvl4pPr lvl="3" algn="ctr">
              <a:spcBef>
                <a:spcPts val="0"/>
              </a:spcBef>
              <a:buSzPct val="100000"/>
              <a:defRPr sz="3000"/>
            </a:lvl4pPr>
            <a:lvl5pPr lvl="4" algn="ctr">
              <a:spcBef>
                <a:spcPts val="0"/>
              </a:spcBef>
              <a:buSzPct val="100000"/>
              <a:defRPr sz="3000"/>
            </a:lvl5pPr>
            <a:lvl6pPr lvl="5" algn="ctr">
              <a:spcBef>
                <a:spcPts val="0"/>
              </a:spcBef>
              <a:buSzPct val="100000"/>
              <a:defRPr sz="3000"/>
            </a:lvl6pPr>
            <a:lvl7pPr lvl="6" algn="ctr">
              <a:spcBef>
                <a:spcPts val="0"/>
              </a:spcBef>
              <a:buSzPct val="100000"/>
              <a:defRPr sz="3000"/>
            </a:lvl7pPr>
            <a:lvl8pPr lvl="7" algn="ctr">
              <a:spcBef>
                <a:spcPts val="0"/>
              </a:spcBef>
              <a:buSzPct val="100000"/>
              <a:defRPr sz="3000"/>
            </a:lvl8pPr>
            <a:lvl9pPr lvl="8" algn="ctr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pic>
        <p:nvPicPr>
          <p:cNvPr id="76" name="Shape 76"/>
          <p:cNvPicPr preferRelativeResize="0"/>
          <p:nvPr/>
        </p:nvPicPr>
        <p:blipFill rotWithShape="1">
          <a:blip r:embed="rId3"/>
          <a:srcRect r="17197" b="18533"/>
          <a:stretch>
            <a:fillRect/>
          </a:stretch>
        </p:blipFill>
        <p:spPr>
          <a:xfrm>
            <a:off x="9220200" y="3852832"/>
            <a:ext cx="2971799" cy="30051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486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Shape 78"/>
          <p:cNvPicPr preferRelativeResize="0"/>
          <p:nvPr/>
        </p:nvPicPr>
        <p:blipFill rotWithShape="1">
          <a:blip r:embed="rId2"/>
          <a:srcRect r="17197" b="18533"/>
          <a:stretch>
            <a:fillRect/>
          </a:stretch>
        </p:blipFill>
        <p:spPr>
          <a:xfrm>
            <a:off x="9220200" y="3852832"/>
            <a:ext cx="2971799" cy="30051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" name="Shape 79"/>
          <p:cNvGrpSpPr/>
          <p:nvPr/>
        </p:nvGrpSpPr>
        <p:grpSpPr>
          <a:xfrm>
            <a:off x="820300" y="775000"/>
            <a:ext cx="10551199" cy="5308000"/>
            <a:chOff x="615225" y="581250"/>
            <a:chExt cx="7913399" cy="3981000"/>
          </a:xfrm>
        </p:grpSpPr>
        <p:sp>
          <p:nvSpPr>
            <p:cNvPr id="80" name="Shape 80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81" name="Shape 81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1181100" y="5265467"/>
            <a:ext cx="9829999" cy="692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360"/>
              </a:spcBef>
              <a:buSzPct val="100000"/>
              <a:buNone/>
              <a:defRPr sz="1200"/>
            </a:lvl1pPr>
          </a:lstStyle>
          <a:p>
            <a:endParaRPr/>
          </a:p>
        </p:txBody>
      </p:sp>
      <p:pic>
        <p:nvPicPr>
          <p:cNvPr id="83" name="Shape 83"/>
          <p:cNvPicPr preferRelativeResize="0"/>
          <p:nvPr/>
        </p:nvPicPr>
        <p:blipFill rotWithShape="1">
          <a:blip r:embed="rId3"/>
          <a:srcRect l="49259" b="18374"/>
          <a:stretch>
            <a:fillRect/>
          </a:stretch>
        </p:blipFill>
        <p:spPr>
          <a:xfrm rot="5400000">
            <a:off x="557516" y="-582916"/>
            <a:ext cx="1971064" cy="3111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155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Shape 85"/>
          <p:cNvPicPr preferRelativeResize="0"/>
          <p:nvPr/>
        </p:nvPicPr>
        <p:blipFill rotWithShape="1">
          <a:blip r:embed="rId2"/>
          <a:srcRect r="40695" b="12701"/>
          <a:stretch>
            <a:fillRect/>
          </a:stretch>
        </p:blipFill>
        <p:spPr>
          <a:xfrm>
            <a:off x="10303973" y="2519800"/>
            <a:ext cx="1888025" cy="43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 rotWithShape="1">
          <a:blip r:embed="rId3"/>
          <a:srcRect l="43534" b="9942"/>
          <a:stretch>
            <a:fillRect/>
          </a:stretch>
        </p:blipFill>
        <p:spPr>
          <a:xfrm rot="-5400000" flipH="1">
            <a:off x="9147633" y="-1507667"/>
            <a:ext cx="1549400" cy="453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/>
          <p:cNvPicPr preferRelativeResize="0"/>
          <p:nvPr/>
        </p:nvPicPr>
        <p:blipFill rotWithShape="1">
          <a:blip r:embed="rId3"/>
          <a:srcRect r="35069" b="2780"/>
          <a:stretch>
            <a:fillRect/>
          </a:stretch>
        </p:blipFill>
        <p:spPr>
          <a:xfrm rot="5400000">
            <a:off x="1648267" y="3299267"/>
            <a:ext cx="1897765" cy="5219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" name="Shape 88"/>
          <p:cNvGrpSpPr/>
          <p:nvPr/>
        </p:nvGrpSpPr>
        <p:grpSpPr>
          <a:xfrm>
            <a:off x="820300" y="775000"/>
            <a:ext cx="10551199" cy="5308000"/>
            <a:chOff x="615225" y="581250"/>
            <a:chExt cx="7913399" cy="3981000"/>
          </a:xfrm>
        </p:grpSpPr>
        <p:sp>
          <p:nvSpPr>
            <p:cNvPr id="89" name="Shape 89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90" name="Shape 90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pic>
        <p:nvPicPr>
          <p:cNvPr id="91" name="Shape 91"/>
          <p:cNvPicPr preferRelativeResize="0"/>
          <p:nvPr/>
        </p:nvPicPr>
        <p:blipFill rotWithShape="1">
          <a:blip r:embed="rId4"/>
          <a:srcRect l="45142" t="-12064" b="21353"/>
          <a:stretch>
            <a:fillRect/>
          </a:stretch>
        </p:blipFill>
        <p:spPr>
          <a:xfrm rot="5400000">
            <a:off x="1265599" y="-1291000"/>
            <a:ext cx="2205900" cy="476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 rotWithShape="1">
          <a:blip r:embed="rId5"/>
          <a:srcRect l="11090" r="-11089" b="16541"/>
          <a:stretch>
            <a:fillRect/>
          </a:stretch>
        </p:blipFill>
        <p:spPr>
          <a:xfrm flipH="1">
            <a:off x="10185399" y="4803300"/>
            <a:ext cx="2006599" cy="20546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050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1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35.xml"/><Relationship Id="rId19" Type="http://schemas.openxmlformats.org/officeDocument/2006/relationships/image" Target="../media/image17.jpeg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2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2.jp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4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42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1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image" Target="../media/image21.png"/><Relationship Id="rId3" Type="http://schemas.openxmlformats.org/officeDocument/2006/relationships/slideLayout" Target="../slideLayouts/slideLayout45.xml"/><Relationship Id="rId21" Type="http://schemas.openxmlformats.org/officeDocument/2006/relationships/image" Target="../media/image12.jpg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image" Target="../media/image16.png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image" Target="../media/image15.png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image" Target="../media/image14.png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image" Target="../media/image13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668800" y="1392233"/>
            <a:ext cx="8854399" cy="127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668800" y="2829932"/>
            <a:ext cx="8854399" cy="310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chemeClr val="dk2"/>
              </a:buClr>
              <a:buFont typeface="Tinos" panose="02020603050405020304"/>
              <a:buChar char="◉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1pPr>
            <a:lvl2pPr lvl="1">
              <a:spcBef>
                <a:spcPts val="480"/>
              </a:spcBef>
              <a:buClr>
                <a:schemeClr val="dk2"/>
              </a:buClr>
              <a:buFont typeface="Tinos" panose="02020603050405020304"/>
              <a:buChar char="◎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2pPr>
            <a:lvl3pPr lvl="2">
              <a:spcBef>
                <a:spcPts val="480"/>
              </a:spcBef>
              <a:buClr>
                <a:schemeClr val="dk2"/>
              </a:buClr>
              <a:buFont typeface="Tinos" panose="02020603050405020304"/>
              <a:buChar char="○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3pPr>
            <a:lvl4pPr lvl="3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4pPr>
            <a:lvl5pPr lvl="4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5pPr>
            <a:lvl6pPr lvl="5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6pPr>
            <a:lvl7pPr lvl="6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7pPr>
            <a:lvl8pPr lvl="7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8pPr>
            <a:lvl9pPr lvl="8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73468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008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68195B84-E00E-4E6C-8F4F-EA9CAF8E926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5947305-AC6F-41B0-AB50-4FA6772FEB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4"/>
          <a:stretch/>
        </p:blipFill>
        <p:spPr>
          <a:xfrm>
            <a:off x="8377706" y="5471886"/>
            <a:ext cx="3814294" cy="96665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C84528F-0804-4314-9231-1E5578537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/>
        </p:blipFill>
        <p:spPr>
          <a:xfrm>
            <a:off x="0" y="5471886"/>
            <a:ext cx="3925143" cy="106636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E46365B-1D45-4D61-B0C5-4765898E64D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76" y="458745"/>
            <a:ext cx="4894383" cy="138629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090E7E2-7818-4E23-94BA-48E58895079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8" y="753473"/>
            <a:ext cx="1033126" cy="69342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C19F224-A91B-4638-963A-D4F3F7C1C85D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7943"/>
            <a:ext cx="12192000" cy="820057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2EC9896B-3BA3-62DC-74A5-280B80F59FB7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圆角矩形 7">
            <a:extLst>
              <a:ext uri="{FF2B5EF4-FFF2-40B4-BE49-F238E27FC236}">
                <a16:creationId xmlns:a16="http://schemas.microsoft.com/office/drawing/2014/main" id="{60227B9A-62C0-2227-83E8-EA5E53F97BE5}"/>
              </a:ext>
            </a:extLst>
          </p:cNvPr>
          <p:cNvSpPr/>
          <p:nvPr userDrawn="1"/>
        </p:nvSpPr>
        <p:spPr>
          <a:xfrm>
            <a:off x="304800" y="220717"/>
            <a:ext cx="11582400" cy="6199134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 8">
            <a:extLst>
              <a:ext uri="{FF2B5EF4-FFF2-40B4-BE49-F238E27FC236}">
                <a16:creationId xmlns:a16="http://schemas.microsoft.com/office/drawing/2014/main" id="{E6D7AE3D-F473-A11A-BD8B-3706F1FD2D95}"/>
              </a:ext>
            </a:extLst>
          </p:cNvPr>
          <p:cNvSpPr/>
          <p:nvPr userDrawn="1"/>
        </p:nvSpPr>
        <p:spPr>
          <a:xfrm>
            <a:off x="462455" y="378372"/>
            <a:ext cx="11277600" cy="59081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308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BCDB4F00-FBA7-37FE-F40B-66C46C25F84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2ADD3FE6-B2AC-E57A-2354-880A9B9F9D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4"/>
          <a:stretch/>
        </p:blipFill>
        <p:spPr>
          <a:xfrm>
            <a:off x="8377706" y="5471886"/>
            <a:ext cx="3814294" cy="966654"/>
          </a:xfrm>
          <a:prstGeom prst="rect">
            <a:avLst/>
          </a:prstGeom>
        </p:spPr>
      </p:pic>
      <p:pic>
        <p:nvPicPr>
          <p:cNvPr id="4" name="图片 15">
            <a:extLst>
              <a:ext uri="{FF2B5EF4-FFF2-40B4-BE49-F238E27FC236}">
                <a16:creationId xmlns:a16="http://schemas.microsoft.com/office/drawing/2014/main" id="{FAF6C080-ADBB-1F94-E95C-9B901345F9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/>
        </p:blipFill>
        <p:spPr>
          <a:xfrm>
            <a:off x="0" y="5471886"/>
            <a:ext cx="3925143" cy="1066368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475F88A1-07E1-7E26-A0F9-AF72B237980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76" y="458745"/>
            <a:ext cx="4894383" cy="1386296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A0E12A4B-F2CA-F3BA-BADE-338A99532DD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8" y="753473"/>
            <a:ext cx="1033126" cy="693420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A7A2A289-5F97-6372-463E-FD5BB43CBCA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7943"/>
            <a:ext cx="12192000" cy="8200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D1742A-BD9E-AF8F-FD5F-0E9F8CE62C1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3D1DF-48B3-1F04-DD3D-8FE79603491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D9AA27-3D45-1701-8628-99A4AAF5CF1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3E0121-3617-DCFE-C231-205A0B56518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21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id="{A4FFFA90-3221-0E1A-9830-3DA44FBB710A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1254ABEC-5246-A840-B28B-83D88A8B88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4"/>
          <a:stretch/>
        </p:blipFill>
        <p:spPr>
          <a:xfrm>
            <a:off x="8377706" y="5471886"/>
            <a:ext cx="3814294" cy="966654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5B0A94C7-6485-8DD0-D71C-A341EEB07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/>
        </p:blipFill>
        <p:spPr>
          <a:xfrm>
            <a:off x="0" y="5471886"/>
            <a:ext cx="3925143" cy="106636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1AC012-DE0D-CE5C-8665-A3CA53D169BB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76" y="458745"/>
            <a:ext cx="4894383" cy="138629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79AD32F-74B8-A610-6980-4276EA438060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8" y="753473"/>
            <a:ext cx="1033126" cy="693420"/>
          </a:xfrm>
          <a:prstGeom prst="rect">
            <a:avLst/>
          </a:prstGeom>
        </p:spPr>
      </p:pic>
      <p:pic>
        <p:nvPicPr>
          <p:cNvPr id="12" name="图片 13">
            <a:extLst>
              <a:ext uri="{FF2B5EF4-FFF2-40B4-BE49-F238E27FC236}">
                <a16:creationId xmlns:a16="http://schemas.microsoft.com/office/drawing/2014/main" id="{8CC97FB8-181F-1DB0-5153-5F945B3BC7E3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7943"/>
            <a:ext cx="12192000" cy="8200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E51BA68-6450-3FAB-C3DB-70AA7E321FEE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1AE4FB-4EAB-3E80-82CF-AA5604765C38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5D720C-6DFE-779F-BEDD-D8E4D492E77E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459A49F-6FE5-E6CA-0BB0-35B30AD7FD1A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C570284E-C6AE-239B-0A98-64EA12E547C2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on</a:t>
            </a:r>
          </a:p>
        </p:txBody>
      </p:sp>
    </p:spTree>
    <p:extLst>
      <p:ext uri="{BB962C8B-B14F-4D97-AF65-F5344CB8AC3E}">
        <p14:creationId xmlns:p14="http://schemas.microsoft.com/office/powerpoint/2010/main" val="506380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  <p:sldLayoutId id="2147483791" r:id="rId18"/>
    <p:sldLayoutId id="2147483792" r:id="rId1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1E050239-0B63-8BB0-9728-DCFE4A953B7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53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2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7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2.png"/><Relationship Id="rId5" Type="http://schemas.microsoft.com/office/2007/relationships/hdphoto" Target="../media/hdphoto3.wdp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3.png"/><Relationship Id="rId7" Type="http://schemas.openxmlformats.org/officeDocument/2006/relationships/image" Target="../media/image4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5.png"/><Relationship Id="rId5" Type="http://schemas.openxmlformats.org/officeDocument/2006/relationships/image" Target="../media/image69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hyperlink" Target="https://www.freeppt7.com/" TargetMode="External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8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5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4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NULL" TargetMode="External"/><Relationship Id="rId7" Type="http://schemas.openxmlformats.org/officeDocument/2006/relationships/image" Target="../media/image4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5.pn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51.png"/><Relationship Id="rId4" Type="http://schemas.microsoft.com/office/2007/relationships/media" Target="../media/media4.mp3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rossing a street&#10;&#10;Description automatically generated with medium confidence">
            <a:extLst>
              <a:ext uri="{FF2B5EF4-FFF2-40B4-BE49-F238E27FC236}">
                <a16:creationId xmlns:a16="http://schemas.microsoft.com/office/drawing/2014/main" id="{2F190411-7F37-D965-845A-BB9FCFD12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06B9A7-C1BD-923B-EB6E-3F09A1CF97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32" r="7434" b="24976"/>
          <a:stretch/>
        </p:blipFill>
        <p:spPr>
          <a:xfrm>
            <a:off x="1707929" y="-103634"/>
            <a:ext cx="8776139" cy="251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15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12584A8-8F12-49AC-8CFB-D79751FE2D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76" y="458745"/>
            <a:ext cx="4894383" cy="13862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FB24E60-22BB-4402-82EC-D0C90655893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" y="445308"/>
            <a:ext cx="1549907" cy="15499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CC7DF0-7C28-F1D5-E5CF-B8206010D0FF}"/>
              </a:ext>
            </a:extLst>
          </p:cNvPr>
          <p:cNvSpPr/>
          <p:nvPr/>
        </p:nvSpPr>
        <p:spPr>
          <a:xfrm>
            <a:off x="7297617" y="410308"/>
            <a:ext cx="4894383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khuyên</a:t>
            </a:r>
            <a:r>
              <a:rPr kumimoji="0" lang="en-US" sz="44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ngăn</a:t>
            </a:r>
            <a:r>
              <a:rPr kumimoji="0" lang="en-US" sz="44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44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44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44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</a:t>
            </a:r>
            <a:r>
              <a:rPr kumimoji="0" lang="en-US" sz="44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hiểm</a:t>
            </a:r>
            <a:r>
              <a:rPr kumimoji="0" lang="en-US" sz="44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44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44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đợi</a:t>
            </a:r>
            <a:r>
              <a:rPr kumimoji="0" lang="en-US" sz="44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tàu</a:t>
            </a:r>
            <a:r>
              <a:rPr kumimoji="0" lang="en-US" sz="44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sz="44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44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rào</a:t>
            </a:r>
            <a:r>
              <a:rPr kumimoji="0" lang="en-US" sz="44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chắn</a:t>
            </a:r>
            <a:r>
              <a:rPr kumimoji="0" lang="en-US" sz="44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4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đảm</a:t>
            </a:r>
            <a:r>
              <a:rPr kumimoji="0" lang="en-US" sz="44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44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sz="44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toàn</a:t>
            </a:r>
            <a:r>
              <a:rPr kumimoji="0" lang="en-US" sz="44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C794E0-476D-FB72-547A-3B01AE6FD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408" y="538382"/>
            <a:ext cx="7191817" cy="383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73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240A775-8669-DE85-D6D9-2AA247FE482A}"/>
              </a:ext>
            </a:extLst>
          </p:cNvPr>
          <p:cNvGrpSpPr/>
          <p:nvPr/>
        </p:nvGrpSpPr>
        <p:grpSpPr>
          <a:xfrm>
            <a:off x="867506" y="105659"/>
            <a:ext cx="10456985" cy="1508943"/>
            <a:chOff x="-3423138" y="-4111466"/>
            <a:chExt cx="8909537" cy="150894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96098B2-61D4-063B-7D20-A707064EA23D}"/>
                </a:ext>
              </a:extLst>
            </p:cNvPr>
            <p:cNvSpPr/>
            <p:nvPr/>
          </p:nvSpPr>
          <p:spPr>
            <a:xfrm>
              <a:off x="-3423137" y="-4111466"/>
              <a:ext cx="8909536" cy="150894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E7F12B9-BBA5-E75F-5A15-A14F86E3561A}"/>
                </a:ext>
              </a:extLst>
            </p:cNvPr>
            <p:cNvSpPr txBox="1"/>
            <p:nvPr/>
          </p:nvSpPr>
          <p:spPr>
            <a:xfrm>
              <a:off x="-3423138" y="-3910428"/>
              <a:ext cx="890953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viết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hoặc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vẽ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tranh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tuyên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truyền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thực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an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toàn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khi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phương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tiện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giao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thông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chia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sẻ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endParaRPr kumimoji="0" lang="en-US" sz="3200" b="0" i="0" u="none" strike="noStrike" kern="1200" cap="none" spc="0" normalizeH="0" baseline="0" noProof="0" dirty="0">
                <a:ln w="0"/>
                <a:solidFill>
                  <a:srgbClr val="269E82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 descr="A picture containing toy&#10;&#10;Description automatically generated">
            <a:extLst>
              <a:ext uri="{FF2B5EF4-FFF2-40B4-BE49-F238E27FC236}">
                <a16:creationId xmlns:a16="http://schemas.microsoft.com/office/drawing/2014/main" id="{6C094179-D6E9-D895-C21F-17B64AF5D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580" y="1730849"/>
            <a:ext cx="9094839" cy="511584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P 69 ] Tranh Cổ Động Về An Toàn Giao Thông Đẹp Nhất - Welcome - LNSW">
            <a:extLst>
              <a:ext uri="{FF2B5EF4-FFF2-40B4-BE49-F238E27FC236}">
                <a16:creationId xmlns:a16="http://schemas.microsoft.com/office/drawing/2014/main" id="{FB7E3D7E-740F-219E-E5E5-D96DFECF7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125916"/>
            <a:ext cx="4899025" cy="34295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Tranh cổ động về an toàn giao thông - Phòng GD&amp;DT Sa Thầy">
            <a:extLst>
              <a:ext uri="{FF2B5EF4-FFF2-40B4-BE49-F238E27FC236}">
                <a16:creationId xmlns:a16="http://schemas.microsoft.com/office/drawing/2014/main" id="{B8644A0D-B517-908A-2FC7-B5061144F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908" y="125916"/>
            <a:ext cx="5141913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4" name="Picture 6" descr="VẼ TRANH CỔ ĐỘNG : AN TOÀN GIAO THÔNG CHO HỌC SINH - YouTube">
            <a:extLst>
              <a:ext uri="{FF2B5EF4-FFF2-40B4-BE49-F238E27FC236}">
                <a16:creationId xmlns:a16="http://schemas.microsoft.com/office/drawing/2014/main" id="{226C5E98-6B36-5D3E-1551-E7C256BC04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3" r="11694"/>
          <a:stretch/>
        </p:blipFill>
        <p:spPr bwMode="auto">
          <a:xfrm>
            <a:off x="1567605" y="3682620"/>
            <a:ext cx="4157764" cy="3049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157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4EEC36-913F-76FD-1B0B-6FACB1FE07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5" t="6087" r="868"/>
          <a:stretch/>
        </p:blipFill>
        <p:spPr>
          <a:xfrm>
            <a:off x="5515075" y="1108394"/>
            <a:ext cx="6662872" cy="4711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68C3F55-6836-BA1E-E1CA-C4B31C004A68}"/>
              </a:ext>
            </a:extLst>
          </p:cNvPr>
          <p:cNvGrpSpPr/>
          <p:nvPr/>
        </p:nvGrpSpPr>
        <p:grpSpPr>
          <a:xfrm>
            <a:off x="626027" y="1247040"/>
            <a:ext cx="5937590" cy="802159"/>
            <a:chOff x="5083225" y="157542"/>
            <a:chExt cx="6919934" cy="121405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484F6A2-5B4A-FAD6-BADF-28AD5F1A077B}"/>
                </a:ext>
              </a:extLst>
            </p:cNvPr>
            <p:cNvSpPr/>
            <p:nvPr/>
          </p:nvSpPr>
          <p:spPr>
            <a:xfrm>
              <a:off x="5083225" y="203809"/>
              <a:ext cx="6919934" cy="1167792"/>
            </a:xfrm>
            <a:custGeom>
              <a:avLst/>
              <a:gdLst>
                <a:gd name="connsiteX0" fmla="*/ 0 w 5937590"/>
                <a:gd name="connsiteY0" fmla="*/ 128601 h 771589"/>
                <a:gd name="connsiteX1" fmla="*/ 128601 w 5937590"/>
                <a:gd name="connsiteY1" fmla="*/ 0 h 771589"/>
                <a:gd name="connsiteX2" fmla="*/ 696640 w 5937590"/>
                <a:gd name="connsiteY2" fmla="*/ 0 h 771589"/>
                <a:gd name="connsiteX3" fmla="*/ 1378286 w 5937590"/>
                <a:gd name="connsiteY3" fmla="*/ 0 h 771589"/>
                <a:gd name="connsiteX4" fmla="*/ 1889521 w 5937590"/>
                <a:gd name="connsiteY4" fmla="*/ 0 h 771589"/>
                <a:gd name="connsiteX5" fmla="*/ 2514364 w 5937590"/>
                <a:gd name="connsiteY5" fmla="*/ 0 h 771589"/>
                <a:gd name="connsiteX6" fmla="*/ 3082403 w 5937590"/>
                <a:gd name="connsiteY6" fmla="*/ 0 h 771589"/>
                <a:gd name="connsiteX7" fmla="*/ 3480030 w 5937590"/>
                <a:gd name="connsiteY7" fmla="*/ 0 h 771589"/>
                <a:gd name="connsiteX8" fmla="*/ 4104873 w 5937590"/>
                <a:gd name="connsiteY8" fmla="*/ 0 h 771589"/>
                <a:gd name="connsiteX9" fmla="*/ 4672911 w 5937590"/>
                <a:gd name="connsiteY9" fmla="*/ 0 h 771589"/>
                <a:gd name="connsiteX10" fmla="*/ 5127342 w 5937590"/>
                <a:gd name="connsiteY10" fmla="*/ 0 h 771589"/>
                <a:gd name="connsiteX11" fmla="*/ 5808989 w 5937590"/>
                <a:gd name="connsiteY11" fmla="*/ 0 h 771589"/>
                <a:gd name="connsiteX12" fmla="*/ 5937590 w 5937590"/>
                <a:gd name="connsiteY12" fmla="*/ 128601 h 771589"/>
                <a:gd name="connsiteX13" fmla="*/ 5937590 w 5937590"/>
                <a:gd name="connsiteY13" fmla="*/ 642988 h 771589"/>
                <a:gd name="connsiteX14" fmla="*/ 5808989 w 5937590"/>
                <a:gd name="connsiteY14" fmla="*/ 771589 h 771589"/>
                <a:gd name="connsiteX15" fmla="*/ 5240950 w 5937590"/>
                <a:gd name="connsiteY15" fmla="*/ 771589 h 771589"/>
                <a:gd name="connsiteX16" fmla="*/ 4616108 w 5937590"/>
                <a:gd name="connsiteY16" fmla="*/ 771589 h 771589"/>
                <a:gd name="connsiteX17" fmla="*/ 3991265 w 5937590"/>
                <a:gd name="connsiteY17" fmla="*/ 771589 h 771589"/>
                <a:gd name="connsiteX18" fmla="*/ 3366422 w 5937590"/>
                <a:gd name="connsiteY18" fmla="*/ 771589 h 771589"/>
                <a:gd name="connsiteX19" fmla="*/ 2741579 w 5937590"/>
                <a:gd name="connsiteY19" fmla="*/ 771589 h 771589"/>
                <a:gd name="connsiteX20" fmla="*/ 2116737 w 5937590"/>
                <a:gd name="connsiteY20" fmla="*/ 771589 h 771589"/>
                <a:gd name="connsiteX21" fmla="*/ 1548698 w 5937590"/>
                <a:gd name="connsiteY21" fmla="*/ 771589 h 771589"/>
                <a:gd name="connsiteX22" fmla="*/ 1037463 w 5937590"/>
                <a:gd name="connsiteY22" fmla="*/ 771589 h 771589"/>
                <a:gd name="connsiteX23" fmla="*/ 128601 w 5937590"/>
                <a:gd name="connsiteY23" fmla="*/ 771589 h 771589"/>
                <a:gd name="connsiteX24" fmla="*/ 0 w 5937590"/>
                <a:gd name="connsiteY24" fmla="*/ 642988 h 771589"/>
                <a:gd name="connsiteX25" fmla="*/ 0 w 5937590"/>
                <a:gd name="connsiteY25" fmla="*/ 128601 h 771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937590" h="771589" fill="none" extrusionOk="0">
                  <a:moveTo>
                    <a:pt x="0" y="128601"/>
                  </a:moveTo>
                  <a:cubicBezTo>
                    <a:pt x="-9993" y="59626"/>
                    <a:pt x="54154" y="1407"/>
                    <a:pt x="128601" y="0"/>
                  </a:cubicBezTo>
                  <a:cubicBezTo>
                    <a:pt x="376476" y="-53323"/>
                    <a:pt x="474168" y="20275"/>
                    <a:pt x="696640" y="0"/>
                  </a:cubicBezTo>
                  <a:cubicBezTo>
                    <a:pt x="919112" y="-20275"/>
                    <a:pt x="1040223" y="79754"/>
                    <a:pt x="1378286" y="0"/>
                  </a:cubicBezTo>
                  <a:cubicBezTo>
                    <a:pt x="1716349" y="-79754"/>
                    <a:pt x="1741076" y="17560"/>
                    <a:pt x="1889521" y="0"/>
                  </a:cubicBezTo>
                  <a:cubicBezTo>
                    <a:pt x="2037967" y="-17560"/>
                    <a:pt x="2231730" y="31843"/>
                    <a:pt x="2514364" y="0"/>
                  </a:cubicBezTo>
                  <a:cubicBezTo>
                    <a:pt x="2796998" y="-31843"/>
                    <a:pt x="2904080" y="28523"/>
                    <a:pt x="3082403" y="0"/>
                  </a:cubicBezTo>
                  <a:cubicBezTo>
                    <a:pt x="3260726" y="-28523"/>
                    <a:pt x="3290129" y="25444"/>
                    <a:pt x="3480030" y="0"/>
                  </a:cubicBezTo>
                  <a:cubicBezTo>
                    <a:pt x="3669931" y="-25444"/>
                    <a:pt x="3864802" y="34444"/>
                    <a:pt x="4104873" y="0"/>
                  </a:cubicBezTo>
                  <a:cubicBezTo>
                    <a:pt x="4344944" y="-34444"/>
                    <a:pt x="4487482" y="36854"/>
                    <a:pt x="4672911" y="0"/>
                  </a:cubicBezTo>
                  <a:cubicBezTo>
                    <a:pt x="4858340" y="-36854"/>
                    <a:pt x="4949689" y="41338"/>
                    <a:pt x="5127342" y="0"/>
                  </a:cubicBezTo>
                  <a:cubicBezTo>
                    <a:pt x="5304995" y="-41338"/>
                    <a:pt x="5530855" y="4629"/>
                    <a:pt x="5808989" y="0"/>
                  </a:cubicBezTo>
                  <a:cubicBezTo>
                    <a:pt x="5880918" y="-13482"/>
                    <a:pt x="5941983" y="52677"/>
                    <a:pt x="5937590" y="128601"/>
                  </a:cubicBezTo>
                  <a:cubicBezTo>
                    <a:pt x="5963995" y="237805"/>
                    <a:pt x="5891500" y="525970"/>
                    <a:pt x="5937590" y="642988"/>
                  </a:cubicBezTo>
                  <a:cubicBezTo>
                    <a:pt x="5923980" y="727176"/>
                    <a:pt x="5869888" y="766902"/>
                    <a:pt x="5808989" y="771589"/>
                  </a:cubicBezTo>
                  <a:cubicBezTo>
                    <a:pt x="5652595" y="834739"/>
                    <a:pt x="5416151" y="735515"/>
                    <a:pt x="5240950" y="771589"/>
                  </a:cubicBezTo>
                  <a:cubicBezTo>
                    <a:pt x="5065749" y="807663"/>
                    <a:pt x="4753301" y="700118"/>
                    <a:pt x="4616108" y="771589"/>
                  </a:cubicBezTo>
                  <a:cubicBezTo>
                    <a:pt x="4478915" y="843060"/>
                    <a:pt x="4126623" y="705022"/>
                    <a:pt x="3991265" y="771589"/>
                  </a:cubicBezTo>
                  <a:cubicBezTo>
                    <a:pt x="3855907" y="838156"/>
                    <a:pt x="3565416" y="721246"/>
                    <a:pt x="3366422" y="771589"/>
                  </a:cubicBezTo>
                  <a:cubicBezTo>
                    <a:pt x="3167428" y="821932"/>
                    <a:pt x="2964072" y="716005"/>
                    <a:pt x="2741579" y="771589"/>
                  </a:cubicBezTo>
                  <a:cubicBezTo>
                    <a:pt x="2519086" y="827173"/>
                    <a:pt x="2413048" y="713347"/>
                    <a:pt x="2116737" y="771589"/>
                  </a:cubicBezTo>
                  <a:cubicBezTo>
                    <a:pt x="1820426" y="829831"/>
                    <a:pt x="1729675" y="758390"/>
                    <a:pt x="1548698" y="771589"/>
                  </a:cubicBezTo>
                  <a:cubicBezTo>
                    <a:pt x="1367721" y="784788"/>
                    <a:pt x="1151413" y="713865"/>
                    <a:pt x="1037463" y="771589"/>
                  </a:cubicBezTo>
                  <a:cubicBezTo>
                    <a:pt x="923514" y="829313"/>
                    <a:pt x="310632" y="733097"/>
                    <a:pt x="128601" y="771589"/>
                  </a:cubicBezTo>
                  <a:cubicBezTo>
                    <a:pt x="55083" y="770403"/>
                    <a:pt x="-18005" y="706320"/>
                    <a:pt x="0" y="642988"/>
                  </a:cubicBezTo>
                  <a:cubicBezTo>
                    <a:pt x="-25059" y="493033"/>
                    <a:pt x="5165" y="239183"/>
                    <a:pt x="0" y="128601"/>
                  </a:cubicBezTo>
                  <a:close/>
                </a:path>
                <a:path w="5937590" h="771589" stroke="0" extrusionOk="0">
                  <a:moveTo>
                    <a:pt x="0" y="128601"/>
                  </a:moveTo>
                  <a:cubicBezTo>
                    <a:pt x="20938" y="60245"/>
                    <a:pt x="52884" y="6396"/>
                    <a:pt x="128601" y="0"/>
                  </a:cubicBezTo>
                  <a:cubicBezTo>
                    <a:pt x="313017" y="-12899"/>
                    <a:pt x="404718" y="3319"/>
                    <a:pt x="639836" y="0"/>
                  </a:cubicBezTo>
                  <a:cubicBezTo>
                    <a:pt x="874954" y="-3319"/>
                    <a:pt x="1149109" y="35789"/>
                    <a:pt x="1321482" y="0"/>
                  </a:cubicBezTo>
                  <a:cubicBezTo>
                    <a:pt x="1493855" y="-35789"/>
                    <a:pt x="1678227" y="6987"/>
                    <a:pt x="2003129" y="0"/>
                  </a:cubicBezTo>
                  <a:cubicBezTo>
                    <a:pt x="2328031" y="-6987"/>
                    <a:pt x="2404336" y="48874"/>
                    <a:pt x="2571168" y="0"/>
                  </a:cubicBezTo>
                  <a:cubicBezTo>
                    <a:pt x="2738000" y="-48874"/>
                    <a:pt x="2849021" y="43401"/>
                    <a:pt x="2968795" y="0"/>
                  </a:cubicBezTo>
                  <a:cubicBezTo>
                    <a:pt x="3088569" y="-43401"/>
                    <a:pt x="3334270" y="15261"/>
                    <a:pt x="3480030" y="0"/>
                  </a:cubicBezTo>
                  <a:cubicBezTo>
                    <a:pt x="3625791" y="-15261"/>
                    <a:pt x="3835096" y="56434"/>
                    <a:pt x="3991265" y="0"/>
                  </a:cubicBezTo>
                  <a:cubicBezTo>
                    <a:pt x="4147434" y="-56434"/>
                    <a:pt x="4346728" y="4010"/>
                    <a:pt x="4445696" y="0"/>
                  </a:cubicBezTo>
                  <a:cubicBezTo>
                    <a:pt x="4544664" y="-4010"/>
                    <a:pt x="4739708" y="52044"/>
                    <a:pt x="4956931" y="0"/>
                  </a:cubicBezTo>
                  <a:cubicBezTo>
                    <a:pt x="5174155" y="-52044"/>
                    <a:pt x="5498878" y="38787"/>
                    <a:pt x="5808989" y="0"/>
                  </a:cubicBezTo>
                  <a:cubicBezTo>
                    <a:pt x="5871836" y="13071"/>
                    <a:pt x="5946488" y="49156"/>
                    <a:pt x="5937590" y="128601"/>
                  </a:cubicBezTo>
                  <a:cubicBezTo>
                    <a:pt x="5996977" y="348251"/>
                    <a:pt x="5897631" y="409881"/>
                    <a:pt x="5937590" y="642988"/>
                  </a:cubicBezTo>
                  <a:cubicBezTo>
                    <a:pt x="5955739" y="718698"/>
                    <a:pt x="5876260" y="785451"/>
                    <a:pt x="5808989" y="771589"/>
                  </a:cubicBezTo>
                  <a:cubicBezTo>
                    <a:pt x="5511834" y="838716"/>
                    <a:pt x="5442807" y="740408"/>
                    <a:pt x="5127342" y="771589"/>
                  </a:cubicBezTo>
                  <a:cubicBezTo>
                    <a:pt x="4811877" y="802770"/>
                    <a:pt x="4834423" y="741155"/>
                    <a:pt x="4616108" y="771589"/>
                  </a:cubicBezTo>
                  <a:cubicBezTo>
                    <a:pt x="4397793" y="802023"/>
                    <a:pt x="4304851" y="760501"/>
                    <a:pt x="4104873" y="771589"/>
                  </a:cubicBezTo>
                  <a:cubicBezTo>
                    <a:pt x="3904895" y="782677"/>
                    <a:pt x="3734576" y="717690"/>
                    <a:pt x="3480030" y="771589"/>
                  </a:cubicBezTo>
                  <a:cubicBezTo>
                    <a:pt x="3225484" y="825488"/>
                    <a:pt x="3090887" y="743498"/>
                    <a:pt x="2968795" y="771589"/>
                  </a:cubicBezTo>
                  <a:cubicBezTo>
                    <a:pt x="2846704" y="799680"/>
                    <a:pt x="2651337" y="726727"/>
                    <a:pt x="2571168" y="771589"/>
                  </a:cubicBezTo>
                  <a:cubicBezTo>
                    <a:pt x="2490999" y="816451"/>
                    <a:pt x="2255656" y="737647"/>
                    <a:pt x="2003129" y="771589"/>
                  </a:cubicBezTo>
                  <a:cubicBezTo>
                    <a:pt x="1750602" y="805531"/>
                    <a:pt x="1601302" y="715875"/>
                    <a:pt x="1321482" y="771589"/>
                  </a:cubicBezTo>
                  <a:cubicBezTo>
                    <a:pt x="1041662" y="827303"/>
                    <a:pt x="785369" y="728792"/>
                    <a:pt x="639836" y="771589"/>
                  </a:cubicBezTo>
                  <a:cubicBezTo>
                    <a:pt x="494303" y="814386"/>
                    <a:pt x="253778" y="712807"/>
                    <a:pt x="128601" y="771589"/>
                  </a:cubicBezTo>
                  <a:cubicBezTo>
                    <a:pt x="63566" y="780830"/>
                    <a:pt x="10610" y="711641"/>
                    <a:pt x="0" y="642988"/>
                  </a:cubicBezTo>
                  <a:cubicBezTo>
                    <a:pt x="-28597" y="446910"/>
                    <a:pt x="12663" y="297649"/>
                    <a:pt x="0" y="12860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28575">
              <a:extLst>
                <a:ext uri="{C807C97D-BFC1-408E-A445-0C87EB9F89A2}">
                  <ask:lineSketchStyleProps xmlns:ask="http://schemas.microsoft.com/office/drawing/2018/sketchyshapes" sd="90433956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2267D60-677F-67B9-6704-EFC3CDAECE15}"/>
                </a:ext>
              </a:extLst>
            </p:cNvPr>
            <p:cNvSpPr txBox="1"/>
            <p:nvPr/>
          </p:nvSpPr>
          <p:spPr>
            <a:xfrm>
              <a:off x="5083225" y="157542"/>
              <a:ext cx="6919934" cy="7694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Tranh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vẽ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ai?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0385D5C-DD99-7F9C-404E-ECBE83545DFA}"/>
              </a:ext>
            </a:extLst>
          </p:cNvPr>
          <p:cNvGrpSpPr/>
          <p:nvPr/>
        </p:nvGrpSpPr>
        <p:grpSpPr>
          <a:xfrm>
            <a:off x="678865" y="4584436"/>
            <a:ext cx="5884753" cy="1444482"/>
            <a:chOff x="5083224" y="-302460"/>
            <a:chExt cx="6919935" cy="169107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57AF08C-3F62-3054-180E-F0A91426F959}"/>
                </a:ext>
              </a:extLst>
            </p:cNvPr>
            <p:cNvSpPr/>
            <p:nvPr/>
          </p:nvSpPr>
          <p:spPr>
            <a:xfrm>
              <a:off x="5083225" y="-249277"/>
              <a:ext cx="6919934" cy="1637893"/>
            </a:xfrm>
            <a:custGeom>
              <a:avLst/>
              <a:gdLst>
                <a:gd name="connsiteX0" fmla="*/ 0 w 5884752"/>
                <a:gd name="connsiteY0" fmla="*/ 233180 h 1399054"/>
                <a:gd name="connsiteX1" fmla="*/ 233180 w 5884752"/>
                <a:gd name="connsiteY1" fmla="*/ 0 h 1399054"/>
                <a:gd name="connsiteX2" fmla="*/ 612467 w 5884752"/>
                <a:gd name="connsiteY2" fmla="*/ 0 h 1399054"/>
                <a:gd name="connsiteX3" fmla="*/ 1208491 w 5884752"/>
                <a:gd name="connsiteY3" fmla="*/ 0 h 1399054"/>
                <a:gd name="connsiteX4" fmla="*/ 1750330 w 5884752"/>
                <a:gd name="connsiteY4" fmla="*/ 0 h 1399054"/>
                <a:gd name="connsiteX5" fmla="*/ 2129617 w 5884752"/>
                <a:gd name="connsiteY5" fmla="*/ 0 h 1399054"/>
                <a:gd name="connsiteX6" fmla="*/ 2725640 w 5884752"/>
                <a:gd name="connsiteY6" fmla="*/ 0 h 1399054"/>
                <a:gd name="connsiteX7" fmla="*/ 3267480 w 5884752"/>
                <a:gd name="connsiteY7" fmla="*/ 0 h 1399054"/>
                <a:gd name="connsiteX8" fmla="*/ 3700951 w 5884752"/>
                <a:gd name="connsiteY8" fmla="*/ 0 h 1399054"/>
                <a:gd name="connsiteX9" fmla="*/ 4080238 w 5884752"/>
                <a:gd name="connsiteY9" fmla="*/ 0 h 1399054"/>
                <a:gd name="connsiteX10" fmla="*/ 4622078 w 5884752"/>
                <a:gd name="connsiteY10" fmla="*/ 0 h 1399054"/>
                <a:gd name="connsiteX11" fmla="*/ 5001365 w 5884752"/>
                <a:gd name="connsiteY11" fmla="*/ 0 h 1399054"/>
                <a:gd name="connsiteX12" fmla="*/ 5651572 w 5884752"/>
                <a:gd name="connsiteY12" fmla="*/ 0 h 1399054"/>
                <a:gd name="connsiteX13" fmla="*/ 5884752 w 5884752"/>
                <a:gd name="connsiteY13" fmla="*/ 233180 h 1399054"/>
                <a:gd name="connsiteX14" fmla="*/ 5884752 w 5884752"/>
                <a:gd name="connsiteY14" fmla="*/ 699527 h 1399054"/>
                <a:gd name="connsiteX15" fmla="*/ 5884752 w 5884752"/>
                <a:gd name="connsiteY15" fmla="*/ 1165874 h 1399054"/>
                <a:gd name="connsiteX16" fmla="*/ 5651572 w 5884752"/>
                <a:gd name="connsiteY16" fmla="*/ 1399054 h 1399054"/>
                <a:gd name="connsiteX17" fmla="*/ 5001365 w 5884752"/>
                <a:gd name="connsiteY17" fmla="*/ 1399054 h 1399054"/>
                <a:gd name="connsiteX18" fmla="*/ 4405342 w 5884752"/>
                <a:gd name="connsiteY18" fmla="*/ 1399054 h 1399054"/>
                <a:gd name="connsiteX19" fmla="*/ 3863503 w 5884752"/>
                <a:gd name="connsiteY19" fmla="*/ 1399054 h 1399054"/>
                <a:gd name="connsiteX20" fmla="*/ 3375847 w 5884752"/>
                <a:gd name="connsiteY20" fmla="*/ 1399054 h 1399054"/>
                <a:gd name="connsiteX21" fmla="*/ 2779824 w 5884752"/>
                <a:gd name="connsiteY21" fmla="*/ 1399054 h 1399054"/>
                <a:gd name="connsiteX22" fmla="*/ 2400537 w 5884752"/>
                <a:gd name="connsiteY22" fmla="*/ 1399054 h 1399054"/>
                <a:gd name="connsiteX23" fmla="*/ 2021249 w 5884752"/>
                <a:gd name="connsiteY23" fmla="*/ 1399054 h 1399054"/>
                <a:gd name="connsiteX24" fmla="*/ 1533594 w 5884752"/>
                <a:gd name="connsiteY24" fmla="*/ 1399054 h 1399054"/>
                <a:gd name="connsiteX25" fmla="*/ 1045939 w 5884752"/>
                <a:gd name="connsiteY25" fmla="*/ 1399054 h 1399054"/>
                <a:gd name="connsiteX26" fmla="*/ 233180 w 5884752"/>
                <a:gd name="connsiteY26" fmla="*/ 1399054 h 1399054"/>
                <a:gd name="connsiteX27" fmla="*/ 0 w 5884752"/>
                <a:gd name="connsiteY27" fmla="*/ 1165874 h 1399054"/>
                <a:gd name="connsiteX28" fmla="*/ 0 w 5884752"/>
                <a:gd name="connsiteY28" fmla="*/ 727508 h 1399054"/>
                <a:gd name="connsiteX29" fmla="*/ 0 w 5884752"/>
                <a:gd name="connsiteY29" fmla="*/ 233180 h 139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884752" h="1399054" fill="none" extrusionOk="0">
                  <a:moveTo>
                    <a:pt x="0" y="233180"/>
                  </a:moveTo>
                  <a:cubicBezTo>
                    <a:pt x="-1270" y="77159"/>
                    <a:pt x="109167" y="107"/>
                    <a:pt x="233180" y="0"/>
                  </a:cubicBezTo>
                  <a:cubicBezTo>
                    <a:pt x="392428" y="-42290"/>
                    <a:pt x="463986" y="1509"/>
                    <a:pt x="612467" y="0"/>
                  </a:cubicBezTo>
                  <a:cubicBezTo>
                    <a:pt x="760948" y="-1509"/>
                    <a:pt x="1028812" y="21604"/>
                    <a:pt x="1208491" y="0"/>
                  </a:cubicBezTo>
                  <a:cubicBezTo>
                    <a:pt x="1388170" y="-21604"/>
                    <a:pt x="1524044" y="49223"/>
                    <a:pt x="1750330" y="0"/>
                  </a:cubicBezTo>
                  <a:cubicBezTo>
                    <a:pt x="1976616" y="-49223"/>
                    <a:pt x="2036934" y="39645"/>
                    <a:pt x="2129617" y="0"/>
                  </a:cubicBezTo>
                  <a:cubicBezTo>
                    <a:pt x="2222300" y="-39645"/>
                    <a:pt x="2530781" y="51389"/>
                    <a:pt x="2725640" y="0"/>
                  </a:cubicBezTo>
                  <a:cubicBezTo>
                    <a:pt x="2920499" y="-51389"/>
                    <a:pt x="3020286" y="12414"/>
                    <a:pt x="3267480" y="0"/>
                  </a:cubicBezTo>
                  <a:cubicBezTo>
                    <a:pt x="3514674" y="-12414"/>
                    <a:pt x="3513018" y="11848"/>
                    <a:pt x="3700951" y="0"/>
                  </a:cubicBezTo>
                  <a:cubicBezTo>
                    <a:pt x="3888884" y="-11848"/>
                    <a:pt x="3995130" y="36796"/>
                    <a:pt x="4080238" y="0"/>
                  </a:cubicBezTo>
                  <a:cubicBezTo>
                    <a:pt x="4165346" y="-36796"/>
                    <a:pt x="4466676" y="5552"/>
                    <a:pt x="4622078" y="0"/>
                  </a:cubicBezTo>
                  <a:cubicBezTo>
                    <a:pt x="4777480" y="-5552"/>
                    <a:pt x="4884141" y="5144"/>
                    <a:pt x="5001365" y="0"/>
                  </a:cubicBezTo>
                  <a:cubicBezTo>
                    <a:pt x="5118589" y="-5144"/>
                    <a:pt x="5486437" y="65949"/>
                    <a:pt x="5651572" y="0"/>
                  </a:cubicBezTo>
                  <a:cubicBezTo>
                    <a:pt x="5771535" y="8530"/>
                    <a:pt x="5852017" y="89244"/>
                    <a:pt x="5884752" y="233180"/>
                  </a:cubicBezTo>
                  <a:cubicBezTo>
                    <a:pt x="5897429" y="391954"/>
                    <a:pt x="5882331" y="500382"/>
                    <a:pt x="5884752" y="699527"/>
                  </a:cubicBezTo>
                  <a:cubicBezTo>
                    <a:pt x="5887173" y="898672"/>
                    <a:pt x="5845650" y="956830"/>
                    <a:pt x="5884752" y="1165874"/>
                  </a:cubicBezTo>
                  <a:cubicBezTo>
                    <a:pt x="5907442" y="1274835"/>
                    <a:pt x="5810077" y="1404604"/>
                    <a:pt x="5651572" y="1399054"/>
                  </a:cubicBezTo>
                  <a:cubicBezTo>
                    <a:pt x="5483002" y="1438137"/>
                    <a:pt x="5266087" y="1351250"/>
                    <a:pt x="5001365" y="1399054"/>
                  </a:cubicBezTo>
                  <a:cubicBezTo>
                    <a:pt x="4736643" y="1446858"/>
                    <a:pt x="4560814" y="1382512"/>
                    <a:pt x="4405342" y="1399054"/>
                  </a:cubicBezTo>
                  <a:cubicBezTo>
                    <a:pt x="4249870" y="1415596"/>
                    <a:pt x="3978248" y="1355985"/>
                    <a:pt x="3863503" y="1399054"/>
                  </a:cubicBezTo>
                  <a:cubicBezTo>
                    <a:pt x="3748758" y="1442123"/>
                    <a:pt x="3573008" y="1382463"/>
                    <a:pt x="3375847" y="1399054"/>
                  </a:cubicBezTo>
                  <a:cubicBezTo>
                    <a:pt x="3178686" y="1415645"/>
                    <a:pt x="3028365" y="1355771"/>
                    <a:pt x="2779824" y="1399054"/>
                  </a:cubicBezTo>
                  <a:cubicBezTo>
                    <a:pt x="2531283" y="1442337"/>
                    <a:pt x="2505339" y="1398991"/>
                    <a:pt x="2400537" y="1399054"/>
                  </a:cubicBezTo>
                  <a:cubicBezTo>
                    <a:pt x="2295735" y="1399117"/>
                    <a:pt x="2127667" y="1355474"/>
                    <a:pt x="2021249" y="1399054"/>
                  </a:cubicBezTo>
                  <a:cubicBezTo>
                    <a:pt x="1914831" y="1442634"/>
                    <a:pt x="1633932" y="1357578"/>
                    <a:pt x="1533594" y="1399054"/>
                  </a:cubicBezTo>
                  <a:cubicBezTo>
                    <a:pt x="1433256" y="1440530"/>
                    <a:pt x="1236367" y="1365356"/>
                    <a:pt x="1045939" y="1399054"/>
                  </a:cubicBezTo>
                  <a:cubicBezTo>
                    <a:pt x="855511" y="1432752"/>
                    <a:pt x="452910" y="1305149"/>
                    <a:pt x="233180" y="1399054"/>
                  </a:cubicBezTo>
                  <a:cubicBezTo>
                    <a:pt x="92593" y="1411036"/>
                    <a:pt x="7086" y="1307975"/>
                    <a:pt x="0" y="1165874"/>
                  </a:cubicBezTo>
                  <a:cubicBezTo>
                    <a:pt x="-48620" y="971337"/>
                    <a:pt x="9444" y="835272"/>
                    <a:pt x="0" y="727508"/>
                  </a:cubicBezTo>
                  <a:cubicBezTo>
                    <a:pt x="-9444" y="619744"/>
                    <a:pt x="40228" y="396449"/>
                    <a:pt x="0" y="233180"/>
                  </a:cubicBezTo>
                  <a:close/>
                </a:path>
                <a:path w="5884752" h="1399054" stroke="0" extrusionOk="0">
                  <a:moveTo>
                    <a:pt x="0" y="233180"/>
                  </a:moveTo>
                  <a:cubicBezTo>
                    <a:pt x="33832" y="108710"/>
                    <a:pt x="95732" y="11809"/>
                    <a:pt x="233180" y="0"/>
                  </a:cubicBezTo>
                  <a:cubicBezTo>
                    <a:pt x="393321" y="-1703"/>
                    <a:pt x="568555" y="32303"/>
                    <a:pt x="720835" y="0"/>
                  </a:cubicBezTo>
                  <a:cubicBezTo>
                    <a:pt x="873116" y="-32303"/>
                    <a:pt x="1158116" y="56818"/>
                    <a:pt x="1371042" y="0"/>
                  </a:cubicBezTo>
                  <a:cubicBezTo>
                    <a:pt x="1583968" y="-56818"/>
                    <a:pt x="1782311" y="21564"/>
                    <a:pt x="2021249" y="0"/>
                  </a:cubicBezTo>
                  <a:cubicBezTo>
                    <a:pt x="2260187" y="-21564"/>
                    <a:pt x="2293859" y="31057"/>
                    <a:pt x="2563089" y="0"/>
                  </a:cubicBezTo>
                  <a:cubicBezTo>
                    <a:pt x="2832319" y="-31057"/>
                    <a:pt x="2762982" y="32897"/>
                    <a:pt x="2942376" y="0"/>
                  </a:cubicBezTo>
                  <a:cubicBezTo>
                    <a:pt x="3121770" y="-32897"/>
                    <a:pt x="3204743" y="12638"/>
                    <a:pt x="3430031" y="0"/>
                  </a:cubicBezTo>
                  <a:cubicBezTo>
                    <a:pt x="3655320" y="-12638"/>
                    <a:pt x="3807232" y="11177"/>
                    <a:pt x="3917687" y="0"/>
                  </a:cubicBezTo>
                  <a:cubicBezTo>
                    <a:pt x="4028142" y="-11177"/>
                    <a:pt x="4201650" y="7167"/>
                    <a:pt x="4351158" y="0"/>
                  </a:cubicBezTo>
                  <a:cubicBezTo>
                    <a:pt x="4500666" y="-7167"/>
                    <a:pt x="4648755" y="55709"/>
                    <a:pt x="4838813" y="0"/>
                  </a:cubicBezTo>
                  <a:cubicBezTo>
                    <a:pt x="5028871" y="-55709"/>
                    <a:pt x="5260089" y="62574"/>
                    <a:pt x="5651572" y="0"/>
                  </a:cubicBezTo>
                  <a:cubicBezTo>
                    <a:pt x="5771898" y="13518"/>
                    <a:pt x="5907025" y="83318"/>
                    <a:pt x="5884752" y="233180"/>
                  </a:cubicBezTo>
                  <a:cubicBezTo>
                    <a:pt x="5932136" y="406724"/>
                    <a:pt x="5872499" y="505909"/>
                    <a:pt x="5884752" y="708854"/>
                  </a:cubicBezTo>
                  <a:cubicBezTo>
                    <a:pt x="5897005" y="911799"/>
                    <a:pt x="5847396" y="1054660"/>
                    <a:pt x="5884752" y="1165874"/>
                  </a:cubicBezTo>
                  <a:cubicBezTo>
                    <a:pt x="5888102" y="1302139"/>
                    <a:pt x="5768579" y="1398755"/>
                    <a:pt x="5651572" y="1399054"/>
                  </a:cubicBezTo>
                  <a:cubicBezTo>
                    <a:pt x="5560070" y="1413832"/>
                    <a:pt x="5382737" y="1362987"/>
                    <a:pt x="5218101" y="1399054"/>
                  </a:cubicBezTo>
                  <a:cubicBezTo>
                    <a:pt x="5053465" y="1435121"/>
                    <a:pt x="4929921" y="1341040"/>
                    <a:pt x="4730445" y="1399054"/>
                  </a:cubicBezTo>
                  <a:cubicBezTo>
                    <a:pt x="4530969" y="1457068"/>
                    <a:pt x="4339037" y="1351905"/>
                    <a:pt x="4134422" y="1399054"/>
                  </a:cubicBezTo>
                  <a:cubicBezTo>
                    <a:pt x="3929807" y="1446203"/>
                    <a:pt x="3751928" y="1386789"/>
                    <a:pt x="3646767" y="1399054"/>
                  </a:cubicBezTo>
                  <a:cubicBezTo>
                    <a:pt x="3541607" y="1411319"/>
                    <a:pt x="3417400" y="1391698"/>
                    <a:pt x="3267480" y="1399054"/>
                  </a:cubicBezTo>
                  <a:cubicBezTo>
                    <a:pt x="3117560" y="1406410"/>
                    <a:pt x="2892255" y="1382692"/>
                    <a:pt x="2725640" y="1399054"/>
                  </a:cubicBezTo>
                  <a:cubicBezTo>
                    <a:pt x="2559025" y="1415416"/>
                    <a:pt x="2306502" y="1329744"/>
                    <a:pt x="2075433" y="1399054"/>
                  </a:cubicBezTo>
                  <a:cubicBezTo>
                    <a:pt x="1844364" y="1468364"/>
                    <a:pt x="1685142" y="1342270"/>
                    <a:pt x="1425226" y="1399054"/>
                  </a:cubicBezTo>
                  <a:cubicBezTo>
                    <a:pt x="1165310" y="1455838"/>
                    <a:pt x="1064690" y="1349837"/>
                    <a:pt x="937571" y="1399054"/>
                  </a:cubicBezTo>
                  <a:cubicBezTo>
                    <a:pt x="810453" y="1448271"/>
                    <a:pt x="452996" y="1316642"/>
                    <a:pt x="233180" y="1399054"/>
                  </a:cubicBezTo>
                  <a:cubicBezTo>
                    <a:pt x="73702" y="1395990"/>
                    <a:pt x="-18835" y="1274091"/>
                    <a:pt x="0" y="1165874"/>
                  </a:cubicBezTo>
                  <a:cubicBezTo>
                    <a:pt x="-51424" y="1037786"/>
                    <a:pt x="21681" y="799504"/>
                    <a:pt x="0" y="690200"/>
                  </a:cubicBezTo>
                  <a:cubicBezTo>
                    <a:pt x="-21681" y="580896"/>
                    <a:pt x="48474" y="337282"/>
                    <a:pt x="0" y="23318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28575">
              <a:extLst>
                <a:ext uri="{C807C97D-BFC1-408E-A445-0C87EB9F89A2}">
                  <ask:lineSketchStyleProps xmlns:ask="http://schemas.microsoft.com/office/drawing/2018/sketchyshapes" sd="90433956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BBEDFCF-57FB-38DE-5FD8-15DE394E25E0}"/>
                </a:ext>
              </a:extLst>
            </p:cNvPr>
            <p:cNvSpPr txBox="1"/>
            <p:nvPr/>
          </p:nvSpPr>
          <p:spPr>
            <a:xfrm>
              <a:off x="5083224" y="-302460"/>
              <a:ext cx="6919934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Tại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sao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Minh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khuyên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bố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như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vậy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0015174-D622-55E5-B79D-22BC89644A32}"/>
              </a:ext>
            </a:extLst>
          </p:cNvPr>
          <p:cNvGrpSpPr/>
          <p:nvPr/>
        </p:nvGrpSpPr>
        <p:grpSpPr>
          <a:xfrm>
            <a:off x="678865" y="2819176"/>
            <a:ext cx="5884752" cy="807581"/>
            <a:chOff x="5083225" y="321973"/>
            <a:chExt cx="6919934" cy="106664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8196FFD-7763-BCED-471B-A35B59C25BB3}"/>
                </a:ext>
              </a:extLst>
            </p:cNvPr>
            <p:cNvSpPr/>
            <p:nvPr/>
          </p:nvSpPr>
          <p:spPr>
            <a:xfrm>
              <a:off x="5083225" y="377675"/>
              <a:ext cx="6919934" cy="1010941"/>
            </a:xfrm>
            <a:custGeom>
              <a:avLst/>
              <a:gdLst>
                <a:gd name="connsiteX0" fmla="*/ 0 w 5884752"/>
                <a:gd name="connsiteY0" fmla="*/ 127571 h 765408"/>
                <a:gd name="connsiteX1" fmla="*/ 127571 w 5884752"/>
                <a:gd name="connsiteY1" fmla="*/ 0 h 765408"/>
                <a:gd name="connsiteX2" fmla="*/ 690532 w 5884752"/>
                <a:gd name="connsiteY2" fmla="*/ 0 h 765408"/>
                <a:gd name="connsiteX3" fmla="*/ 1366085 w 5884752"/>
                <a:gd name="connsiteY3" fmla="*/ 0 h 765408"/>
                <a:gd name="connsiteX4" fmla="*/ 1872750 w 5884752"/>
                <a:gd name="connsiteY4" fmla="*/ 0 h 765408"/>
                <a:gd name="connsiteX5" fmla="*/ 2492007 w 5884752"/>
                <a:gd name="connsiteY5" fmla="*/ 0 h 765408"/>
                <a:gd name="connsiteX6" fmla="*/ 3054968 w 5884752"/>
                <a:gd name="connsiteY6" fmla="*/ 0 h 765408"/>
                <a:gd name="connsiteX7" fmla="*/ 3449041 w 5884752"/>
                <a:gd name="connsiteY7" fmla="*/ 0 h 765408"/>
                <a:gd name="connsiteX8" fmla="*/ 4068298 w 5884752"/>
                <a:gd name="connsiteY8" fmla="*/ 0 h 765408"/>
                <a:gd name="connsiteX9" fmla="*/ 4631259 w 5884752"/>
                <a:gd name="connsiteY9" fmla="*/ 0 h 765408"/>
                <a:gd name="connsiteX10" fmla="*/ 5081628 w 5884752"/>
                <a:gd name="connsiteY10" fmla="*/ 0 h 765408"/>
                <a:gd name="connsiteX11" fmla="*/ 5757181 w 5884752"/>
                <a:gd name="connsiteY11" fmla="*/ 0 h 765408"/>
                <a:gd name="connsiteX12" fmla="*/ 5884752 w 5884752"/>
                <a:gd name="connsiteY12" fmla="*/ 127571 h 765408"/>
                <a:gd name="connsiteX13" fmla="*/ 5884752 w 5884752"/>
                <a:gd name="connsiteY13" fmla="*/ 637837 h 765408"/>
                <a:gd name="connsiteX14" fmla="*/ 5757181 w 5884752"/>
                <a:gd name="connsiteY14" fmla="*/ 765408 h 765408"/>
                <a:gd name="connsiteX15" fmla="*/ 5194220 w 5884752"/>
                <a:gd name="connsiteY15" fmla="*/ 765408 h 765408"/>
                <a:gd name="connsiteX16" fmla="*/ 4574963 w 5884752"/>
                <a:gd name="connsiteY16" fmla="*/ 765408 h 765408"/>
                <a:gd name="connsiteX17" fmla="*/ 3955706 w 5884752"/>
                <a:gd name="connsiteY17" fmla="*/ 765408 h 765408"/>
                <a:gd name="connsiteX18" fmla="*/ 3336449 w 5884752"/>
                <a:gd name="connsiteY18" fmla="*/ 765408 h 765408"/>
                <a:gd name="connsiteX19" fmla="*/ 2717192 w 5884752"/>
                <a:gd name="connsiteY19" fmla="*/ 765408 h 765408"/>
                <a:gd name="connsiteX20" fmla="*/ 2097935 w 5884752"/>
                <a:gd name="connsiteY20" fmla="*/ 765408 h 765408"/>
                <a:gd name="connsiteX21" fmla="*/ 1534974 w 5884752"/>
                <a:gd name="connsiteY21" fmla="*/ 765408 h 765408"/>
                <a:gd name="connsiteX22" fmla="*/ 1028309 w 5884752"/>
                <a:gd name="connsiteY22" fmla="*/ 765408 h 765408"/>
                <a:gd name="connsiteX23" fmla="*/ 127571 w 5884752"/>
                <a:gd name="connsiteY23" fmla="*/ 765408 h 765408"/>
                <a:gd name="connsiteX24" fmla="*/ 0 w 5884752"/>
                <a:gd name="connsiteY24" fmla="*/ 637837 h 765408"/>
                <a:gd name="connsiteX25" fmla="*/ 0 w 5884752"/>
                <a:gd name="connsiteY25" fmla="*/ 127571 h 765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884752" h="765408" fill="none" extrusionOk="0">
                  <a:moveTo>
                    <a:pt x="0" y="127571"/>
                  </a:moveTo>
                  <a:cubicBezTo>
                    <a:pt x="-8513" y="58861"/>
                    <a:pt x="38893" y="7490"/>
                    <a:pt x="127571" y="0"/>
                  </a:cubicBezTo>
                  <a:cubicBezTo>
                    <a:pt x="369225" y="-61436"/>
                    <a:pt x="575287" y="18818"/>
                    <a:pt x="690532" y="0"/>
                  </a:cubicBezTo>
                  <a:cubicBezTo>
                    <a:pt x="805777" y="-18818"/>
                    <a:pt x="1082443" y="9494"/>
                    <a:pt x="1366085" y="0"/>
                  </a:cubicBezTo>
                  <a:cubicBezTo>
                    <a:pt x="1649727" y="-9494"/>
                    <a:pt x="1650621" y="57682"/>
                    <a:pt x="1872750" y="0"/>
                  </a:cubicBezTo>
                  <a:cubicBezTo>
                    <a:pt x="2094880" y="-57682"/>
                    <a:pt x="2216833" y="72729"/>
                    <a:pt x="2492007" y="0"/>
                  </a:cubicBezTo>
                  <a:cubicBezTo>
                    <a:pt x="2767181" y="-72729"/>
                    <a:pt x="2781208" y="58227"/>
                    <a:pt x="3054968" y="0"/>
                  </a:cubicBezTo>
                  <a:cubicBezTo>
                    <a:pt x="3328728" y="-58227"/>
                    <a:pt x="3283541" y="45257"/>
                    <a:pt x="3449041" y="0"/>
                  </a:cubicBezTo>
                  <a:cubicBezTo>
                    <a:pt x="3614541" y="-45257"/>
                    <a:pt x="3803609" y="30279"/>
                    <a:pt x="4068298" y="0"/>
                  </a:cubicBezTo>
                  <a:cubicBezTo>
                    <a:pt x="4332987" y="-30279"/>
                    <a:pt x="4493664" y="57925"/>
                    <a:pt x="4631259" y="0"/>
                  </a:cubicBezTo>
                  <a:cubicBezTo>
                    <a:pt x="4768854" y="-57925"/>
                    <a:pt x="4890776" y="13487"/>
                    <a:pt x="5081628" y="0"/>
                  </a:cubicBezTo>
                  <a:cubicBezTo>
                    <a:pt x="5272480" y="-13487"/>
                    <a:pt x="5464796" y="65350"/>
                    <a:pt x="5757181" y="0"/>
                  </a:cubicBezTo>
                  <a:cubicBezTo>
                    <a:pt x="5828568" y="-13870"/>
                    <a:pt x="5887704" y="53823"/>
                    <a:pt x="5884752" y="127571"/>
                  </a:cubicBezTo>
                  <a:cubicBezTo>
                    <a:pt x="5931943" y="328115"/>
                    <a:pt x="5850200" y="406137"/>
                    <a:pt x="5884752" y="637837"/>
                  </a:cubicBezTo>
                  <a:cubicBezTo>
                    <a:pt x="5878851" y="714001"/>
                    <a:pt x="5823682" y="763577"/>
                    <a:pt x="5757181" y="765408"/>
                  </a:cubicBezTo>
                  <a:cubicBezTo>
                    <a:pt x="5522962" y="766115"/>
                    <a:pt x="5445926" y="701732"/>
                    <a:pt x="5194220" y="765408"/>
                  </a:cubicBezTo>
                  <a:cubicBezTo>
                    <a:pt x="4942514" y="829084"/>
                    <a:pt x="4809872" y="699557"/>
                    <a:pt x="4574963" y="765408"/>
                  </a:cubicBezTo>
                  <a:cubicBezTo>
                    <a:pt x="4340054" y="831259"/>
                    <a:pt x="4203109" y="700325"/>
                    <a:pt x="3955706" y="765408"/>
                  </a:cubicBezTo>
                  <a:cubicBezTo>
                    <a:pt x="3708303" y="830491"/>
                    <a:pt x="3592795" y="718673"/>
                    <a:pt x="3336449" y="765408"/>
                  </a:cubicBezTo>
                  <a:cubicBezTo>
                    <a:pt x="3080103" y="812143"/>
                    <a:pt x="2851576" y="757269"/>
                    <a:pt x="2717192" y="765408"/>
                  </a:cubicBezTo>
                  <a:cubicBezTo>
                    <a:pt x="2582808" y="773547"/>
                    <a:pt x="2295939" y="711370"/>
                    <a:pt x="2097935" y="765408"/>
                  </a:cubicBezTo>
                  <a:cubicBezTo>
                    <a:pt x="1899931" y="819446"/>
                    <a:pt x="1794011" y="738467"/>
                    <a:pt x="1534974" y="765408"/>
                  </a:cubicBezTo>
                  <a:cubicBezTo>
                    <a:pt x="1275937" y="792349"/>
                    <a:pt x="1194161" y="711554"/>
                    <a:pt x="1028309" y="765408"/>
                  </a:cubicBezTo>
                  <a:cubicBezTo>
                    <a:pt x="862458" y="819262"/>
                    <a:pt x="481715" y="732352"/>
                    <a:pt x="127571" y="765408"/>
                  </a:cubicBezTo>
                  <a:cubicBezTo>
                    <a:pt x="39396" y="756982"/>
                    <a:pt x="-14342" y="702166"/>
                    <a:pt x="0" y="637837"/>
                  </a:cubicBezTo>
                  <a:cubicBezTo>
                    <a:pt x="-27997" y="420827"/>
                    <a:pt x="33695" y="279608"/>
                    <a:pt x="0" y="127571"/>
                  </a:cubicBezTo>
                  <a:close/>
                </a:path>
                <a:path w="5884752" h="765408" stroke="0" extrusionOk="0">
                  <a:moveTo>
                    <a:pt x="0" y="127571"/>
                  </a:moveTo>
                  <a:cubicBezTo>
                    <a:pt x="6257" y="57912"/>
                    <a:pt x="45721" y="15527"/>
                    <a:pt x="127571" y="0"/>
                  </a:cubicBezTo>
                  <a:cubicBezTo>
                    <a:pt x="298772" y="-10251"/>
                    <a:pt x="482454" y="7617"/>
                    <a:pt x="634236" y="0"/>
                  </a:cubicBezTo>
                  <a:cubicBezTo>
                    <a:pt x="786018" y="-7617"/>
                    <a:pt x="1116070" y="5984"/>
                    <a:pt x="1309789" y="0"/>
                  </a:cubicBezTo>
                  <a:cubicBezTo>
                    <a:pt x="1503508" y="-5984"/>
                    <a:pt x="1835899" y="55240"/>
                    <a:pt x="1985342" y="0"/>
                  </a:cubicBezTo>
                  <a:cubicBezTo>
                    <a:pt x="2134785" y="-55240"/>
                    <a:pt x="2269886" y="13126"/>
                    <a:pt x="2548303" y="0"/>
                  </a:cubicBezTo>
                  <a:cubicBezTo>
                    <a:pt x="2826720" y="-13126"/>
                    <a:pt x="2816068" y="45031"/>
                    <a:pt x="2942376" y="0"/>
                  </a:cubicBezTo>
                  <a:cubicBezTo>
                    <a:pt x="3068684" y="-45031"/>
                    <a:pt x="3312118" y="676"/>
                    <a:pt x="3449041" y="0"/>
                  </a:cubicBezTo>
                  <a:cubicBezTo>
                    <a:pt x="3585964" y="-676"/>
                    <a:pt x="3762010" y="55360"/>
                    <a:pt x="3955706" y="0"/>
                  </a:cubicBezTo>
                  <a:cubicBezTo>
                    <a:pt x="4149402" y="-55360"/>
                    <a:pt x="4265004" y="43539"/>
                    <a:pt x="4406075" y="0"/>
                  </a:cubicBezTo>
                  <a:cubicBezTo>
                    <a:pt x="4547146" y="-43539"/>
                    <a:pt x="4713217" y="23187"/>
                    <a:pt x="4912740" y="0"/>
                  </a:cubicBezTo>
                  <a:cubicBezTo>
                    <a:pt x="5112263" y="-23187"/>
                    <a:pt x="5513550" y="2927"/>
                    <a:pt x="5757181" y="0"/>
                  </a:cubicBezTo>
                  <a:cubicBezTo>
                    <a:pt x="5817117" y="16818"/>
                    <a:pt x="5898172" y="44414"/>
                    <a:pt x="5884752" y="127571"/>
                  </a:cubicBezTo>
                  <a:cubicBezTo>
                    <a:pt x="5922089" y="252159"/>
                    <a:pt x="5836479" y="483834"/>
                    <a:pt x="5884752" y="637837"/>
                  </a:cubicBezTo>
                  <a:cubicBezTo>
                    <a:pt x="5889174" y="709435"/>
                    <a:pt x="5824134" y="778346"/>
                    <a:pt x="5757181" y="765408"/>
                  </a:cubicBezTo>
                  <a:cubicBezTo>
                    <a:pt x="5568786" y="783311"/>
                    <a:pt x="5261765" y="709091"/>
                    <a:pt x="5081628" y="765408"/>
                  </a:cubicBezTo>
                  <a:cubicBezTo>
                    <a:pt x="4901491" y="821725"/>
                    <a:pt x="4800918" y="741657"/>
                    <a:pt x="4574963" y="765408"/>
                  </a:cubicBezTo>
                  <a:cubicBezTo>
                    <a:pt x="4349008" y="789159"/>
                    <a:pt x="4178888" y="747518"/>
                    <a:pt x="4068298" y="765408"/>
                  </a:cubicBezTo>
                  <a:cubicBezTo>
                    <a:pt x="3957708" y="783298"/>
                    <a:pt x="3577831" y="724203"/>
                    <a:pt x="3449041" y="765408"/>
                  </a:cubicBezTo>
                  <a:cubicBezTo>
                    <a:pt x="3320251" y="806613"/>
                    <a:pt x="3077244" y="727379"/>
                    <a:pt x="2942376" y="765408"/>
                  </a:cubicBezTo>
                  <a:cubicBezTo>
                    <a:pt x="2807509" y="803437"/>
                    <a:pt x="2666292" y="724334"/>
                    <a:pt x="2548303" y="765408"/>
                  </a:cubicBezTo>
                  <a:cubicBezTo>
                    <a:pt x="2430314" y="806482"/>
                    <a:pt x="2126921" y="749890"/>
                    <a:pt x="1985342" y="765408"/>
                  </a:cubicBezTo>
                  <a:cubicBezTo>
                    <a:pt x="1843763" y="780926"/>
                    <a:pt x="1560639" y="692259"/>
                    <a:pt x="1309789" y="765408"/>
                  </a:cubicBezTo>
                  <a:cubicBezTo>
                    <a:pt x="1058939" y="838557"/>
                    <a:pt x="822154" y="730939"/>
                    <a:pt x="634236" y="765408"/>
                  </a:cubicBezTo>
                  <a:cubicBezTo>
                    <a:pt x="446318" y="799877"/>
                    <a:pt x="267080" y="716742"/>
                    <a:pt x="127571" y="765408"/>
                  </a:cubicBezTo>
                  <a:cubicBezTo>
                    <a:pt x="62937" y="774392"/>
                    <a:pt x="7810" y="706548"/>
                    <a:pt x="0" y="637837"/>
                  </a:cubicBezTo>
                  <a:cubicBezTo>
                    <a:pt x="-2583" y="393259"/>
                    <a:pt x="57036" y="372104"/>
                    <a:pt x="0" y="12757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28575">
              <a:extLst>
                <a:ext uri="{C807C97D-BFC1-408E-A445-0C87EB9F89A2}">
                  <ask:lineSketchStyleProps xmlns:ask="http://schemas.microsoft.com/office/drawing/2018/sketchyshapes" sd="90433956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DC4CB15-10CF-E053-4545-A30F5575B551}"/>
                </a:ext>
              </a:extLst>
            </p:cNvPr>
            <p:cNvSpPr txBox="1"/>
            <p:nvPr/>
          </p:nvSpPr>
          <p:spPr>
            <a:xfrm>
              <a:off x="5083225" y="321973"/>
              <a:ext cx="6919934" cy="769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đang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làm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22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rossing a street&#10;&#10;Description automatically generated with medium confidence">
            <a:extLst>
              <a:ext uri="{FF2B5EF4-FFF2-40B4-BE49-F238E27FC236}">
                <a16:creationId xmlns:a16="http://schemas.microsoft.com/office/drawing/2014/main" id="{2F190411-7F37-D965-845A-BB9FCFD12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B5F813-998E-7793-7C5A-C6CA6CC908A7}"/>
              </a:ext>
            </a:extLst>
          </p:cNvPr>
          <p:cNvSpPr txBox="1"/>
          <p:nvPr/>
        </p:nvSpPr>
        <p:spPr>
          <a:xfrm>
            <a:off x="7589520" y="-1371600"/>
            <a:ext cx="3246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Đèn xanh, đèn đỏ, đèn vàng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C319BC-3E04-E062-8C99-92E8E5CED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054" y="485046"/>
            <a:ext cx="1002878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1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4EEC36-913F-76FD-1B0B-6FACB1FE07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5" t="6087" r="868"/>
          <a:stretch/>
        </p:blipFill>
        <p:spPr>
          <a:xfrm>
            <a:off x="5610877" y="983068"/>
            <a:ext cx="6662872" cy="3707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68C3F55-6836-BA1E-E1CA-C4B31C004A68}"/>
              </a:ext>
            </a:extLst>
          </p:cNvPr>
          <p:cNvGrpSpPr/>
          <p:nvPr/>
        </p:nvGrpSpPr>
        <p:grpSpPr>
          <a:xfrm>
            <a:off x="-888718" y="176921"/>
            <a:ext cx="11343358" cy="851538"/>
            <a:chOff x="3839929" y="82809"/>
            <a:chExt cx="13220059" cy="128879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484F6A2-5B4A-FAD6-BADF-28AD5F1A077B}"/>
                </a:ext>
              </a:extLst>
            </p:cNvPr>
            <p:cNvSpPr/>
            <p:nvPr/>
          </p:nvSpPr>
          <p:spPr>
            <a:xfrm>
              <a:off x="5083225" y="82809"/>
              <a:ext cx="10733466" cy="1288793"/>
            </a:xfrm>
            <a:custGeom>
              <a:avLst/>
              <a:gdLst>
                <a:gd name="connsiteX0" fmla="*/ 0 w 9209758"/>
                <a:gd name="connsiteY0" fmla="*/ 141926 h 851538"/>
                <a:gd name="connsiteX1" fmla="*/ 141926 w 9209758"/>
                <a:gd name="connsiteY1" fmla="*/ 0 h 851538"/>
                <a:gd name="connsiteX2" fmla="*/ 647727 w 9209758"/>
                <a:gd name="connsiteY2" fmla="*/ 0 h 851538"/>
                <a:gd name="connsiteX3" fmla="*/ 1242788 w 9209758"/>
                <a:gd name="connsiteY3" fmla="*/ 0 h 851538"/>
                <a:gd name="connsiteX4" fmla="*/ 1570071 w 9209758"/>
                <a:gd name="connsiteY4" fmla="*/ 0 h 851538"/>
                <a:gd name="connsiteX5" fmla="*/ 1986613 w 9209758"/>
                <a:gd name="connsiteY5" fmla="*/ 0 h 851538"/>
                <a:gd name="connsiteX6" fmla="*/ 2492415 w 9209758"/>
                <a:gd name="connsiteY6" fmla="*/ 0 h 851538"/>
                <a:gd name="connsiteX7" fmla="*/ 2819698 w 9209758"/>
                <a:gd name="connsiteY7" fmla="*/ 0 h 851538"/>
                <a:gd name="connsiteX8" fmla="*/ 3325499 w 9209758"/>
                <a:gd name="connsiteY8" fmla="*/ 0 h 851538"/>
                <a:gd name="connsiteX9" fmla="*/ 4009819 w 9209758"/>
                <a:gd name="connsiteY9" fmla="*/ 0 h 851538"/>
                <a:gd name="connsiteX10" fmla="*/ 4694138 w 9209758"/>
                <a:gd name="connsiteY10" fmla="*/ 0 h 851538"/>
                <a:gd name="connsiteX11" fmla="*/ 5378458 w 9209758"/>
                <a:gd name="connsiteY11" fmla="*/ 0 h 851538"/>
                <a:gd name="connsiteX12" fmla="*/ 6062777 w 9209758"/>
                <a:gd name="connsiteY12" fmla="*/ 0 h 851538"/>
                <a:gd name="connsiteX13" fmla="*/ 6747096 w 9209758"/>
                <a:gd name="connsiteY13" fmla="*/ 0 h 851538"/>
                <a:gd name="connsiteX14" fmla="*/ 7342157 w 9209758"/>
                <a:gd name="connsiteY14" fmla="*/ 0 h 851538"/>
                <a:gd name="connsiteX15" fmla="*/ 7847958 w 9209758"/>
                <a:gd name="connsiteY15" fmla="*/ 0 h 851538"/>
                <a:gd name="connsiteX16" fmla="*/ 8532278 w 9209758"/>
                <a:gd name="connsiteY16" fmla="*/ 0 h 851538"/>
                <a:gd name="connsiteX17" fmla="*/ 9067832 w 9209758"/>
                <a:gd name="connsiteY17" fmla="*/ 0 h 851538"/>
                <a:gd name="connsiteX18" fmla="*/ 9209758 w 9209758"/>
                <a:gd name="connsiteY18" fmla="*/ 141926 h 851538"/>
                <a:gd name="connsiteX19" fmla="*/ 9209758 w 9209758"/>
                <a:gd name="connsiteY19" fmla="*/ 709612 h 851538"/>
                <a:gd name="connsiteX20" fmla="*/ 9067832 w 9209758"/>
                <a:gd name="connsiteY20" fmla="*/ 851538 h 851538"/>
                <a:gd name="connsiteX21" fmla="*/ 8651290 w 9209758"/>
                <a:gd name="connsiteY21" fmla="*/ 851538 h 851538"/>
                <a:gd name="connsiteX22" fmla="*/ 8056229 w 9209758"/>
                <a:gd name="connsiteY22" fmla="*/ 851538 h 851538"/>
                <a:gd name="connsiteX23" fmla="*/ 7550428 w 9209758"/>
                <a:gd name="connsiteY23" fmla="*/ 851538 h 851538"/>
                <a:gd name="connsiteX24" fmla="*/ 6955368 w 9209758"/>
                <a:gd name="connsiteY24" fmla="*/ 851538 h 851538"/>
                <a:gd name="connsiteX25" fmla="*/ 6538825 w 9209758"/>
                <a:gd name="connsiteY25" fmla="*/ 851538 h 851538"/>
                <a:gd name="connsiteX26" fmla="*/ 6211542 w 9209758"/>
                <a:gd name="connsiteY26" fmla="*/ 851538 h 851538"/>
                <a:gd name="connsiteX27" fmla="*/ 5884259 w 9209758"/>
                <a:gd name="connsiteY27" fmla="*/ 851538 h 851538"/>
                <a:gd name="connsiteX28" fmla="*/ 5467717 w 9209758"/>
                <a:gd name="connsiteY28" fmla="*/ 851538 h 851538"/>
                <a:gd name="connsiteX29" fmla="*/ 4961915 w 9209758"/>
                <a:gd name="connsiteY29" fmla="*/ 851538 h 851538"/>
                <a:gd name="connsiteX30" fmla="*/ 4277596 w 9209758"/>
                <a:gd name="connsiteY30" fmla="*/ 851538 h 851538"/>
                <a:gd name="connsiteX31" fmla="*/ 3682535 w 9209758"/>
                <a:gd name="connsiteY31" fmla="*/ 851538 h 851538"/>
                <a:gd name="connsiteX32" fmla="*/ 3355252 w 9209758"/>
                <a:gd name="connsiteY32" fmla="*/ 851538 h 851538"/>
                <a:gd name="connsiteX33" fmla="*/ 2849451 w 9209758"/>
                <a:gd name="connsiteY33" fmla="*/ 851538 h 851538"/>
                <a:gd name="connsiteX34" fmla="*/ 2165131 w 9209758"/>
                <a:gd name="connsiteY34" fmla="*/ 851538 h 851538"/>
                <a:gd name="connsiteX35" fmla="*/ 1480812 w 9209758"/>
                <a:gd name="connsiteY35" fmla="*/ 851538 h 851538"/>
                <a:gd name="connsiteX36" fmla="*/ 1064270 w 9209758"/>
                <a:gd name="connsiteY36" fmla="*/ 851538 h 851538"/>
                <a:gd name="connsiteX37" fmla="*/ 141926 w 9209758"/>
                <a:gd name="connsiteY37" fmla="*/ 851538 h 851538"/>
                <a:gd name="connsiteX38" fmla="*/ 0 w 9209758"/>
                <a:gd name="connsiteY38" fmla="*/ 709612 h 851538"/>
                <a:gd name="connsiteX39" fmla="*/ 0 w 9209758"/>
                <a:gd name="connsiteY39" fmla="*/ 141926 h 85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209758" h="851538" fill="none" extrusionOk="0">
                  <a:moveTo>
                    <a:pt x="0" y="141926"/>
                  </a:moveTo>
                  <a:cubicBezTo>
                    <a:pt x="2883" y="43207"/>
                    <a:pt x="69978" y="-4688"/>
                    <a:pt x="141926" y="0"/>
                  </a:cubicBezTo>
                  <a:cubicBezTo>
                    <a:pt x="284763" y="-33414"/>
                    <a:pt x="525564" y="54136"/>
                    <a:pt x="647727" y="0"/>
                  </a:cubicBezTo>
                  <a:cubicBezTo>
                    <a:pt x="769890" y="-54136"/>
                    <a:pt x="1085740" y="45986"/>
                    <a:pt x="1242788" y="0"/>
                  </a:cubicBezTo>
                  <a:cubicBezTo>
                    <a:pt x="1399836" y="-45986"/>
                    <a:pt x="1472742" y="2805"/>
                    <a:pt x="1570071" y="0"/>
                  </a:cubicBezTo>
                  <a:cubicBezTo>
                    <a:pt x="1667400" y="-2805"/>
                    <a:pt x="1810752" y="38262"/>
                    <a:pt x="1986613" y="0"/>
                  </a:cubicBezTo>
                  <a:cubicBezTo>
                    <a:pt x="2162474" y="-38262"/>
                    <a:pt x="2265510" y="34616"/>
                    <a:pt x="2492415" y="0"/>
                  </a:cubicBezTo>
                  <a:cubicBezTo>
                    <a:pt x="2719320" y="-34616"/>
                    <a:pt x="2724399" y="18819"/>
                    <a:pt x="2819698" y="0"/>
                  </a:cubicBezTo>
                  <a:cubicBezTo>
                    <a:pt x="2914997" y="-18819"/>
                    <a:pt x="3211300" y="17492"/>
                    <a:pt x="3325499" y="0"/>
                  </a:cubicBezTo>
                  <a:cubicBezTo>
                    <a:pt x="3439698" y="-17492"/>
                    <a:pt x="3701944" y="14621"/>
                    <a:pt x="4009819" y="0"/>
                  </a:cubicBezTo>
                  <a:cubicBezTo>
                    <a:pt x="4317694" y="-14621"/>
                    <a:pt x="4418072" y="11759"/>
                    <a:pt x="4694138" y="0"/>
                  </a:cubicBezTo>
                  <a:cubicBezTo>
                    <a:pt x="4970204" y="-11759"/>
                    <a:pt x="5065879" y="74581"/>
                    <a:pt x="5378458" y="0"/>
                  </a:cubicBezTo>
                  <a:cubicBezTo>
                    <a:pt x="5691037" y="-74581"/>
                    <a:pt x="5732336" y="74679"/>
                    <a:pt x="6062777" y="0"/>
                  </a:cubicBezTo>
                  <a:cubicBezTo>
                    <a:pt x="6393218" y="-74679"/>
                    <a:pt x="6442353" y="73115"/>
                    <a:pt x="6747096" y="0"/>
                  </a:cubicBezTo>
                  <a:cubicBezTo>
                    <a:pt x="7051839" y="-73115"/>
                    <a:pt x="7170498" y="36815"/>
                    <a:pt x="7342157" y="0"/>
                  </a:cubicBezTo>
                  <a:cubicBezTo>
                    <a:pt x="7513816" y="-36815"/>
                    <a:pt x="7595978" y="20675"/>
                    <a:pt x="7847958" y="0"/>
                  </a:cubicBezTo>
                  <a:cubicBezTo>
                    <a:pt x="8099938" y="-20675"/>
                    <a:pt x="8194162" y="32461"/>
                    <a:pt x="8532278" y="0"/>
                  </a:cubicBezTo>
                  <a:cubicBezTo>
                    <a:pt x="8870394" y="-32461"/>
                    <a:pt x="8907653" y="42137"/>
                    <a:pt x="9067832" y="0"/>
                  </a:cubicBezTo>
                  <a:cubicBezTo>
                    <a:pt x="9154133" y="10960"/>
                    <a:pt x="9188120" y="67532"/>
                    <a:pt x="9209758" y="141926"/>
                  </a:cubicBezTo>
                  <a:cubicBezTo>
                    <a:pt x="9275104" y="364367"/>
                    <a:pt x="9207477" y="524532"/>
                    <a:pt x="9209758" y="709612"/>
                  </a:cubicBezTo>
                  <a:cubicBezTo>
                    <a:pt x="9212399" y="787644"/>
                    <a:pt x="9160461" y="844877"/>
                    <a:pt x="9067832" y="851538"/>
                  </a:cubicBezTo>
                  <a:cubicBezTo>
                    <a:pt x="8877388" y="880364"/>
                    <a:pt x="8826925" y="835542"/>
                    <a:pt x="8651290" y="851538"/>
                  </a:cubicBezTo>
                  <a:cubicBezTo>
                    <a:pt x="8475655" y="867534"/>
                    <a:pt x="8207979" y="805209"/>
                    <a:pt x="8056229" y="851538"/>
                  </a:cubicBezTo>
                  <a:cubicBezTo>
                    <a:pt x="7904479" y="897867"/>
                    <a:pt x="7742136" y="793679"/>
                    <a:pt x="7550428" y="851538"/>
                  </a:cubicBezTo>
                  <a:cubicBezTo>
                    <a:pt x="7358720" y="909397"/>
                    <a:pt x="7091197" y="830207"/>
                    <a:pt x="6955368" y="851538"/>
                  </a:cubicBezTo>
                  <a:cubicBezTo>
                    <a:pt x="6819539" y="872869"/>
                    <a:pt x="6732044" y="845901"/>
                    <a:pt x="6538825" y="851538"/>
                  </a:cubicBezTo>
                  <a:cubicBezTo>
                    <a:pt x="6345606" y="857175"/>
                    <a:pt x="6372599" y="847334"/>
                    <a:pt x="6211542" y="851538"/>
                  </a:cubicBezTo>
                  <a:cubicBezTo>
                    <a:pt x="6050485" y="855742"/>
                    <a:pt x="5983763" y="848038"/>
                    <a:pt x="5884259" y="851538"/>
                  </a:cubicBezTo>
                  <a:cubicBezTo>
                    <a:pt x="5784755" y="855038"/>
                    <a:pt x="5584770" y="832049"/>
                    <a:pt x="5467717" y="851538"/>
                  </a:cubicBezTo>
                  <a:cubicBezTo>
                    <a:pt x="5350664" y="871027"/>
                    <a:pt x="5109008" y="842908"/>
                    <a:pt x="4961915" y="851538"/>
                  </a:cubicBezTo>
                  <a:cubicBezTo>
                    <a:pt x="4814822" y="860168"/>
                    <a:pt x="4422922" y="846953"/>
                    <a:pt x="4277596" y="851538"/>
                  </a:cubicBezTo>
                  <a:cubicBezTo>
                    <a:pt x="4132270" y="856123"/>
                    <a:pt x="3943078" y="826693"/>
                    <a:pt x="3682535" y="851538"/>
                  </a:cubicBezTo>
                  <a:cubicBezTo>
                    <a:pt x="3421992" y="876383"/>
                    <a:pt x="3436649" y="836102"/>
                    <a:pt x="3355252" y="851538"/>
                  </a:cubicBezTo>
                  <a:cubicBezTo>
                    <a:pt x="3273855" y="866974"/>
                    <a:pt x="2974767" y="830190"/>
                    <a:pt x="2849451" y="851538"/>
                  </a:cubicBezTo>
                  <a:cubicBezTo>
                    <a:pt x="2724135" y="872886"/>
                    <a:pt x="2493084" y="848048"/>
                    <a:pt x="2165131" y="851538"/>
                  </a:cubicBezTo>
                  <a:cubicBezTo>
                    <a:pt x="1837178" y="855028"/>
                    <a:pt x="1708553" y="829501"/>
                    <a:pt x="1480812" y="851538"/>
                  </a:cubicBezTo>
                  <a:cubicBezTo>
                    <a:pt x="1253071" y="873575"/>
                    <a:pt x="1248589" y="813950"/>
                    <a:pt x="1064270" y="851538"/>
                  </a:cubicBezTo>
                  <a:cubicBezTo>
                    <a:pt x="879951" y="889126"/>
                    <a:pt x="357141" y="819046"/>
                    <a:pt x="141926" y="851538"/>
                  </a:cubicBezTo>
                  <a:cubicBezTo>
                    <a:pt x="71795" y="841646"/>
                    <a:pt x="-6839" y="772306"/>
                    <a:pt x="0" y="709612"/>
                  </a:cubicBezTo>
                  <a:cubicBezTo>
                    <a:pt x="-40427" y="521974"/>
                    <a:pt x="46821" y="325944"/>
                    <a:pt x="0" y="141926"/>
                  </a:cubicBezTo>
                  <a:close/>
                </a:path>
                <a:path w="9209758" h="851538" stroke="0" extrusionOk="0">
                  <a:moveTo>
                    <a:pt x="0" y="141926"/>
                  </a:moveTo>
                  <a:cubicBezTo>
                    <a:pt x="20798" y="66193"/>
                    <a:pt x="55588" y="10839"/>
                    <a:pt x="141926" y="0"/>
                  </a:cubicBezTo>
                  <a:cubicBezTo>
                    <a:pt x="370578" y="-46396"/>
                    <a:pt x="527353" y="31056"/>
                    <a:pt x="647727" y="0"/>
                  </a:cubicBezTo>
                  <a:cubicBezTo>
                    <a:pt x="768101" y="-31056"/>
                    <a:pt x="1217059" y="87804"/>
                    <a:pt x="1421306" y="0"/>
                  </a:cubicBezTo>
                  <a:cubicBezTo>
                    <a:pt x="1625553" y="-87804"/>
                    <a:pt x="1886578" y="25675"/>
                    <a:pt x="2194884" y="0"/>
                  </a:cubicBezTo>
                  <a:cubicBezTo>
                    <a:pt x="2503190" y="-25675"/>
                    <a:pt x="2538186" y="551"/>
                    <a:pt x="2789945" y="0"/>
                  </a:cubicBezTo>
                  <a:cubicBezTo>
                    <a:pt x="3041704" y="-551"/>
                    <a:pt x="3035183" y="5983"/>
                    <a:pt x="3117228" y="0"/>
                  </a:cubicBezTo>
                  <a:cubicBezTo>
                    <a:pt x="3199273" y="-5983"/>
                    <a:pt x="3384598" y="31290"/>
                    <a:pt x="3623029" y="0"/>
                  </a:cubicBezTo>
                  <a:cubicBezTo>
                    <a:pt x="3861460" y="-31290"/>
                    <a:pt x="3888306" y="3465"/>
                    <a:pt x="4128831" y="0"/>
                  </a:cubicBezTo>
                  <a:cubicBezTo>
                    <a:pt x="4369356" y="-3465"/>
                    <a:pt x="4423696" y="31569"/>
                    <a:pt x="4545373" y="0"/>
                  </a:cubicBezTo>
                  <a:cubicBezTo>
                    <a:pt x="4667050" y="-31569"/>
                    <a:pt x="4820308" y="34523"/>
                    <a:pt x="5051174" y="0"/>
                  </a:cubicBezTo>
                  <a:cubicBezTo>
                    <a:pt x="5282040" y="-34523"/>
                    <a:pt x="5649951" y="75095"/>
                    <a:pt x="5824753" y="0"/>
                  </a:cubicBezTo>
                  <a:cubicBezTo>
                    <a:pt x="5999555" y="-75095"/>
                    <a:pt x="6281747" y="78595"/>
                    <a:pt x="6598331" y="0"/>
                  </a:cubicBezTo>
                  <a:cubicBezTo>
                    <a:pt x="6914915" y="-78595"/>
                    <a:pt x="6933620" y="55883"/>
                    <a:pt x="7104133" y="0"/>
                  </a:cubicBezTo>
                  <a:cubicBezTo>
                    <a:pt x="7274646" y="-55883"/>
                    <a:pt x="7483986" y="12484"/>
                    <a:pt x="7699193" y="0"/>
                  </a:cubicBezTo>
                  <a:cubicBezTo>
                    <a:pt x="7914400" y="-12484"/>
                    <a:pt x="8026714" y="29441"/>
                    <a:pt x="8204994" y="0"/>
                  </a:cubicBezTo>
                  <a:cubicBezTo>
                    <a:pt x="8383274" y="-29441"/>
                    <a:pt x="8428985" y="38582"/>
                    <a:pt x="8532278" y="0"/>
                  </a:cubicBezTo>
                  <a:cubicBezTo>
                    <a:pt x="8635571" y="-38582"/>
                    <a:pt x="8932668" y="6842"/>
                    <a:pt x="9067832" y="0"/>
                  </a:cubicBezTo>
                  <a:cubicBezTo>
                    <a:pt x="9144669" y="1415"/>
                    <a:pt x="9203137" y="67311"/>
                    <a:pt x="9209758" y="141926"/>
                  </a:cubicBezTo>
                  <a:cubicBezTo>
                    <a:pt x="9219341" y="390140"/>
                    <a:pt x="9169183" y="529446"/>
                    <a:pt x="9209758" y="709612"/>
                  </a:cubicBezTo>
                  <a:cubicBezTo>
                    <a:pt x="9207492" y="778462"/>
                    <a:pt x="9129609" y="853626"/>
                    <a:pt x="9067832" y="851538"/>
                  </a:cubicBezTo>
                  <a:cubicBezTo>
                    <a:pt x="8754601" y="864343"/>
                    <a:pt x="8546436" y="843073"/>
                    <a:pt x="8294253" y="851538"/>
                  </a:cubicBezTo>
                  <a:cubicBezTo>
                    <a:pt x="8042070" y="860003"/>
                    <a:pt x="7723274" y="784410"/>
                    <a:pt x="7520675" y="851538"/>
                  </a:cubicBezTo>
                  <a:cubicBezTo>
                    <a:pt x="7318076" y="918666"/>
                    <a:pt x="6958262" y="790330"/>
                    <a:pt x="6747096" y="851538"/>
                  </a:cubicBezTo>
                  <a:cubicBezTo>
                    <a:pt x="6535930" y="912746"/>
                    <a:pt x="6405573" y="812755"/>
                    <a:pt x="6241295" y="851538"/>
                  </a:cubicBezTo>
                  <a:cubicBezTo>
                    <a:pt x="6077017" y="890321"/>
                    <a:pt x="5888889" y="777212"/>
                    <a:pt x="5556976" y="851538"/>
                  </a:cubicBezTo>
                  <a:cubicBezTo>
                    <a:pt x="5225063" y="925864"/>
                    <a:pt x="5119629" y="783377"/>
                    <a:pt x="4961915" y="851538"/>
                  </a:cubicBezTo>
                  <a:cubicBezTo>
                    <a:pt x="4804201" y="919699"/>
                    <a:pt x="4492191" y="780551"/>
                    <a:pt x="4277596" y="851538"/>
                  </a:cubicBezTo>
                  <a:cubicBezTo>
                    <a:pt x="4063001" y="922525"/>
                    <a:pt x="3884530" y="823333"/>
                    <a:pt x="3771794" y="851538"/>
                  </a:cubicBezTo>
                  <a:cubicBezTo>
                    <a:pt x="3659058" y="879743"/>
                    <a:pt x="3272343" y="786424"/>
                    <a:pt x="3087475" y="851538"/>
                  </a:cubicBezTo>
                  <a:cubicBezTo>
                    <a:pt x="2902607" y="916652"/>
                    <a:pt x="2704742" y="819883"/>
                    <a:pt x="2581674" y="851538"/>
                  </a:cubicBezTo>
                  <a:cubicBezTo>
                    <a:pt x="2458606" y="883193"/>
                    <a:pt x="2172059" y="848491"/>
                    <a:pt x="1808095" y="851538"/>
                  </a:cubicBezTo>
                  <a:cubicBezTo>
                    <a:pt x="1444131" y="854585"/>
                    <a:pt x="1526615" y="819500"/>
                    <a:pt x="1302294" y="851538"/>
                  </a:cubicBezTo>
                  <a:cubicBezTo>
                    <a:pt x="1077973" y="883576"/>
                    <a:pt x="578832" y="810451"/>
                    <a:pt x="141926" y="851538"/>
                  </a:cubicBezTo>
                  <a:cubicBezTo>
                    <a:pt x="60745" y="860892"/>
                    <a:pt x="13811" y="774902"/>
                    <a:pt x="0" y="709612"/>
                  </a:cubicBezTo>
                  <a:cubicBezTo>
                    <a:pt x="-58020" y="556778"/>
                    <a:pt x="43536" y="346656"/>
                    <a:pt x="0" y="14192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28575">
              <a:extLst>
                <a:ext uri="{C807C97D-BFC1-408E-A445-0C87EB9F89A2}">
                  <ask:lineSketchStyleProps xmlns:ask="http://schemas.microsoft.com/office/drawing/2018/sketchyshapes" sd="90433956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2267D60-677F-67B9-6704-EFC3CDAECE15}"/>
                </a:ext>
              </a:extLst>
            </p:cNvPr>
            <p:cNvSpPr txBox="1"/>
            <p:nvPr/>
          </p:nvSpPr>
          <p:spPr>
            <a:xfrm>
              <a:off x="3839929" y="163714"/>
              <a:ext cx="13220059" cy="11645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Minh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ba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đang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tham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giao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thông</a:t>
              </a:r>
              <a:endParaRPr kumimoji="0" lang="en-US" sz="4400" b="0" i="0" u="none" strike="noStrike" kern="1200" cap="none" spc="0" normalizeH="0" baseline="0" noProof="0" dirty="0">
                <a:ln w="0"/>
                <a:solidFill>
                  <a:srgbClr val="269E82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0385D5C-DD99-7F9C-404E-ECBE83545DFA}"/>
              </a:ext>
            </a:extLst>
          </p:cNvPr>
          <p:cNvGrpSpPr/>
          <p:nvPr/>
        </p:nvGrpSpPr>
        <p:grpSpPr>
          <a:xfrm>
            <a:off x="359283" y="2982341"/>
            <a:ext cx="8097522" cy="1613444"/>
            <a:chOff x="5131663" y="428466"/>
            <a:chExt cx="6824136" cy="228341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57AF08C-3F62-3054-180E-F0A91426F959}"/>
                </a:ext>
              </a:extLst>
            </p:cNvPr>
            <p:cNvSpPr/>
            <p:nvPr/>
          </p:nvSpPr>
          <p:spPr>
            <a:xfrm>
              <a:off x="5131663" y="428466"/>
              <a:ext cx="6797689" cy="2283415"/>
            </a:xfrm>
            <a:custGeom>
              <a:avLst/>
              <a:gdLst>
                <a:gd name="connsiteX0" fmla="*/ 0 w 8066140"/>
                <a:gd name="connsiteY0" fmla="*/ 268913 h 1613444"/>
                <a:gd name="connsiteX1" fmla="*/ 268913 w 8066140"/>
                <a:gd name="connsiteY1" fmla="*/ 0 h 1613444"/>
                <a:gd name="connsiteX2" fmla="*/ 848014 w 8066140"/>
                <a:gd name="connsiteY2" fmla="*/ 0 h 1613444"/>
                <a:gd name="connsiteX3" fmla="*/ 1276549 w 8066140"/>
                <a:gd name="connsiteY3" fmla="*/ 0 h 1613444"/>
                <a:gd name="connsiteX4" fmla="*/ 1629801 w 8066140"/>
                <a:gd name="connsiteY4" fmla="*/ 0 h 1613444"/>
                <a:gd name="connsiteX5" fmla="*/ 2208902 w 8066140"/>
                <a:gd name="connsiteY5" fmla="*/ 0 h 1613444"/>
                <a:gd name="connsiteX6" fmla="*/ 2562153 w 8066140"/>
                <a:gd name="connsiteY6" fmla="*/ 0 h 1613444"/>
                <a:gd name="connsiteX7" fmla="*/ 2990688 w 8066140"/>
                <a:gd name="connsiteY7" fmla="*/ 0 h 1613444"/>
                <a:gd name="connsiteX8" fmla="*/ 3494506 w 8066140"/>
                <a:gd name="connsiteY8" fmla="*/ 0 h 1613444"/>
                <a:gd name="connsiteX9" fmla="*/ 3847758 w 8066140"/>
                <a:gd name="connsiteY9" fmla="*/ 0 h 1613444"/>
                <a:gd name="connsiteX10" fmla="*/ 4351576 w 8066140"/>
                <a:gd name="connsiteY10" fmla="*/ 0 h 1613444"/>
                <a:gd name="connsiteX11" fmla="*/ 5005960 w 8066140"/>
                <a:gd name="connsiteY11" fmla="*/ 0 h 1613444"/>
                <a:gd name="connsiteX12" fmla="*/ 5660344 w 8066140"/>
                <a:gd name="connsiteY12" fmla="*/ 0 h 1613444"/>
                <a:gd name="connsiteX13" fmla="*/ 6314728 w 8066140"/>
                <a:gd name="connsiteY13" fmla="*/ 0 h 1613444"/>
                <a:gd name="connsiteX14" fmla="*/ 6969112 w 8066140"/>
                <a:gd name="connsiteY14" fmla="*/ 0 h 1613444"/>
                <a:gd name="connsiteX15" fmla="*/ 7797227 w 8066140"/>
                <a:gd name="connsiteY15" fmla="*/ 0 h 1613444"/>
                <a:gd name="connsiteX16" fmla="*/ 8066140 w 8066140"/>
                <a:gd name="connsiteY16" fmla="*/ 268913 h 1613444"/>
                <a:gd name="connsiteX17" fmla="*/ 8066140 w 8066140"/>
                <a:gd name="connsiteY17" fmla="*/ 806722 h 1613444"/>
                <a:gd name="connsiteX18" fmla="*/ 8066140 w 8066140"/>
                <a:gd name="connsiteY18" fmla="*/ 1344531 h 1613444"/>
                <a:gd name="connsiteX19" fmla="*/ 7797227 w 8066140"/>
                <a:gd name="connsiteY19" fmla="*/ 1613444 h 1613444"/>
                <a:gd name="connsiteX20" fmla="*/ 7293409 w 8066140"/>
                <a:gd name="connsiteY20" fmla="*/ 1613444 h 1613444"/>
                <a:gd name="connsiteX21" fmla="*/ 6864874 w 8066140"/>
                <a:gd name="connsiteY21" fmla="*/ 1613444 h 1613444"/>
                <a:gd name="connsiteX22" fmla="*/ 6436339 w 8066140"/>
                <a:gd name="connsiteY22" fmla="*/ 1613444 h 1613444"/>
                <a:gd name="connsiteX23" fmla="*/ 5857238 w 8066140"/>
                <a:gd name="connsiteY23" fmla="*/ 1613444 h 1613444"/>
                <a:gd name="connsiteX24" fmla="*/ 5278137 w 8066140"/>
                <a:gd name="connsiteY24" fmla="*/ 1613444 h 1613444"/>
                <a:gd name="connsiteX25" fmla="*/ 4774319 w 8066140"/>
                <a:gd name="connsiteY25" fmla="*/ 1613444 h 1613444"/>
                <a:gd name="connsiteX26" fmla="*/ 4195218 w 8066140"/>
                <a:gd name="connsiteY26" fmla="*/ 1613444 h 1613444"/>
                <a:gd name="connsiteX27" fmla="*/ 3766684 w 8066140"/>
                <a:gd name="connsiteY27" fmla="*/ 1613444 h 1613444"/>
                <a:gd name="connsiteX28" fmla="*/ 3413432 w 8066140"/>
                <a:gd name="connsiteY28" fmla="*/ 1613444 h 1613444"/>
                <a:gd name="connsiteX29" fmla="*/ 3060180 w 8066140"/>
                <a:gd name="connsiteY29" fmla="*/ 1613444 h 1613444"/>
                <a:gd name="connsiteX30" fmla="*/ 2631645 w 8066140"/>
                <a:gd name="connsiteY30" fmla="*/ 1613444 h 1613444"/>
                <a:gd name="connsiteX31" fmla="*/ 2127827 w 8066140"/>
                <a:gd name="connsiteY31" fmla="*/ 1613444 h 1613444"/>
                <a:gd name="connsiteX32" fmla="*/ 1473443 w 8066140"/>
                <a:gd name="connsiteY32" fmla="*/ 1613444 h 1613444"/>
                <a:gd name="connsiteX33" fmla="*/ 894342 w 8066140"/>
                <a:gd name="connsiteY33" fmla="*/ 1613444 h 1613444"/>
                <a:gd name="connsiteX34" fmla="*/ 268913 w 8066140"/>
                <a:gd name="connsiteY34" fmla="*/ 1613444 h 1613444"/>
                <a:gd name="connsiteX35" fmla="*/ 0 w 8066140"/>
                <a:gd name="connsiteY35" fmla="*/ 1344531 h 1613444"/>
                <a:gd name="connsiteX36" fmla="*/ 0 w 8066140"/>
                <a:gd name="connsiteY36" fmla="*/ 817478 h 1613444"/>
                <a:gd name="connsiteX37" fmla="*/ 0 w 8066140"/>
                <a:gd name="connsiteY37" fmla="*/ 268913 h 1613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066140" h="1613444" fill="none" extrusionOk="0">
                  <a:moveTo>
                    <a:pt x="0" y="268913"/>
                  </a:moveTo>
                  <a:cubicBezTo>
                    <a:pt x="-23545" y="124536"/>
                    <a:pt x="147191" y="-17890"/>
                    <a:pt x="268913" y="0"/>
                  </a:cubicBezTo>
                  <a:cubicBezTo>
                    <a:pt x="460329" y="-40248"/>
                    <a:pt x="709052" y="46516"/>
                    <a:pt x="848014" y="0"/>
                  </a:cubicBezTo>
                  <a:cubicBezTo>
                    <a:pt x="986976" y="-46516"/>
                    <a:pt x="1117598" y="7829"/>
                    <a:pt x="1276549" y="0"/>
                  </a:cubicBezTo>
                  <a:cubicBezTo>
                    <a:pt x="1435500" y="-7829"/>
                    <a:pt x="1550434" y="24481"/>
                    <a:pt x="1629801" y="0"/>
                  </a:cubicBezTo>
                  <a:cubicBezTo>
                    <a:pt x="1709168" y="-24481"/>
                    <a:pt x="1963043" y="52190"/>
                    <a:pt x="2208902" y="0"/>
                  </a:cubicBezTo>
                  <a:cubicBezTo>
                    <a:pt x="2454761" y="-52190"/>
                    <a:pt x="2438274" y="15567"/>
                    <a:pt x="2562153" y="0"/>
                  </a:cubicBezTo>
                  <a:cubicBezTo>
                    <a:pt x="2686032" y="-15567"/>
                    <a:pt x="2867014" y="38971"/>
                    <a:pt x="2990688" y="0"/>
                  </a:cubicBezTo>
                  <a:cubicBezTo>
                    <a:pt x="3114362" y="-38971"/>
                    <a:pt x="3371555" y="41989"/>
                    <a:pt x="3494506" y="0"/>
                  </a:cubicBezTo>
                  <a:cubicBezTo>
                    <a:pt x="3617457" y="-41989"/>
                    <a:pt x="3699507" y="26522"/>
                    <a:pt x="3847758" y="0"/>
                  </a:cubicBezTo>
                  <a:cubicBezTo>
                    <a:pt x="3996009" y="-26522"/>
                    <a:pt x="4210229" y="11414"/>
                    <a:pt x="4351576" y="0"/>
                  </a:cubicBezTo>
                  <a:cubicBezTo>
                    <a:pt x="4492923" y="-11414"/>
                    <a:pt x="4865754" y="8634"/>
                    <a:pt x="5005960" y="0"/>
                  </a:cubicBezTo>
                  <a:cubicBezTo>
                    <a:pt x="5146166" y="-8634"/>
                    <a:pt x="5374092" y="42886"/>
                    <a:pt x="5660344" y="0"/>
                  </a:cubicBezTo>
                  <a:cubicBezTo>
                    <a:pt x="5946596" y="-42886"/>
                    <a:pt x="6013084" y="63460"/>
                    <a:pt x="6314728" y="0"/>
                  </a:cubicBezTo>
                  <a:cubicBezTo>
                    <a:pt x="6616372" y="-63460"/>
                    <a:pt x="6718684" y="25116"/>
                    <a:pt x="6969112" y="0"/>
                  </a:cubicBezTo>
                  <a:cubicBezTo>
                    <a:pt x="7219540" y="-25116"/>
                    <a:pt x="7506464" y="46563"/>
                    <a:pt x="7797227" y="0"/>
                  </a:cubicBezTo>
                  <a:cubicBezTo>
                    <a:pt x="7940006" y="9931"/>
                    <a:pt x="8092865" y="89082"/>
                    <a:pt x="8066140" y="268913"/>
                  </a:cubicBezTo>
                  <a:cubicBezTo>
                    <a:pt x="8102887" y="377458"/>
                    <a:pt x="8046398" y="675336"/>
                    <a:pt x="8066140" y="806722"/>
                  </a:cubicBezTo>
                  <a:cubicBezTo>
                    <a:pt x="8085882" y="938108"/>
                    <a:pt x="8010079" y="1180021"/>
                    <a:pt x="8066140" y="1344531"/>
                  </a:cubicBezTo>
                  <a:cubicBezTo>
                    <a:pt x="8089821" y="1525832"/>
                    <a:pt x="7920834" y="1618038"/>
                    <a:pt x="7797227" y="1613444"/>
                  </a:cubicBezTo>
                  <a:cubicBezTo>
                    <a:pt x="7556980" y="1619495"/>
                    <a:pt x="7499003" y="1559729"/>
                    <a:pt x="7293409" y="1613444"/>
                  </a:cubicBezTo>
                  <a:cubicBezTo>
                    <a:pt x="7087815" y="1667159"/>
                    <a:pt x="7048913" y="1609540"/>
                    <a:pt x="6864874" y="1613444"/>
                  </a:cubicBezTo>
                  <a:cubicBezTo>
                    <a:pt x="6680835" y="1617348"/>
                    <a:pt x="6632301" y="1612673"/>
                    <a:pt x="6436339" y="1613444"/>
                  </a:cubicBezTo>
                  <a:cubicBezTo>
                    <a:pt x="6240377" y="1614215"/>
                    <a:pt x="6052616" y="1610215"/>
                    <a:pt x="5857238" y="1613444"/>
                  </a:cubicBezTo>
                  <a:cubicBezTo>
                    <a:pt x="5661860" y="1616673"/>
                    <a:pt x="5430781" y="1581201"/>
                    <a:pt x="5278137" y="1613444"/>
                  </a:cubicBezTo>
                  <a:cubicBezTo>
                    <a:pt x="5125493" y="1645687"/>
                    <a:pt x="5011151" y="1613035"/>
                    <a:pt x="4774319" y="1613444"/>
                  </a:cubicBezTo>
                  <a:cubicBezTo>
                    <a:pt x="4537487" y="1613853"/>
                    <a:pt x="4371389" y="1570398"/>
                    <a:pt x="4195218" y="1613444"/>
                  </a:cubicBezTo>
                  <a:cubicBezTo>
                    <a:pt x="4019047" y="1656490"/>
                    <a:pt x="3971871" y="1562818"/>
                    <a:pt x="3766684" y="1613444"/>
                  </a:cubicBezTo>
                  <a:cubicBezTo>
                    <a:pt x="3561497" y="1664070"/>
                    <a:pt x="3573861" y="1594387"/>
                    <a:pt x="3413432" y="1613444"/>
                  </a:cubicBezTo>
                  <a:cubicBezTo>
                    <a:pt x="3253003" y="1632501"/>
                    <a:pt x="3230324" y="1609035"/>
                    <a:pt x="3060180" y="1613444"/>
                  </a:cubicBezTo>
                  <a:cubicBezTo>
                    <a:pt x="2890036" y="1617853"/>
                    <a:pt x="2718918" y="1610517"/>
                    <a:pt x="2631645" y="1613444"/>
                  </a:cubicBezTo>
                  <a:cubicBezTo>
                    <a:pt x="2544372" y="1616371"/>
                    <a:pt x="2309410" y="1585604"/>
                    <a:pt x="2127827" y="1613444"/>
                  </a:cubicBezTo>
                  <a:cubicBezTo>
                    <a:pt x="1946244" y="1641284"/>
                    <a:pt x="1717034" y="1573878"/>
                    <a:pt x="1473443" y="1613444"/>
                  </a:cubicBezTo>
                  <a:cubicBezTo>
                    <a:pt x="1229852" y="1653010"/>
                    <a:pt x="1171452" y="1610074"/>
                    <a:pt x="894342" y="1613444"/>
                  </a:cubicBezTo>
                  <a:cubicBezTo>
                    <a:pt x="617232" y="1616814"/>
                    <a:pt x="538738" y="1599695"/>
                    <a:pt x="268913" y="1613444"/>
                  </a:cubicBezTo>
                  <a:cubicBezTo>
                    <a:pt x="128521" y="1616120"/>
                    <a:pt x="28096" y="1523775"/>
                    <a:pt x="0" y="1344531"/>
                  </a:cubicBezTo>
                  <a:cubicBezTo>
                    <a:pt x="-48353" y="1216798"/>
                    <a:pt x="22849" y="993470"/>
                    <a:pt x="0" y="817478"/>
                  </a:cubicBezTo>
                  <a:cubicBezTo>
                    <a:pt x="-22849" y="641486"/>
                    <a:pt x="4634" y="444640"/>
                    <a:pt x="0" y="268913"/>
                  </a:cubicBezTo>
                  <a:close/>
                </a:path>
                <a:path w="8066140" h="1613444" stroke="0" extrusionOk="0">
                  <a:moveTo>
                    <a:pt x="0" y="268913"/>
                  </a:moveTo>
                  <a:cubicBezTo>
                    <a:pt x="22970" y="123323"/>
                    <a:pt x="107204" y="17977"/>
                    <a:pt x="268913" y="0"/>
                  </a:cubicBezTo>
                  <a:cubicBezTo>
                    <a:pt x="513407" y="-21510"/>
                    <a:pt x="552055" y="54460"/>
                    <a:pt x="772731" y="0"/>
                  </a:cubicBezTo>
                  <a:cubicBezTo>
                    <a:pt x="993407" y="-54460"/>
                    <a:pt x="1283049" y="4164"/>
                    <a:pt x="1502398" y="0"/>
                  </a:cubicBezTo>
                  <a:cubicBezTo>
                    <a:pt x="1721747" y="-4164"/>
                    <a:pt x="1907035" y="10481"/>
                    <a:pt x="2232066" y="0"/>
                  </a:cubicBezTo>
                  <a:cubicBezTo>
                    <a:pt x="2557097" y="-10481"/>
                    <a:pt x="2558752" y="55421"/>
                    <a:pt x="2811167" y="0"/>
                  </a:cubicBezTo>
                  <a:cubicBezTo>
                    <a:pt x="3063582" y="-55421"/>
                    <a:pt x="3067769" y="30302"/>
                    <a:pt x="3164418" y="0"/>
                  </a:cubicBezTo>
                  <a:cubicBezTo>
                    <a:pt x="3261067" y="-30302"/>
                    <a:pt x="3443566" y="42403"/>
                    <a:pt x="3668236" y="0"/>
                  </a:cubicBezTo>
                  <a:cubicBezTo>
                    <a:pt x="3892906" y="-42403"/>
                    <a:pt x="3962653" y="51765"/>
                    <a:pt x="4172054" y="0"/>
                  </a:cubicBezTo>
                  <a:cubicBezTo>
                    <a:pt x="4381455" y="-51765"/>
                    <a:pt x="4490329" y="50373"/>
                    <a:pt x="4600589" y="0"/>
                  </a:cubicBezTo>
                  <a:cubicBezTo>
                    <a:pt x="4710850" y="-50373"/>
                    <a:pt x="4884121" y="53025"/>
                    <a:pt x="5104407" y="0"/>
                  </a:cubicBezTo>
                  <a:cubicBezTo>
                    <a:pt x="5324693" y="-53025"/>
                    <a:pt x="5600625" y="76825"/>
                    <a:pt x="5834074" y="0"/>
                  </a:cubicBezTo>
                  <a:cubicBezTo>
                    <a:pt x="6067523" y="-76825"/>
                    <a:pt x="6258120" y="23761"/>
                    <a:pt x="6563742" y="0"/>
                  </a:cubicBezTo>
                  <a:cubicBezTo>
                    <a:pt x="6869364" y="-23761"/>
                    <a:pt x="6912864" y="16551"/>
                    <a:pt x="7067560" y="0"/>
                  </a:cubicBezTo>
                  <a:cubicBezTo>
                    <a:pt x="7222256" y="-16551"/>
                    <a:pt x="7609176" y="47139"/>
                    <a:pt x="7797227" y="0"/>
                  </a:cubicBezTo>
                  <a:cubicBezTo>
                    <a:pt x="7986699" y="10574"/>
                    <a:pt x="8060437" y="141459"/>
                    <a:pt x="8066140" y="268913"/>
                  </a:cubicBezTo>
                  <a:cubicBezTo>
                    <a:pt x="8070531" y="411925"/>
                    <a:pt x="8035564" y="670862"/>
                    <a:pt x="8066140" y="828234"/>
                  </a:cubicBezTo>
                  <a:cubicBezTo>
                    <a:pt x="8096716" y="985606"/>
                    <a:pt x="8059846" y="1120701"/>
                    <a:pt x="8066140" y="1344531"/>
                  </a:cubicBezTo>
                  <a:cubicBezTo>
                    <a:pt x="8062081" y="1468917"/>
                    <a:pt x="7937217" y="1600358"/>
                    <a:pt x="7797227" y="1613444"/>
                  </a:cubicBezTo>
                  <a:cubicBezTo>
                    <a:pt x="7556987" y="1666495"/>
                    <a:pt x="7458122" y="1536427"/>
                    <a:pt x="7142843" y="1613444"/>
                  </a:cubicBezTo>
                  <a:cubicBezTo>
                    <a:pt x="6827564" y="1690461"/>
                    <a:pt x="6922207" y="1612699"/>
                    <a:pt x="6789591" y="1613444"/>
                  </a:cubicBezTo>
                  <a:cubicBezTo>
                    <a:pt x="6656975" y="1614189"/>
                    <a:pt x="6368542" y="1606508"/>
                    <a:pt x="6210490" y="1613444"/>
                  </a:cubicBezTo>
                  <a:cubicBezTo>
                    <a:pt x="6052438" y="1620380"/>
                    <a:pt x="5661832" y="1534160"/>
                    <a:pt x="5480823" y="1613444"/>
                  </a:cubicBezTo>
                  <a:cubicBezTo>
                    <a:pt x="5299814" y="1692728"/>
                    <a:pt x="5059332" y="1573630"/>
                    <a:pt x="4751155" y="1613444"/>
                  </a:cubicBezTo>
                  <a:cubicBezTo>
                    <a:pt x="4442978" y="1653258"/>
                    <a:pt x="4478268" y="1572506"/>
                    <a:pt x="4247337" y="1613444"/>
                  </a:cubicBezTo>
                  <a:cubicBezTo>
                    <a:pt x="4016406" y="1654382"/>
                    <a:pt x="3740233" y="1540522"/>
                    <a:pt x="3592953" y="1613444"/>
                  </a:cubicBezTo>
                  <a:cubicBezTo>
                    <a:pt x="3445673" y="1686366"/>
                    <a:pt x="3255665" y="1607242"/>
                    <a:pt x="3013852" y="1613444"/>
                  </a:cubicBezTo>
                  <a:cubicBezTo>
                    <a:pt x="2772039" y="1619646"/>
                    <a:pt x="2508072" y="1576832"/>
                    <a:pt x="2359468" y="1613444"/>
                  </a:cubicBezTo>
                  <a:cubicBezTo>
                    <a:pt x="2210864" y="1650056"/>
                    <a:pt x="2065915" y="1590622"/>
                    <a:pt x="1855650" y="1613444"/>
                  </a:cubicBezTo>
                  <a:cubicBezTo>
                    <a:pt x="1645385" y="1636266"/>
                    <a:pt x="1476823" y="1582285"/>
                    <a:pt x="1201266" y="1613444"/>
                  </a:cubicBezTo>
                  <a:cubicBezTo>
                    <a:pt x="925709" y="1644603"/>
                    <a:pt x="570491" y="1573880"/>
                    <a:pt x="268913" y="1613444"/>
                  </a:cubicBezTo>
                  <a:cubicBezTo>
                    <a:pt x="110020" y="1592651"/>
                    <a:pt x="-15290" y="1482638"/>
                    <a:pt x="0" y="1344531"/>
                  </a:cubicBezTo>
                  <a:cubicBezTo>
                    <a:pt x="-869" y="1076697"/>
                    <a:pt x="20523" y="919219"/>
                    <a:pt x="0" y="806722"/>
                  </a:cubicBezTo>
                  <a:cubicBezTo>
                    <a:pt x="-20523" y="694225"/>
                    <a:pt x="30605" y="430677"/>
                    <a:pt x="0" y="26891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28575">
              <a:extLst>
                <a:ext uri="{C807C97D-BFC1-408E-A445-0C87EB9F89A2}">
                  <ask:lineSketchStyleProps xmlns:ask="http://schemas.microsoft.com/office/drawing/2018/sketchyshapes" sd="90433956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BBEDFCF-57FB-38DE-5FD8-15DE394E25E0}"/>
                </a:ext>
              </a:extLst>
            </p:cNvPr>
            <p:cNvSpPr txBox="1"/>
            <p:nvPr/>
          </p:nvSpPr>
          <p:spPr>
            <a:xfrm>
              <a:off x="5184558" y="664662"/>
              <a:ext cx="6771241" cy="20472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Vừa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xe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vừa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nghe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điện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thoại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sẽ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rất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nguy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hiểm</a:t>
              </a:r>
              <a:endParaRPr kumimoji="0" lang="en-US" sz="4400" b="0" i="0" u="none" strike="noStrike" kern="1200" cap="none" spc="0" normalizeH="0" baseline="0" noProof="0" dirty="0">
                <a:ln w="0"/>
                <a:solidFill>
                  <a:srgbClr val="269E82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0015174-D622-55E5-B79D-22BC89644A32}"/>
              </a:ext>
            </a:extLst>
          </p:cNvPr>
          <p:cNvGrpSpPr/>
          <p:nvPr/>
        </p:nvGrpSpPr>
        <p:grpSpPr>
          <a:xfrm>
            <a:off x="187337" y="1224557"/>
            <a:ext cx="7116796" cy="1533046"/>
            <a:chOff x="5083223" y="180600"/>
            <a:chExt cx="11765482" cy="202482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8196FFD-7763-BCED-471B-A35B59C25BB3}"/>
                </a:ext>
              </a:extLst>
            </p:cNvPr>
            <p:cNvSpPr/>
            <p:nvPr/>
          </p:nvSpPr>
          <p:spPr>
            <a:xfrm>
              <a:off x="5083223" y="180600"/>
              <a:ext cx="11713599" cy="2002704"/>
            </a:xfrm>
            <a:custGeom>
              <a:avLst/>
              <a:gdLst>
                <a:gd name="connsiteX0" fmla="*/ 0 w 7085413"/>
                <a:gd name="connsiteY0" fmla="*/ 252721 h 1516296"/>
                <a:gd name="connsiteX1" fmla="*/ 252721 w 7085413"/>
                <a:gd name="connsiteY1" fmla="*/ 0 h 1516296"/>
                <a:gd name="connsiteX2" fmla="*/ 850900 w 7085413"/>
                <a:gd name="connsiteY2" fmla="*/ 0 h 1516296"/>
                <a:gd name="connsiteX3" fmla="*/ 1251680 w 7085413"/>
                <a:gd name="connsiteY3" fmla="*/ 0 h 1516296"/>
                <a:gd name="connsiteX4" fmla="*/ 1915659 w 7085413"/>
                <a:gd name="connsiteY4" fmla="*/ 0 h 1516296"/>
                <a:gd name="connsiteX5" fmla="*/ 2513838 w 7085413"/>
                <a:gd name="connsiteY5" fmla="*/ 0 h 1516296"/>
                <a:gd name="connsiteX6" fmla="*/ 2980418 w 7085413"/>
                <a:gd name="connsiteY6" fmla="*/ 0 h 1516296"/>
                <a:gd name="connsiteX7" fmla="*/ 3381198 w 7085413"/>
                <a:gd name="connsiteY7" fmla="*/ 0 h 1516296"/>
                <a:gd name="connsiteX8" fmla="*/ 3979377 w 7085413"/>
                <a:gd name="connsiteY8" fmla="*/ 0 h 1516296"/>
                <a:gd name="connsiteX9" fmla="*/ 4380157 w 7085413"/>
                <a:gd name="connsiteY9" fmla="*/ 0 h 1516296"/>
                <a:gd name="connsiteX10" fmla="*/ 4846737 w 7085413"/>
                <a:gd name="connsiteY10" fmla="*/ 0 h 1516296"/>
                <a:gd name="connsiteX11" fmla="*/ 5379117 w 7085413"/>
                <a:gd name="connsiteY11" fmla="*/ 0 h 1516296"/>
                <a:gd name="connsiteX12" fmla="*/ 5779897 w 7085413"/>
                <a:gd name="connsiteY12" fmla="*/ 0 h 1516296"/>
                <a:gd name="connsiteX13" fmla="*/ 6312276 w 7085413"/>
                <a:gd name="connsiteY13" fmla="*/ 0 h 1516296"/>
                <a:gd name="connsiteX14" fmla="*/ 6832692 w 7085413"/>
                <a:gd name="connsiteY14" fmla="*/ 0 h 1516296"/>
                <a:gd name="connsiteX15" fmla="*/ 7085413 w 7085413"/>
                <a:gd name="connsiteY15" fmla="*/ 252721 h 1516296"/>
                <a:gd name="connsiteX16" fmla="*/ 7085413 w 7085413"/>
                <a:gd name="connsiteY16" fmla="*/ 778365 h 1516296"/>
                <a:gd name="connsiteX17" fmla="*/ 7085413 w 7085413"/>
                <a:gd name="connsiteY17" fmla="*/ 1263575 h 1516296"/>
                <a:gd name="connsiteX18" fmla="*/ 6832692 w 7085413"/>
                <a:gd name="connsiteY18" fmla="*/ 1516296 h 1516296"/>
                <a:gd name="connsiteX19" fmla="*/ 6234513 w 7085413"/>
                <a:gd name="connsiteY19" fmla="*/ 1516296 h 1516296"/>
                <a:gd name="connsiteX20" fmla="*/ 5833733 w 7085413"/>
                <a:gd name="connsiteY20" fmla="*/ 1516296 h 1516296"/>
                <a:gd name="connsiteX21" fmla="*/ 5432953 w 7085413"/>
                <a:gd name="connsiteY21" fmla="*/ 1516296 h 1516296"/>
                <a:gd name="connsiteX22" fmla="*/ 4900573 w 7085413"/>
                <a:gd name="connsiteY22" fmla="*/ 1516296 h 1516296"/>
                <a:gd name="connsiteX23" fmla="*/ 4368194 w 7085413"/>
                <a:gd name="connsiteY23" fmla="*/ 1516296 h 1516296"/>
                <a:gd name="connsiteX24" fmla="*/ 3901614 w 7085413"/>
                <a:gd name="connsiteY24" fmla="*/ 1516296 h 1516296"/>
                <a:gd name="connsiteX25" fmla="*/ 3435034 w 7085413"/>
                <a:gd name="connsiteY25" fmla="*/ 1516296 h 1516296"/>
                <a:gd name="connsiteX26" fmla="*/ 2836855 w 7085413"/>
                <a:gd name="connsiteY26" fmla="*/ 1516296 h 1516296"/>
                <a:gd name="connsiteX27" fmla="*/ 2238676 w 7085413"/>
                <a:gd name="connsiteY27" fmla="*/ 1516296 h 1516296"/>
                <a:gd name="connsiteX28" fmla="*/ 1706296 w 7085413"/>
                <a:gd name="connsiteY28" fmla="*/ 1516296 h 1516296"/>
                <a:gd name="connsiteX29" fmla="*/ 1108117 w 7085413"/>
                <a:gd name="connsiteY29" fmla="*/ 1516296 h 1516296"/>
                <a:gd name="connsiteX30" fmla="*/ 252721 w 7085413"/>
                <a:gd name="connsiteY30" fmla="*/ 1516296 h 1516296"/>
                <a:gd name="connsiteX31" fmla="*/ 0 w 7085413"/>
                <a:gd name="connsiteY31" fmla="*/ 1263575 h 1516296"/>
                <a:gd name="connsiteX32" fmla="*/ 0 w 7085413"/>
                <a:gd name="connsiteY32" fmla="*/ 748039 h 1516296"/>
                <a:gd name="connsiteX33" fmla="*/ 0 w 7085413"/>
                <a:gd name="connsiteY33" fmla="*/ 252721 h 1516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085413" h="1516296" fill="none" extrusionOk="0">
                  <a:moveTo>
                    <a:pt x="0" y="252721"/>
                  </a:moveTo>
                  <a:cubicBezTo>
                    <a:pt x="-15915" y="140870"/>
                    <a:pt x="106672" y="-15465"/>
                    <a:pt x="252721" y="0"/>
                  </a:cubicBezTo>
                  <a:cubicBezTo>
                    <a:pt x="499293" y="-7930"/>
                    <a:pt x="691392" y="2504"/>
                    <a:pt x="850900" y="0"/>
                  </a:cubicBezTo>
                  <a:cubicBezTo>
                    <a:pt x="1010408" y="-2504"/>
                    <a:pt x="1094108" y="7077"/>
                    <a:pt x="1251680" y="0"/>
                  </a:cubicBezTo>
                  <a:cubicBezTo>
                    <a:pt x="1409252" y="-7077"/>
                    <a:pt x="1685296" y="51439"/>
                    <a:pt x="1915659" y="0"/>
                  </a:cubicBezTo>
                  <a:cubicBezTo>
                    <a:pt x="2146022" y="-51439"/>
                    <a:pt x="2370264" y="49370"/>
                    <a:pt x="2513838" y="0"/>
                  </a:cubicBezTo>
                  <a:cubicBezTo>
                    <a:pt x="2657412" y="-49370"/>
                    <a:pt x="2765550" y="44795"/>
                    <a:pt x="2980418" y="0"/>
                  </a:cubicBezTo>
                  <a:cubicBezTo>
                    <a:pt x="3195286" y="-44795"/>
                    <a:pt x="3240839" y="41657"/>
                    <a:pt x="3381198" y="0"/>
                  </a:cubicBezTo>
                  <a:cubicBezTo>
                    <a:pt x="3521557" y="-41657"/>
                    <a:pt x="3715364" y="59181"/>
                    <a:pt x="3979377" y="0"/>
                  </a:cubicBezTo>
                  <a:cubicBezTo>
                    <a:pt x="4243390" y="-59181"/>
                    <a:pt x="4278744" y="23398"/>
                    <a:pt x="4380157" y="0"/>
                  </a:cubicBezTo>
                  <a:cubicBezTo>
                    <a:pt x="4481570" y="-23398"/>
                    <a:pt x="4676957" y="31423"/>
                    <a:pt x="4846737" y="0"/>
                  </a:cubicBezTo>
                  <a:cubicBezTo>
                    <a:pt x="5016517" y="-31423"/>
                    <a:pt x="5237670" y="19650"/>
                    <a:pt x="5379117" y="0"/>
                  </a:cubicBezTo>
                  <a:cubicBezTo>
                    <a:pt x="5520564" y="-19650"/>
                    <a:pt x="5662311" y="35302"/>
                    <a:pt x="5779897" y="0"/>
                  </a:cubicBezTo>
                  <a:cubicBezTo>
                    <a:pt x="5897483" y="-35302"/>
                    <a:pt x="6059986" y="36087"/>
                    <a:pt x="6312276" y="0"/>
                  </a:cubicBezTo>
                  <a:cubicBezTo>
                    <a:pt x="6564566" y="-36087"/>
                    <a:pt x="6719027" y="59299"/>
                    <a:pt x="6832692" y="0"/>
                  </a:cubicBezTo>
                  <a:cubicBezTo>
                    <a:pt x="6980600" y="-7281"/>
                    <a:pt x="7126441" y="120808"/>
                    <a:pt x="7085413" y="252721"/>
                  </a:cubicBezTo>
                  <a:cubicBezTo>
                    <a:pt x="7134689" y="377862"/>
                    <a:pt x="7063190" y="637005"/>
                    <a:pt x="7085413" y="778365"/>
                  </a:cubicBezTo>
                  <a:cubicBezTo>
                    <a:pt x="7107636" y="919725"/>
                    <a:pt x="7082312" y="1048817"/>
                    <a:pt x="7085413" y="1263575"/>
                  </a:cubicBezTo>
                  <a:cubicBezTo>
                    <a:pt x="7078418" y="1415256"/>
                    <a:pt x="6982501" y="1504303"/>
                    <a:pt x="6832692" y="1516296"/>
                  </a:cubicBezTo>
                  <a:cubicBezTo>
                    <a:pt x="6538167" y="1565177"/>
                    <a:pt x="6511651" y="1461706"/>
                    <a:pt x="6234513" y="1516296"/>
                  </a:cubicBezTo>
                  <a:cubicBezTo>
                    <a:pt x="5957375" y="1570886"/>
                    <a:pt x="6009176" y="1499831"/>
                    <a:pt x="5833733" y="1516296"/>
                  </a:cubicBezTo>
                  <a:cubicBezTo>
                    <a:pt x="5658290" y="1532761"/>
                    <a:pt x="5530019" y="1472364"/>
                    <a:pt x="5432953" y="1516296"/>
                  </a:cubicBezTo>
                  <a:cubicBezTo>
                    <a:pt x="5335887" y="1560228"/>
                    <a:pt x="5150461" y="1459434"/>
                    <a:pt x="4900573" y="1516296"/>
                  </a:cubicBezTo>
                  <a:cubicBezTo>
                    <a:pt x="4650685" y="1573158"/>
                    <a:pt x="4620833" y="1514563"/>
                    <a:pt x="4368194" y="1516296"/>
                  </a:cubicBezTo>
                  <a:cubicBezTo>
                    <a:pt x="4115555" y="1518029"/>
                    <a:pt x="4014575" y="1471386"/>
                    <a:pt x="3901614" y="1516296"/>
                  </a:cubicBezTo>
                  <a:cubicBezTo>
                    <a:pt x="3788653" y="1561206"/>
                    <a:pt x="3645554" y="1487087"/>
                    <a:pt x="3435034" y="1516296"/>
                  </a:cubicBezTo>
                  <a:cubicBezTo>
                    <a:pt x="3224514" y="1545505"/>
                    <a:pt x="2995726" y="1467460"/>
                    <a:pt x="2836855" y="1516296"/>
                  </a:cubicBezTo>
                  <a:cubicBezTo>
                    <a:pt x="2677984" y="1565132"/>
                    <a:pt x="2360053" y="1472754"/>
                    <a:pt x="2238676" y="1516296"/>
                  </a:cubicBezTo>
                  <a:cubicBezTo>
                    <a:pt x="2117299" y="1559838"/>
                    <a:pt x="1967958" y="1456302"/>
                    <a:pt x="1706296" y="1516296"/>
                  </a:cubicBezTo>
                  <a:cubicBezTo>
                    <a:pt x="1444634" y="1576290"/>
                    <a:pt x="1314502" y="1453647"/>
                    <a:pt x="1108117" y="1516296"/>
                  </a:cubicBezTo>
                  <a:cubicBezTo>
                    <a:pt x="901732" y="1578945"/>
                    <a:pt x="531728" y="1458091"/>
                    <a:pt x="252721" y="1516296"/>
                  </a:cubicBezTo>
                  <a:cubicBezTo>
                    <a:pt x="133499" y="1547766"/>
                    <a:pt x="1486" y="1384258"/>
                    <a:pt x="0" y="1263575"/>
                  </a:cubicBezTo>
                  <a:cubicBezTo>
                    <a:pt x="-6450" y="1111680"/>
                    <a:pt x="49334" y="928773"/>
                    <a:pt x="0" y="748039"/>
                  </a:cubicBezTo>
                  <a:cubicBezTo>
                    <a:pt x="-49334" y="567305"/>
                    <a:pt x="5962" y="433629"/>
                    <a:pt x="0" y="252721"/>
                  </a:cubicBezTo>
                  <a:close/>
                </a:path>
                <a:path w="7085413" h="1516296" stroke="0" extrusionOk="0">
                  <a:moveTo>
                    <a:pt x="0" y="252721"/>
                  </a:moveTo>
                  <a:cubicBezTo>
                    <a:pt x="5742" y="113879"/>
                    <a:pt x="104418" y="11895"/>
                    <a:pt x="252721" y="0"/>
                  </a:cubicBezTo>
                  <a:cubicBezTo>
                    <a:pt x="454479" y="-62245"/>
                    <a:pt x="525025" y="30836"/>
                    <a:pt x="785100" y="0"/>
                  </a:cubicBezTo>
                  <a:cubicBezTo>
                    <a:pt x="1045175" y="-30836"/>
                    <a:pt x="1167123" y="67060"/>
                    <a:pt x="1514879" y="0"/>
                  </a:cubicBezTo>
                  <a:cubicBezTo>
                    <a:pt x="1862635" y="-67060"/>
                    <a:pt x="2087199" y="59873"/>
                    <a:pt x="2244658" y="0"/>
                  </a:cubicBezTo>
                  <a:cubicBezTo>
                    <a:pt x="2402117" y="-59873"/>
                    <a:pt x="2615591" y="51723"/>
                    <a:pt x="2842837" y="0"/>
                  </a:cubicBezTo>
                  <a:cubicBezTo>
                    <a:pt x="3070083" y="-51723"/>
                    <a:pt x="3086658" y="16804"/>
                    <a:pt x="3243617" y="0"/>
                  </a:cubicBezTo>
                  <a:cubicBezTo>
                    <a:pt x="3400576" y="-16804"/>
                    <a:pt x="3576426" y="26068"/>
                    <a:pt x="3775996" y="0"/>
                  </a:cubicBezTo>
                  <a:cubicBezTo>
                    <a:pt x="3975566" y="-26068"/>
                    <a:pt x="4098453" y="29788"/>
                    <a:pt x="4308376" y="0"/>
                  </a:cubicBezTo>
                  <a:cubicBezTo>
                    <a:pt x="4518299" y="-29788"/>
                    <a:pt x="4649581" y="53284"/>
                    <a:pt x="4774956" y="0"/>
                  </a:cubicBezTo>
                  <a:cubicBezTo>
                    <a:pt x="4900331" y="-53284"/>
                    <a:pt x="5088056" y="32030"/>
                    <a:pt x="5307335" y="0"/>
                  </a:cubicBezTo>
                  <a:cubicBezTo>
                    <a:pt x="5526614" y="-32030"/>
                    <a:pt x="5718427" y="4370"/>
                    <a:pt x="6037114" y="0"/>
                  </a:cubicBezTo>
                  <a:cubicBezTo>
                    <a:pt x="6355801" y="-4370"/>
                    <a:pt x="6488222" y="59343"/>
                    <a:pt x="6832692" y="0"/>
                  </a:cubicBezTo>
                  <a:cubicBezTo>
                    <a:pt x="6941641" y="-14996"/>
                    <a:pt x="7083979" y="135334"/>
                    <a:pt x="7085413" y="252721"/>
                  </a:cubicBezTo>
                  <a:cubicBezTo>
                    <a:pt x="7113305" y="460719"/>
                    <a:pt x="7058256" y="507386"/>
                    <a:pt x="7085413" y="748039"/>
                  </a:cubicBezTo>
                  <a:cubicBezTo>
                    <a:pt x="7112570" y="988692"/>
                    <a:pt x="7030367" y="1122978"/>
                    <a:pt x="7085413" y="1263575"/>
                  </a:cubicBezTo>
                  <a:cubicBezTo>
                    <a:pt x="7069318" y="1366901"/>
                    <a:pt x="6978843" y="1534296"/>
                    <a:pt x="6832692" y="1516296"/>
                  </a:cubicBezTo>
                  <a:cubicBezTo>
                    <a:pt x="6570239" y="1575203"/>
                    <a:pt x="6475950" y="1474844"/>
                    <a:pt x="6300313" y="1516296"/>
                  </a:cubicBezTo>
                  <a:cubicBezTo>
                    <a:pt x="6124676" y="1557748"/>
                    <a:pt x="5939449" y="1474035"/>
                    <a:pt x="5636334" y="1516296"/>
                  </a:cubicBezTo>
                  <a:cubicBezTo>
                    <a:pt x="5333219" y="1558557"/>
                    <a:pt x="5270927" y="1490791"/>
                    <a:pt x="5103954" y="1516296"/>
                  </a:cubicBezTo>
                  <a:cubicBezTo>
                    <a:pt x="4936981" y="1541801"/>
                    <a:pt x="4800596" y="1493346"/>
                    <a:pt x="4703174" y="1516296"/>
                  </a:cubicBezTo>
                  <a:cubicBezTo>
                    <a:pt x="4605752" y="1539246"/>
                    <a:pt x="4305694" y="1493691"/>
                    <a:pt x="4104995" y="1516296"/>
                  </a:cubicBezTo>
                  <a:cubicBezTo>
                    <a:pt x="3904296" y="1538901"/>
                    <a:pt x="3654701" y="1454122"/>
                    <a:pt x="3375216" y="1516296"/>
                  </a:cubicBezTo>
                  <a:cubicBezTo>
                    <a:pt x="3095731" y="1578470"/>
                    <a:pt x="2897698" y="1447415"/>
                    <a:pt x="2645438" y="1516296"/>
                  </a:cubicBezTo>
                  <a:cubicBezTo>
                    <a:pt x="2393178" y="1585177"/>
                    <a:pt x="2318459" y="1457157"/>
                    <a:pt x="2113058" y="1516296"/>
                  </a:cubicBezTo>
                  <a:cubicBezTo>
                    <a:pt x="1907657" y="1575435"/>
                    <a:pt x="1668647" y="1493175"/>
                    <a:pt x="1449079" y="1516296"/>
                  </a:cubicBezTo>
                  <a:cubicBezTo>
                    <a:pt x="1229511" y="1539417"/>
                    <a:pt x="994994" y="1469702"/>
                    <a:pt x="850900" y="1516296"/>
                  </a:cubicBezTo>
                  <a:cubicBezTo>
                    <a:pt x="706806" y="1562890"/>
                    <a:pt x="454146" y="1481307"/>
                    <a:pt x="252721" y="1516296"/>
                  </a:cubicBezTo>
                  <a:cubicBezTo>
                    <a:pt x="75638" y="1523988"/>
                    <a:pt x="-33262" y="1416821"/>
                    <a:pt x="0" y="1263575"/>
                  </a:cubicBezTo>
                  <a:cubicBezTo>
                    <a:pt x="-47879" y="1106183"/>
                    <a:pt x="28007" y="925715"/>
                    <a:pt x="0" y="758148"/>
                  </a:cubicBezTo>
                  <a:cubicBezTo>
                    <a:pt x="-28007" y="590581"/>
                    <a:pt x="53234" y="377869"/>
                    <a:pt x="0" y="25272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28575">
              <a:extLst>
                <a:ext uri="{C807C97D-BFC1-408E-A445-0C87EB9F89A2}">
                  <ask:lineSketchStyleProps xmlns:ask="http://schemas.microsoft.com/office/drawing/2018/sketchyshapes" sd="90433956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DC4CB15-10CF-E053-4545-A30F5575B551}"/>
                </a:ext>
              </a:extLst>
            </p:cNvPr>
            <p:cNvSpPr txBox="1"/>
            <p:nvPr/>
          </p:nvSpPr>
          <p:spPr>
            <a:xfrm>
              <a:off x="5471249" y="294845"/>
              <a:ext cx="11377456" cy="1910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Ba Minh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điện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thoại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khi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đang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xe</a:t>
              </a:r>
              <a:endParaRPr kumimoji="0" lang="en-US" sz="4400" b="0" i="0" u="none" strike="noStrike" kern="1200" cap="none" spc="0" normalizeH="0" baseline="0" noProof="0" dirty="0">
                <a:ln w="0"/>
                <a:solidFill>
                  <a:srgbClr val="269E82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061F1FE-BF83-E667-0B06-AE6660F0F86E}"/>
              </a:ext>
            </a:extLst>
          </p:cNvPr>
          <p:cNvGrpSpPr/>
          <p:nvPr/>
        </p:nvGrpSpPr>
        <p:grpSpPr>
          <a:xfrm>
            <a:off x="140303" y="4766290"/>
            <a:ext cx="9003697" cy="1914789"/>
            <a:chOff x="4961953" y="4106"/>
            <a:chExt cx="7041206" cy="191478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E448EDA-F0E1-F0F2-CF85-7B87D3580836}"/>
                </a:ext>
              </a:extLst>
            </p:cNvPr>
            <p:cNvSpPr/>
            <p:nvPr/>
          </p:nvSpPr>
          <p:spPr>
            <a:xfrm>
              <a:off x="4961953" y="4106"/>
              <a:ext cx="7041206" cy="1914789"/>
            </a:xfrm>
            <a:custGeom>
              <a:avLst/>
              <a:gdLst>
                <a:gd name="connsiteX0" fmla="*/ 0 w 7041206"/>
                <a:gd name="connsiteY0" fmla="*/ 319138 h 1914789"/>
                <a:gd name="connsiteX1" fmla="*/ 319138 w 7041206"/>
                <a:gd name="connsiteY1" fmla="*/ 0 h 1914789"/>
                <a:gd name="connsiteX2" fmla="*/ 965252 w 7041206"/>
                <a:gd name="connsiteY2" fmla="*/ 0 h 1914789"/>
                <a:gd name="connsiteX3" fmla="*/ 1611366 w 7041206"/>
                <a:gd name="connsiteY3" fmla="*/ 0 h 1914789"/>
                <a:gd name="connsiteX4" fmla="*/ 2193450 w 7041206"/>
                <a:gd name="connsiteY4" fmla="*/ 0 h 1914789"/>
                <a:gd name="connsiteX5" fmla="*/ 2647476 w 7041206"/>
                <a:gd name="connsiteY5" fmla="*/ 0 h 1914789"/>
                <a:gd name="connsiteX6" fmla="*/ 3037473 w 7041206"/>
                <a:gd name="connsiteY6" fmla="*/ 0 h 1914789"/>
                <a:gd name="connsiteX7" fmla="*/ 3619557 w 7041206"/>
                <a:gd name="connsiteY7" fmla="*/ 0 h 1914789"/>
                <a:gd name="connsiteX8" fmla="*/ 4009554 w 7041206"/>
                <a:gd name="connsiteY8" fmla="*/ 0 h 1914789"/>
                <a:gd name="connsiteX9" fmla="*/ 4463580 w 7041206"/>
                <a:gd name="connsiteY9" fmla="*/ 0 h 1914789"/>
                <a:gd name="connsiteX10" fmla="*/ 4981635 w 7041206"/>
                <a:gd name="connsiteY10" fmla="*/ 0 h 1914789"/>
                <a:gd name="connsiteX11" fmla="*/ 5371632 w 7041206"/>
                <a:gd name="connsiteY11" fmla="*/ 0 h 1914789"/>
                <a:gd name="connsiteX12" fmla="*/ 5889687 w 7041206"/>
                <a:gd name="connsiteY12" fmla="*/ 0 h 1914789"/>
                <a:gd name="connsiteX13" fmla="*/ 6722068 w 7041206"/>
                <a:gd name="connsiteY13" fmla="*/ 0 h 1914789"/>
                <a:gd name="connsiteX14" fmla="*/ 7041206 w 7041206"/>
                <a:gd name="connsiteY14" fmla="*/ 319138 h 1914789"/>
                <a:gd name="connsiteX15" fmla="*/ 7041206 w 7041206"/>
                <a:gd name="connsiteY15" fmla="*/ 770173 h 1914789"/>
                <a:gd name="connsiteX16" fmla="*/ 7041206 w 7041206"/>
                <a:gd name="connsiteY16" fmla="*/ 1208442 h 1914789"/>
                <a:gd name="connsiteX17" fmla="*/ 7041206 w 7041206"/>
                <a:gd name="connsiteY17" fmla="*/ 1595651 h 1914789"/>
                <a:gd name="connsiteX18" fmla="*/ 6722068 w 7041206"/>
                <a:gd name="connsiteY18" fmla="*/ 1914789 h 1914789"/>
                <a:gd name="connsiteX19" fmla="*/ 6332071 w 7041206"/>
                <a:gd name="connsiteY19" fmla="*/ 1914789 h 1914789"/>
                <a:gd name="connsiteX20" fmla="*/ 5942075 w 7041206"/>
                <a:gd name="connsiteY20" fmla="*/ 1914789 h 1914789"/>
                <a:gd name="connsiteX21" fmla="*/ 5424019 w 7041206"/>
                <a:gd name="connsiteY21" fmla="*/ 1914789 h 1914789"/>
                <a:gd name="connsiteX22" fmla="*/ 4905964 w 7041206"/>
                <a:gd name="connsiteY22" fmla="*/ 1914789 h 1914789"/>
                <a:gd name="connsiteX23" fmla="*/ 4451938 w 7041206"/>
                <a:gd name="connsiteY23" fmla="*/ 1914789 h 1914789"/>
                <a:gd name="connsiteX24" fmla="*/ 3997912 w 7041206"/>
                <a:gd name="connsiteY24" fmla="*/ 1914789 h 1914789"/>
                <a:gd name="connsiteX25" fmla="*/ 3415828 w 7041206"/>
                <a:gd name="connsiteY25" fmla="*/ 1914789 h 1914789"/>
                <a:gd name="connsiteX26" fmla="*/ 2833743 w 7041206"/>
                <a:gd name="connsiteY26" fmla="*/ 1914789 h 1914789"/>
                <a:gd name="connsiteX27" fmla="*/ 2315688 w 7041206"/>
                <a:gd name="connsiteY27" fmla="*/ 1914789 h 1914789"/>
                <a:gd name="connsiteX28" fmla="*/ 1733603 w 7041206"/>
                <a:gd name="connsiteY28" fmla="*/ 1914789 h 1914789"/>
                <a:gd name="connsiteX29" fmla="*/ 1279577 w 7041206"/>
                <a:gd name="connsiteY29" fmla="*/ 1914789 h 1914789"/>
                <a:gd name="connsiteX30" fmla="*/ 889581 w 7041206"/>
                <a:gd name="connsiteY30" fmla="*/ 1914789 h 1914789"/>
                <a:gd name="connsiteX31" fmla="*/ 319138 w 7041206"/>
                <a:gd name="connsiteY31" fmla="*/ 1914789 h 1914789"/>
                <a:gd name="connsiteX32" fmla="*/ 0 w 7041206"/>
                <a:gd name="connsiteY32" fmla="*/ 1595651 h 1914789"/>
                <a:gd name="connsiteX33" fmla="*/ 0 w 7041206"/>
                <a:gd name="connsiteY33" fmla="*/ 1208442 h 1914789"/>
                <a:gd name="connsiteX34" fmla="*/ 0 w 7041206"/>
                <a:gd name="connsiteY34" fmla="*/ 782938 h 1914789"/>
                <a:gd name="connsiteX35" fmla="*/ 0 w 7041206"/>
                <a:gd name="connsiteY35" fmla="*/ 319138 h 191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041206" h="1914789" fill="none" extrusionOk="0">
                  <a:moveTo>
                    <a:pt x="0" y="319138"/>
                  </a:moveTo>
                  <a:cubicBezTo>
                    <a:pt x="3609" y="124939"/>
                    <a:pt x="146911" y="-12426"/>
                    <a:pt x="319138" y="0"/>
                  </a:cubicBezTo>
                  <a:cubicBezTo>
                    <a:pt x="474786" y="-71596"/>
                    <a:pt x="834764" y="9075"/>
                    <a:pt x="965252" y="0"/>
                  </a:cubicBezTo>
                  <a:cubicBezTo>
                    <a:pt x="1095740" y="-9075"/>
                    <a:pt x="1462302" y="21659"/>
                    <a:pt x="1611366" y="0"/>
                  </a:cubicBezTo>
                  <a:cubicBezTo>
                    <a:pt x="1760430" y="-21659"/>
                    <a:pt x="2049741" y="53645"/>
                    <a:pt x="2193450" y="0"/>
                  </a:cubicBezTo>
                  <a:cubicBezTo>
                    <a:pt x="2337159" y="-53645"/>
                    <a:pt x="2522392" y="31986"/>
                    <a:pt x="2647476" y="0"/>
                  </a:cubicBezTo>
                  <a:cubicBezTo>
                    <a:pt x="2772560" y="-31986"/>
                    <a:pt x="2852831" y="28406"/>
                    <a:pt x="3037473" y="0"/>
                  </a:cubicBezTo>
                  <a:cubicBezTo>
                    <a:pt x="3222115" y="-28406"/>
                    <a:pt x="3397138" y="42664"/>
                    <a:pt x="3619557" y="0"/>
                  </a:cubicBezTo>
                  <a:cubicBezTo>
                    <a:pt x="3841976" y="-42664"/>
                    <a:pt x="3826163" y="45279"/>
                    <a:pt x="4009554" y="0"/>
                  </a:cubicBezTo>
                  <a:cubicBezTo>
                    <a:pt x="4192945" y="-45279"/>
                    <a:pt x="4279689" y="31988"/>
                    <a:pt x="4463580" y="0"/>
                  </a:cubicBezTo>
                  <a:cubicBezTo>
                    <a:pt x="4647471" y="-31988"/>
                    <a:pt x="4823486" y="29622"/>
                    <a:pt x="4981635" y="0"/>
                  </a:cubicBezTo>
                  <a:cubicBezTo>
                    <a:pt x="5139785" y="-29622"/>
                    <a:pt x="5283478" y="39667"/>
                    <a:pt x="5371632" y="0"/>
                  </a:cubicBezTo>
                  <a:cubicBezTo>
                    <a:pt x="5459786" y="-39667"/>
                    <a:pt x="5716956" y="51508"/>
                    <a:pt x="5889687" y="0"/>
                  </a:cubicBezTo>
                  <a:cubicBezTo>
                    <a:pt x="6062418" y="-51508"/>
                    <a:pt x="6498060" y="59353"/>
                    <a:pt x="6722068" y="0"/>
                  </a:cubicBezTo>
                  <a:cubicBezTo>
                    <a:pt x="6910729" y="-10838"/>
                    <a:pt x="7084506" y="150968"/>
                    <a:pt x="7041206" y="319138"/>
                  </a:cubicBezTo>
                  <a:cubicBezTo>
                    <a:pt x="7059042" y="539513"/>
                    <a:pt x="7008194" y="631174"/>
                    <a:pt x="7041206" y="770173"/>
                  </a:cubicBezTo>
                  <a:cubicBezTo>
                    <a:pt x="7074218" y="909172"/>
                    <a:pt x="7010995" y="998649"/>
                    <a:pt x="7041206" y="1208442"/>
                  </a:cubicBezTo>
                  <a:cubicBezTo>
                    <a:pt x="7071417" y="1418235"/>
                    <a:pt x="7013969" y="1444912"/>
                    <a:pt x="7041206" y="1595651"/>
                  </a:cubicBezTo>
                  <a:cubicBezTo>
                    <a:pt x="7044955" y="1766349"/>
                    <a:pt x="6873781" y="1870593"/>
                    <a:pt x="6722068" y="1914789"/>
                  </a:cubicBezTo>
                  <a:cubicBezTo>
                    <a:pt x="6551224" y="1933966"/>
                    <a:pt x="6526742" y="1901140"/>
                    <a:pt x="6332071" y="1914789"/>
                  </a:cubicBezTo>
                  <a:cubicBezTo>
                    <a:pt x="6137400" y="1928438"/>
                    <a:pt x="6111782" y="1880746"/>
                    <a:pt x="5942075" y="1914789"/>
                  </a:cubicBezTo>
                  <a:cubicBezTo>
                    <a:pt x="5772368" y="1948832"/>
                    <a:pt x="5552894" y="1887400"/>
                    <a:pt x="5424019" y="1914789"/>
                  </a:cubicBezTo>
                  <a:cubicBezTo>
                    <a:pt x="5295144" y="1942178"/>
                    <a:pt x="5080077" y="1899659"/>
                    <a:pt x="4905964" y="1914789"/>
                  </a:cubicBezTo>
                  <a:cubicBezTo>
                    <a:pt x="4731851" y="1929919"/>
                    <a:pt x="4651865" y="1886122"/>
                    <a:pt x="4451938" y="1914789"/>
                  </a:cubicBezTo>
                  <a:cubicBezTo>
                    <a:pt x="4252011" y="1943456"/>
                    <a:pt x="4200761" y="1882535"/>
                    <a:pt x="3997912" y="1914789"/>
                  </a:cubicBezTo>
                  <a:cubicBezTo>
                    <a:pt x="3795063" y="1947043"/>
                    <a:pt x="3627374" y="1846039"/>
                    <a:pt x="3415828" y="1914789"/>
                  </a:cubicBezTo>
                  <a:cubicBezTo>
                    <a:pt x="3204282" y="1983539"/>
                    <a:pt x="2987145" y="1885870"/>
                    <a:pt x="2833743" y="1914789"/>
                  </a:cubicBezTo>
                  <a:cubicBezTo>
                    <a:pt x="2680341" y="1943708"/>
                    <a:pt x="2545335" y="1904435"/>
                    <a:pt x="2315688" y="1914789"/>
                  </a:cubicBezTo>
                  <a:cubicBezTo>
                    <a:pt x="2086041" y="1925143"/>
                    <a:pt x="1903290" y="1880168"/>
                    <a:pt x="1733603" y="1914789"/>
                  </a:cubicBezTo>
                  <a:cubicBezTo>
                    <a:pt x="1563916" y="1949410"/>
                    <a:pt x="1435061" y="1910313"/>
                    <a:pt x="1279577" y="1914789"/>
                  </a:cubicBezTo>
                  <a:cubicBezTo>
                    <a:pt x="1124093" y="1919265"/>
                    <a:pt x="996036" y="1883074"/>
                    <a:pt x="889581" y="1914789"/>
                  </a:cubicBezTo>
                  <a:cubicBezTo>
                    <a:pt x="783126" y="1946504"/>
                    <a:pt x="583675" y="1889303"/>
                    <a:pt x="319138" y="1914789"/>
                  </a:cubicBezTo>
                  <a:cubicBezTo>
                    <a:pt x="160686" y="1919802"/>
                    <a:pt x="6245" y="1745246"/>
                    <a:pt x="0" y="1595651"/>
                  </a:cubicBezTo>
                  <a:cubicBezTo>
                    <a:pt x="-39535" y="1433053"/>
                    <a:pt x="12368" y="1399954"/>
                    <a:pt x="0" y="1208442"/>
                  </a:cubicBezTo>
                  <a:cubicBezTo>
                    <a:pt x="-12368" y="1016930"/>
                    <a:pt x="40890" y="922373"/>
                    <a:pt x="0" y="782938"/>
                  </a:cubicBezTo>
                  <a:cubicBezTo>
                    <a:pt x="-40890" y="643503"/>
                    <a:pt x="35143" y="519723"/>
                    <a:pt x="0" y="319138"/>
                  </a:cubicBezTo>
                  <a:close/>
                </a:path>
                <a:path w="7041206" h="1914789" stroke="0" extrusionOk="0">
                  <a:moveTo>
                    <a:pt x="0" y="319138"/>
                  </a:moveTo>
                  <a:cubicBezTo>
                    <a:pt x="4541" y="143462"/>
                    <a:pt x="137370" y="7513"/>
                    <a:pt x="319138" y="0"/>
                  </a:cubicBezTo>
                  <a:cubicBezTo>
                    <a:pt x="434809" y="-61332"/>
                    <a:pt x="601860" y="15067"/>
                    <a:pt x="837193" y="0"/>
                  </a:cubicBezTo>
                  <a:cubicBezTo>
                    <a:pt x="1072526" y="-15067"/>
                    <a:pt x="1342644" y="57168"/>
                    <a:pt x="1547336" y="0"/>
                  </a:cubicBezTo>
                  <a:cubicBezTo>
                    <a:pt x="1752028" y="-57168"/>
                    <a:pt x="1914622" y="39408"/>
                    <a:pt x="2257480" y="0"/>
                  </a:cubicBezTo>
                  <a:cubicBezTo>
                    <a:pt x="2600338" y="-39408"/>
                    <a:pt x="2619376" y="57371"/>
                    <a:pt x="2839564" y="0"/>
                  </a:cubicBezTo>
                  <a:cubicBezTo>
                    <a:pt x="3059752" y="-57371"/>
                    <a:pt x="3053106" y="23680"/>
                    <a:pt x="3229561" y="0"/>
                  </a:cubicBezTo>
                  <a:cubicBezTo>
                    <a:pt x="3406016" y="-23680"/>
                    <a:pt x="3594728" y="13966"/>
                    <a:pt x="3747616" y="0"/>
                  </a:cubicBezTo>
                  <a:cubicBezTo>
                    <a:pt x="3900505" y="-13966"/>
                    <a:pt x="4066876" y="14360"/>
                    <a:pt x="4265671" y="0"/>
                  </a:cubicBezTo>
                  <a:cubicBezTo>
                    <a:pt x="4464467" y="-14360"/>
                    <a:pt x="4606057" y="34904"/>
                    <a:pt x="4719697" y="0"/>
                  </a:cubicBezTo>
                  <a:cubicBezTo>
                    <a:pt x="4833337" y="-34904"/>
                    <a:pt x="5035087" y="7769"/>
                    <a:pt x="5237752" y="0"/>
                  </a:cubicBezTo>
                  <a:cubicBezTo>
                    <a:pt x="5440418" y="-7769"/>
                    <a:pt x="5715653" y="9270"/>
                    <a:pt x="5947896" y="0"/>
                  </a:cubicBezTo>
                  <a:cubicBezTo>
                    <a:pt x="6180139" y="-9270"/>
                    <a:pt x="6450624" y="21993"/>
                    <a:pt x="6722068" y="0"/>
                  </a:cubicBezTo>
                  <a:cubicBezTo>
                    <a:pt x="6878062" y="-9921"/>
                    <a:pt x="7039638" y="167144"/>
                    <a:pt x="7041206" y="319138"/>
                  </a:cubicBezTo>
                  <a:cubicBezTo>
                    <a:pt x="7071676" y="434001"/>
                    <a:pt x="7019900" y="637563"/>
                    <a:pt x="7041206" y="731877"/>
                  </a:cubicBezTo>
                  <a:cubicBezTo>
                    <a:pt x="7062512" y="826191"/>
                    <a:pt x="7033201" y="980808"/>
                    <a:pt x="7041206" y="1119086"/>
                  </a:cubicBezTo>
                  <a:cubicBezTo>
                    <a:pt x="7049211" y="1257364"/>
                    <a:pt x="7024990" y="1397508"/>
                    <a:pt x="7041206" y="1595651"/>
                  </a:cubicBezTo>
                  <a:cubicBezTo>
                    <a:pt x="7020901" y="1790478"/>
                    <a:pt x="6860266" y="1936456"/>
                    <a:pt x="6722068" y="1914789"/>
                  </a:cubicBezTo>
                  <a:cubicBezTo>
                    <a:pt x="6436140" y="1941907"/>
                    <a:pt x="6180738" y="1899523"/>
                    <a:pt x="6011925" y="1914789"/>
                  </a:cubicBezTo>
                  <a:cubicBezTo>
                    <a:pt x="5843112" y="1930055"/>
                    <a:pt x="5645208" y="1892121"/>
                    <a:pt x="5493870" y="1914789"/>
                  </a:cubicBezTo>
                  <a:cubicBezTo>
                    <a:pt x="5342532" y="1937457"/>
                    <a:pt x="5193385" y="1895352"/>
                    <a:pt x="5103873" y="1914789"/>
                  </a:cubicBezTo>
                  <a:cubicBezTo>
                    <a:pt x="5014361" y="1934226"/>
                    <a:pt x="4722218" y="1887713"/>
                    <a:pt x="4521788" y="1914789"/>
                  </a:cubicBezTo>
                  <a:cubicBezTo>
                    <a:pt x="4321359" y="1941865"/>
                    <a:pt x="4022394" y="1908502"/>
                    <a:pt x="3811645" y="1914789"/>
                  </a:cubicBezTo>
                  <a:cubicBezTo>
                    <a:pt x="3600896" y="1921076"/>
                    <a:pt x="3274364" y="1902289"/>
                    <a:pt x="3101502" y="1914789"/>
                  </a:cubicBezTo>
                  <a:cubicBezTo>
                    <a:pt x="2928640" y="1927289"/>
                    <a:pt x="2747718" y="1914615"/>
                    <a:pt x="2583447" y="1914789"/>
                  </a:cubicBezTo>
                  <a:cubicBezTo>
                    <a:pt x="2419176" y="1914963"/>
                    <a:pt x="2259608" y="1892926"/>
                    <a:pt x="1937333" y="1914789"/>
                  </a:cubicBezTo>
                  <a:cubicBezTo>
                    <a:pt x="1615058" y="1936652"/>
                    <a:pt x="1479740" y="1899884"/>
                    <a:pt x="1355248" y="1914789"/>
                  </a:cubicBezTo>
                  <a:cubicBezTo>
                    <a:pt x="1230757" y="1929694"/>
                    <a:pt x="691481" y="1866561"/>
                    <a:pt x="319138" y="1914789"/>
                  </a:cubicBezTo>
                  <a:cubicBezTo>
                    <a:pt x="110695" y="1921390"/>
                    <a:pt x="-31694" y="1784934"/>
                    <a:pt x="0" y="1595651"/>
                  </a:cubicBezTo>
                  <a:cubicBezTo>
                    <a:pt x="-48910" y="1447104"/>
                    <a:pt x="1459" y="1353785"/>
                    <a:pt x="0" y="1170147"/>
                  </a:cubicBezTo>
                  <a:cubicBezTo>
                    <a:pt x="-1459" y="986509"/>
                    <a:pt x="51192" y="869949"/>
                    <a:pt x="0" y="719112"/>
                  </a:cubicBezTo>
                  <a:cubicBezTo>
                    <a:pt x="-51192" y="568276"/>
                    <a:pt x="23129" y="479964"/>
                    <a:pt x="0" y="319138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28575">
              <a:extLst>
                <a:ext uri="{C807C97D-BFC1-408E-A445-0C87EB9F89A2}">
                  <ask:lineSketchStyleProps xmlns:ask="http://schemas.microsoft.com/office/drawing/2018/sketchyshapes" sd="90433956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48690B2-F710-69EC-3B3B-1241F667B730}"/>
                </a:ext>
              </a:extLst>
            </p:cNvPr>
            <p:cNvSpPr txBox="1"/>
            <p:nvPr/>
          </p:nvSpPr>
          <p:spPr>
            <a:xfrm>
              <a:off x="5182288" y="56949"/>
              <a:ext cx="6450996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nên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nghe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điện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thoại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khi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đang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lái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xe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Nếu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điện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thoại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phải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dừng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xe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đỗ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xe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vào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lề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đường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nghe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18" name="Picture 2" descr="Hand drawn weather elements collection">
            <a:extLst>
              <a:ext uri="{FF2B5EF4-FFF2-40B4-BE49-F238E27FC236}">
                <a16:creationId xmlns:a16="http://schemas.microsoft.com/office/drawing/2014/main" id="{610F062F-2B47-EA33-5D3B-7DFB116F8B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09" t="30643" r="32108" b="31853"/>
          <a:stretch/>
        </p:blipFill>
        <p:spPr bwMode="auto">
          <a:xfrm rot="1210638">
            <a:off x="8600617" y="3602681"/>
            <a:ext cx="3174783" cy="381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8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5">
            <a:extLst>
              <a:ext uri="{FF2B5EF4-FFF2-40B4-BE49-F238E27FC236}">
                <a16:creationId xmlns:a16="http://schemas.microsoft.com/office/drawing/2014/main" id="{829917E9-E3AE-7E05-F6BD-DE1360C56CEC}"/>
              </a:ext>
            </a:extLst>
          </p:cNvPr>
          <p:cNvGrpSpPr/>
          <p:nvPr/>
        </p:nvGrpSpPr>
        <p:grpSpPr>
          <a:xfrm>
            <a:off x="0" y="316093"/>
            <a:ext cx="12859472" cy="6675802"/>
            <a:chOff x="167517" y="544281"/>
            <a:chExt cx="11856965" cy="5914571"/>
          </a:xfrm>
        </p:grpSpPr>
        <p:sp>
          <p:nvSpPr>
            <p:cNvPr id="6" name="矩形 54">
              <a:extLst>
                <a:ext uri="{FF2B5EF4-FFF2-40B4-BE49-F238E27FC236}">
                  <a16:creationId xmlns:a16="http://schemas.microsoft.com/office/drawing/2014/main" id="{74CC44D6-0241-1A88-9854-CA5745F5E3FA}"/>
                </a:ext>
              </a:extLst>
            </p:cNvPr>
            <p:cNvSpPr/>
            <p:nvPr/>
          </p:nvSpPr>
          <p:spPr>
            <a:xfrm>
              <a:off x="1349829" y="1219200"/>
              <a:ext cx="9434286" cy="47606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7" name="组合 10">
              <a:extLst>
                <a:ext uri="{FF2B5EF4-FFF2-40B4-BE49-F238E27FC236}">
                  <a16:creationId xmlns:a16="http://schemas.microsoft.com/office/drawing/2014/main" id="{EED0156F-2191-F151-5B0D-B757C0474156}"/>
                </a:ext>
              </a:extLst>
            </p:cNvPr>
            <p:cNvGrpSpPr/>
            <p:nvPr/>
          </p:nvGrpSpPr>
          <p:grpSpPr>
            <a:xfrm>
              <a:off x="167517" y="544281"/>
              <a:ext cx="11856965" cy="5914571"/>
              <a:chOff x="335035" y="341085"/>
              <a:chExt cx="11856965" cy="5914571"/>
            </a:xfrm>
          </p:grpSpPr>
          <p:pic>
            <p:nvPicPr>
              <p:cNvPr id="8" name="图片 8">
                <a:extLst>
                  <a:ext uri="{FF2B5EF4-FFF2-40B4-BE49-F238E27FC236}">
                    <a16:creationId xmlns:a16="http://schemas.microsoft.com/office/drawing/2014/main" id="{FD8EE8CB-2A13-1309-F345-57F2308D83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135"/>
              <a:stretch/>
            </p:blipFill>
            <p:spPr>
              <a:xfrm>
                <a:off x="335035" y="341085"/>
                <a:ext cx="2121261" cy="5914571"/>
              </a:xfrm>
              <a:prstGeom prst="rect">
                <a:avLst/>
              </a:prstGeom>
            </p:spPr>
          </p:pic>
          <p:pic>
            <p:nvPicPr>
              <p:cNvPr id="9" name="图片 40">
                <a:extLst>
                  <a:ext uri="{FF2B5EF4-FFF2-40B4-BE49-F238E27FC236}">
                    <a16:creationId xmlns:a16="http://schemas.microsoft.com/office/drawing/2014/main" id="{799802AB-2135-A3C3-04C6-37E797806F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941"/>
              <a:stretch/>
            </p:blipFill>
            <p:spPr>
              <a:xfrm>
                <a:off x="9763528" y="341085"/>
                <a:ext cx="2428472" cy="5914571"/>
              </a:xfrm>
              <a:prstGeom prst="rect">
                <a:avLst/>
              </a:prstGeom>
            </p:spPr>
          </p:pic>
          <p:pic>
            <p:nvPicPr>
              <p:cNvPr id="10" name="图片 44">
                <a:extLst>
                  <a:ext uri="{FF2B5EF4-FFF2-40B4-BE49-F238E27FC236}">
                    <a16:creationId xmlns:a16="http://schemas.microsoft.com/office/drawing/2014/main" id="{BC22B3AD-801A-C48E-A1CF-3F97F5CAE6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901" r="40314"/>
              <a:stretch/>
            </p:blipFill>
            <p:spPr>
              <a:xfrm>
                <a:off x="2456296" y="341085"/>
                <a:ext cx="7307232" cy="5914571"/>
              </a:xfrm>
              <a:prstGeom prst="rect">
                <a:avLst/>
              </a:prstGeom>
            </p:spPr>
          </p:pic>
        </p:grp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F948D72-5962-2972-6463-7239D904377E}"/>
              </a:ext>
            </a:extLst>
          </p:cNvPr>
          <p:cNvSpPr/>
          <p:nvPr/>
        </p:nvSpPr>
        <p:spPr>
          <a:xfrm>
            <a:off x="2452970" y="3029947"/>
            <a:ext cx="8823226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032125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tuân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thủ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tiện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đảm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toàn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than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170" name="Picture 2" descr="Hand drawn weather elements collection">
            <a:extLst>
              <a:ext uri="{FF2B5EF4-FFF2-40B4-BE49-F238E27FC236}">
                <a16:creationId xmlns:a16="http://schemas.microsoft.com/office/drawing/2014/main" id="{5C0C0DFB-7105-1211-5D5A-68B8B36372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09" t="30643" r="32108" b="31853"/>
          <a:stretch/>
        </p:blipFill>
        <p:spPr bwMode="auto">
          <a:xfrm rot="1210638">
            <a:off x="7411843" y="-530939"/>
            <a:ext cx="2675285" cy="321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BB2E11-0612-33AC-2B14-08D4258D8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45349" y="485047"/>
            <a:ext cx="917527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78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rossing a street&#10;&#10;Description automatically generated with medium confidence">
            <a:extLst>
              <a:ext uri="{FF2B5EF4-FFF2-40B4-BE49-F238E27FC236}">
                <a16:creationId xmlns:a16="http://schemas.microsoft.com/office/drawing/2014/main" id="{2F190411-7F37-D965-845A-BB9FCFD12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B0489B-2DFB-CEC5-8292-28D65897F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231" y="421985"/>
            <a:ext cx="913260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5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0273"/>
            <a:ext cx="12201525" cy="3257727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BB5EEB5-B919-B40C-7013-60DBF81107D9}"/>
              </a:ext>
            </a:extLst>
          </p:cNvPr>
          <p:cNvGrpSpPr/>
          <p:nvPr/>
        </p:nvGrpSpPr>
        <p:grpSpPr>
          <a:xfrm>
            <a:off x="1229661" y="1415632"/>
            <a:ext cx="3768132" cy="3768132"/>
            <a:chOff x="1055077" y="1727704"/>
            <a:chExt cx="3768132" cy="376813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409F268-ABA3-6A20-9D7E-FB54A689D437}"/>
                </a:ext>
              </a:extLst>
            </p:cNvPr>
            <p:cNvSpPr/>
            <p:nvPr/>
          </p:nvSpPr>
          <p:spPr>
            <a:xfrm>
              <a:off x="1055077" y="1727704"/>
              <a:ext cx="3768132" cy="3768132"/>
            </a:xfrm>
            <a:prstGeom prst="ellipse">
              <a:avLst/>
            </a:prstGeom>
            <a:solidFill>
              <a:srgbClr val="4BA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3B654DD-B807-DFFC-57F2-1B461A43C1C9}"/>
                </a:ext>
              </a:extLst>
            </p:cNvPr>
            <p:cNvSpPr/>
            <p:nvPr/>
          </p:nvSpPr>
          <p:spPr>
            <a:xfrm>
              <a:off x="1219361" y="1868994"/>
              <a:ext cx="3439564" cy="3439564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D428472-0E28-A454-3D4A-7926CD3420A4}"/>
              </a:ext>
            </a:extLst>
          </p:cNvPr>
          <p:cNvGrpSpPr/>
          <p:nvPr/>
        </p:nvGrpSpPr>
        <p:grpSpPr>
          <a:xfrm>
            <a:off x="6811109" y="1411158"/>
            <a:ext cx="3768132" cy="3768132"/>
            <a:chOff x="6811109" y="1411158"/>
            <a:chExt cx="3768132" cy="376813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317B94-1E05-2BCC-C215-37F499316B01}"/>
                </a:ext>
              </a:extLst>
            </p:cNvPr>
            <p:cNvGrpSpPr/>
            <p:nvPr/>
          </p:nvGrpSpPr>
          <p:grpSpPr>
            <a:xfrm>
              <a:off x="6811109" y="1411158"/>
              <a:ext cx="3768132" cy="3768132"/>
              <a:chOff x="1055077" y="1727704"/>
              <a:chExt cx="3768132" cy="376813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4354A8A-5E78-4D95-5727-B4DFD0854A6E}"/>
                  </a:ext>
                </a:extLst>
              </p:cNvPr>
              <p:cNvSpPr/>
              <p:nvPr/>
            </p:nvSpPr>
            <p:spPr>
              <a:xfrm>
                <a:off x="1055077" y="1727704"/>
                <a:ext cx="3768132" cy="3768132"/>
              </a:xfrm>
              <a:prstGeom prst="ellipse">
                <a:avLst/>
              </a:prstGeom>
              <a:solidFill>
                <a:srgbClr val="4BA3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907EDFCE-1999-C412-8CD0-A62B2CCE141C}"/>
                  </a:ext>
                </a:extLst>
              </p:cNvPr>
              <p:cNvSpPr/>
              <p:nvPr/>
            </p:nvSpPr>
            <p:spPr>
              <a:xfrm>
                <a:off x="1219361" y="1868994"/>
                <a:ext cx="3439564" cy="343956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39D75CD-C297-97AF-9FAF-C2CF35CE8E26}"/>
                </a:ext>
              </a:extLst>
            </p:cNvPr>
            <p:cNvSpPr txBox="1"/>
            <p:nvPr/>
          </p:nvSpPr>
          <p:spPr>
            <a:xfrm>
              <a:off x="6975393" y="2609484"/>
              <a:ext cx="3452030" cy="13254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Chuẩn bị bài tiếp theo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CB02BA2-41EF-6AB5-AD63-0E2C3854911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276" y="4035062"/>
            <a:ext cx="3768132" cy="29176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C5BD18-E860-C227-B570-25281FB341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DBA6B7-983A-4A34-9479-FDBC895258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8089" y="132237"/>
            <a:ext cx="440169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303179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88002"/>
            <a:ext cx="12182475" cy="3664585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102" y="2162919"/>
            <a:ext cx="5656408" cy="4695082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7E0C4C-86EA-3F8C-AABA-EFF057B044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3493" y="3596442"/>
            <a:ext cx="2017408" cy="339768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552448-00A0-3AF6-DD03-88B0EBE729A5}"/>
              </a:ext>
            </a:extLst>
          </p:cNvPr>
          <p:cNvGrpSpPr/>
          <p:nvPr/>
        </p:nvGrpSpPr>
        <p:grpSpPr>
          <a:xfrm>
            <a:off x="488751" y="3690298"/>
            <a:ext cx="3408091" cy="3310254"/>
            <a:chOff x="488751" y="3690298"/>
            <a:chExt cx="3408091" cy="331025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5952B6-EF6F-AC4C-D4D7-ADDB9E59FC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58E0AF7-BEDB-A79B-F11A-540E1E957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0579191-0543-0BC9-D8F1-C1D0DB2CE3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511" y="4114685"/>
            <a:ext cx="2017408" cy="286232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4BB32AD-1AFC-A4F5-BAA9-6164CCB66AE3}"/>
              </a:ext>
            </a:extLst>
          </p:cNvPr>
          <p:cNvGrpSpPr/>
          <p:nvPr/>
        </p:nvGrpSpPr>
        <p:grpSpPr>
          <a:xfrm>
            <a:off x="1368287" y="767118"/>
            <a:ext cx="9147063" cy="3054119"/>
            <a:chOff x="1116283" y="827782"/>
            <a:chExt cx="9533125" cy="1846397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B8CAA13-C5FC-9199-E1FB-7C3587E21195}"/>
                </a:ext>
              </a:extLst>
            </p:cNvPr>
            <p:cNvSpPr txBox="1"/>
            <p:nvPr/>
          </p:nvSpPr>
          <p:spPr>
            <a:xfrm>
              <a:off x="1130803" y="827782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228600">
                    <a:solidFill>
                      <a:srgbClr val="3F938B"/>
                    </a:solidFill>
                  </a:ln>
                  <a:solidFill>
                    <a:srgbClr val="3F938B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CHÚC CÁC EM HỌC TỐT!</a:t>
              </a:r>
              <a:endParaRPr kumimoji="0" lang="vi-VN" sz="9600" b="0" i="0" u="none" strike="noStrike" kern="1200" cap="none" spc="0" normalizeH="0" baseline="0" noProof="0" dirty="0">
                <a:ln w="228600">
                  <a:solidFill>
                    <a:srgbClr val="3F938B"/>
                  </a:solidFill>
                </a:ln>
                <a:solidFill>
                  <a:srgbClr val="3F938B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7BAC0A-CD1A-052B-BD97-B989FFBE54F4}"/>
                </a:ext>
              </a:extLst>
            </p:cNvPr>
            <p:cNvSpPr txBox="1"/>
            <p:nvPr/>
          </p:nvSpPr>
          <p:spPr>
            <a:xfrm>
              <a:off x="1116283" y="870893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CHÚC CÁC EM HỌC TỐT!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9F58F7A-BA9A-EF9C-BE65-B3CC68EDAE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8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- Em Đi Qua Ngã Tư Đường Phố  Nhạc Thiếu Nhi Hoạt Hình Vui Nhộn_1080p">
            <a:hlinkClick r:id="" action="ppaction://media"/>
            <a:extLst>
              <a:ext uri="{FF2B5EF4-FFF2-40B4-BE49-F238E27FC236}">
                <a16:creationId xmlns:a16="http://schemas.microsoft.com/office/drawing/2014/main" id="{0C1A6CDE-FA9C-4DF9-ABF0-7AEC3950E8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799" y="2811765"/>
            <a:ext cx="2812862" cy="3513540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692" y="135334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0767890" y="2199576"/>
            <a:ext cx="617813" cy="825709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9055802" y="466127"/>
            <a:ext cx="617813" cy="825709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303946" y="98905"/>
            <a:ext cx="2047940" cy="189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731" y="281951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153" y="1221436"/>
            <a:ext cx="9005200" cy="257840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91" y="416979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1052340" y="2987425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823534" y="2305507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2132440" y="3356555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4848025" y="664985"/>
            <a:ext cx="617813" cy="825709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Rounded Rectangle 7">
            <a:extLst>
              <a:ext uri="{FF2B5EF4-FFF2-40B4-BE49-F238E27FC236}">
                <a16:creationId xmlns:a16="http://schemas.microsoft.com/office/drawing/2014/main" id="{88677DDD-048B-4CC4-A3D2-C02C25C3305C}"/>
              </a:ext>
            </a:extLst>
          </p:cNvPr>
          <p:cNvSpPr/>
          <p:nvPr/>
        </p:nvSpPr>
        <p:spPr>
          <a:xfrm>
            <a:off x="4444108" y="97341"/>
            <a:ext cx="3748989" cy="495955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66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kumimoji="0" lang="en-US" altLang="zh-CN" sz="2666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2666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kumimoji="0" lang="en-US" altLang="zh-CN" sz="2666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66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zh-CN" sz="2666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2666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kumimoji="0" lang="en-US" altLang="zh-CN" sz="2666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2666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endParaRPr kumimoji="0" lang="ko-KR" altLang="en-US" sz="2666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">
            <a:hlinkClick r:id="rId13"/>
            <a:extLst>
              <a:ext uri="{FF2B5EF4-FFF2-40B4-BE49-F238E27FC236}">
                <a16:creationId xmlns:a16="http://schemas.microsoft.com/office/drawing/2014/main" id="{BE04ABA2-9793-4B21-830F-A7AE6ABB15F6}"/>
              </a:ext>
            </a:extLst>
          </p:cNvPr>
          <p:cNvSpPr txBox="1"/>
          <p:nvPr/>
        </p:nvSpPr>
        <p:spPr>
          <a:xfrm>
            <a:off x="53785" y="6444107"/>
            <a:ext cx="689069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srgbClr val="FAAB36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cs typeface="Arial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kumimoji="0" lang="ko-KR" altLang="en-US" sz="1333" b="0" i="0" u="none" strike="noStrike" kern="1200" cap="none" spc="0" normalizeH="0" baseline="0" noProof="0" dirty="0">
              <a:ln>
                <a:noFill/>
              </a:ln>
              <a:solidFill>
                <a:srgbClr val="FAAB36">
                  <a:lumMod val="40000"/>
                  <a:lumOff val="60000"/>
                </a:srgbClr>
              </a:solidFill>
              <a:effectLst/>
              <a:uLnTx/>
              <a:uFillTx/>
              <a:latin typeface="微软雅黑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7DDD53-B0F9-D755-3F60-C7D56CC18C6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09520" y="2069659"/>
            <a:ext cx="7883686" cy="10599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88CE7C-7254-EEFC-9997-1F02AA32D4A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44508" y="2938234"/>
            <a:ext cx="1926503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9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rossing a street&#10;&#10;Description automatically generated with medium confidence">
            <a:extLst>
              <a:ext uri="{FF2B5EF4-FFF2-40B4-BE49-F238E27FC236}">
                <a16:creationId xmlns:a16="http://schemas.microsoft.com/office/drawing/2014/main" id="{2F190411-7F37-D965-845A-BB9FCFD12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42B535-81E0-AC61-1CD4-ACDDA21A4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383" y="443005"/>
            <a:ext cx="917527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20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33" y="-681684"/>
            <a:ext cx="10010274" cy="829439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416136B-4AB2-5116-9D4A-449492936FEF}"/>
              </a:ext>
            </a:extLst>
          </p:cNvPr>
          <p:cNvSpPr txBox="1"/>
          <p:nvPr/>
        </p:nvSpPr>
        <p:spPr>
          <a:xfrm>
            <a:off x="2932386" y="2017986"/>
            <a:ext cx="61590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7178652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12584A8-8F12-49AC-8CFB-D79751FE2D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76" y="458745"/>
            <a:ext cx="4894383" cy="13862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FB24E60-22BB-4402-82EC-D0C90655893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" y="445308"/>
            <a:ext cx="1549907" cy="15499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704A49-7F1E-EE89-4EF1-5E6D4A3367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383"/>
          <a:stretch/>
        </p:blipFill>
        <p:spPr>
          <a:xfrm>
            <a:off x="394829" y="2126466"/>
            <a:ext cx="6569765" cy="43085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564CC7-AA45-FFE5-D808-77080ABFB1E2}"/>
              </a:ext>
            </a:extLst>
          </p:cNvPr>
          <p:cNvSpPr/>
          <p:nvPr/>
        </p:nvSpPr>
        <p:spPr>
          <a:xfrm>
            <a:off x="419525" y="666616"/>
            <a:ext cx="1113806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36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6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sz="36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36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uống</a:t>
            </a:r>
            <a:r>
              <a:rPr kumimoji="0" lang="en-US" sz="36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rượu</a:t>
            </a:r>
            <a:r>
              <a:rPr kumimoji="0" lang="en-US" sz="36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bia</a:t>
            </a:r>
            <a:r>
              <a:rPr kumimoji="0" lang="en-US" sz="36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36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vẫn</a:t>
            </a:r>
            <a:r>
              <a:rPr kumimoji="0" lang="en-US" sz="36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lái</a:t>
            </a:r>
            <a:r>
              <a:rPr kumimoji="0" lang="en-US" sz="36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kumimoji="0" lang="en-US" sz="36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sz="36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6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36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1AF23F-ED70-5D7B-5581-DCDC7A9B241C}"/>
              </a:ext>
            </a:extLst>
          </p:cNvPr>
          <p:cNvSpPr/>
          <p:nvPr/>
        </p:nvSpPr>
        <p:spPr>
          <a:xfrm>
            <a:off x="6826759" y="3295911"/>
            <a:ext cx="536381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Times New Roman" pitchFamily="18" charset="0"/>
              </a:rPr>
              <a:t>Hình 1: Bạn Na đi liên hoan cùng bố, thấy bố uống bia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61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12584A8-8F12-49AC-8CFB-D79751FE2D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76" y="458745"/>
            <a:ext cx="4894383" cy="13862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FB24E60-22BB-4402-82EC-D0C90655893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" y="445308"/>
            <a:ext cx="1549907" cy="15499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44D5357-82B6-8E85-504D-F57DC989B986}"/>
              </a:ext>
            </a:extLst>
          </p:cNvPr>
          <p:cNvSpPr/>
          <p:nvPr/>
        </p:nvSpPr>
        <p:spPr>
          <a:xfrm>
            <a:off x="956930" y="198783"/>
            <a:ext cx="1047307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chui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rào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chắn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nơi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sắt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tàu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sắp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78903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12584A8-8F12-49AC-8CFB-D79751FE2D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76" y="458745"/>
            <a:ext cx="4894383" cy="13862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FB24E60-22BB-4402-82EC-D0C90655893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" y="445308"/>
            <a:ext cx="1549907" cy="1549907"/>
          </a:xfrm>
          <a:prstGeom prst="rect">
            <a:avLst/>
          </a:prstGeom>
        </p:spPr>
      </p:pic>
      <p:pic>
        <p:nvPicPr>
          <p:cNvPr id="2" name="Picture 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FDFC46CB-1D7B-9F92-F6D5-D7DF47A6C8E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9818" y1="41697" x2="33939" y2="34869"/>
                        <a14:foregroundMark x1="36323" y1="39313" x2="43152" y2="35556"/>
                        <a14:foregroundMark x1="43152" y1="35556" x2="43152" y2="35556"/>
                        <a14:foregroundMark x1="64000" y1="35556" x2="65051" y2="41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9169"/>
            <a:ext cx="6096000" cy="6096000"/>
          </a:xfrm>
          <a:prstGeom prst="rect">
            <a:avLst/>
          </a:prstGeom>
        </p:spPr>
      </p:pic>
      <p:pic>
        <p:nvPicPr>
          <p:cNvPr id="3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42223BBB-3431-8496-5A21-0C6CE17BA0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59243" y="391803"/>
            <a:ext cx="3153709" cy="1772663"/>
          </a:xfrm>
          <a:prstGeom prst="rect">
            <a:avLst/>
          </a:prstGeom>
          <a:ln w="228600" cap="sq">
            <a:gradFill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miter lim="800000"/>
          </a:ln>
          <a:effectLst>
            <a:outerShdw blurRad="177800" dist="127000" dir="9600000" sx="102000" sy="102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21240000"/>
            </a:camera>
            <a:lightRig rig="twoPt" dir="t">
              <a:rot lat="0" lon="0" rev="7200000"/>
            </a:lightRig>
          </a:scene3d>
          <a:sp3d extrusionH="38100">
            <a:extrusionClr>
              <a:srgbClr val="FFFFFF"/>
            </a:extrusion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4DDE9F-4C40-199F-B28A-9749303694E6}"/>
              </a:ext>
            </a:extLst>
          </p:cNvPr>
          <p:cNvSpPr txBox="1"/>
          <p:nvPr/>
        </p:nvSpPr>
        <p:spPr>
          <a:xfrm>
            <a:off x="1200294" y="391803"/>
            <a:ext cx="9425651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59F"/>
                </a:solidFill>
                <a:effectLst/>
                <a:uLnTx/>
                <a:uFillTx/>
                <a:latin typeface="UTM Windsor BT" panose="0204060305050602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Trao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B59F"/>
                </a:solidFill>
                <a:effectLst/>
                <a:uLnTx/>
                <a:uFillTx/>
                <a:latin typeface="UTM Windsor BT" panose="0204060305050602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59F"/>
                </a:solidFill>
                <a:effectLst/>
                <a:uLnTx/>
                <a:uFillTx/>
                <a:latin typeface="UTM Windsor BT" panose="0204060305050602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đổi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B59F"/>
              </a:solidFill>
              <a:effectLst/>
              <a:uLnTx/>
              <a:uFillTx/>
              <a:latin typeface="UTM Windsor BT" panose="0204060305050602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B59F"/>
                </a:solidFill>
                <a:effectLst/>
                <a:uLnTx/>
                <a:uFillTx/>
                <a:latin typeface="UTM Windsor BT" panose="0204060305050602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59F"/>
                </a:solidFill>
                <a:effectLst/>
                <a:uLnTx/>
                <a:uFillTx/>
                <a:latin typeface="UTM Windsor BT" panose="0204060305050602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nhóm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B59F"/>
                </a:solidFill>
                <a:effectLst/>
                <a:uLnTx/>
                <a:uFillTx/>
                <a:latin typeface="UTM Windsor BT" panose="0204060305050602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4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00B59F"/>
              </a:solidFill>
              <a:effectLst/>
              <a:uLnTx/>
              <a:uFillTx/>
              <a:latin typeface="Rockstone" panose="00000400000000000000" pitchFamily="2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66C65F-A412-15B3-6E2F-54B14F6E958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5165001" y="2901264"/>
            <a:ext cx="2874774" cy="40787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05C58D-CD93-CDC9-B412-B143E12B26B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11" t="33561" r="15753" b="1"/>
          <a:stretch/>
        </p:blipFill>
        <p:spPr>
          <a:xfrm>
            <a:off x="7108776" y="2875356"/>
            <a:ext cx="3153709" cy="398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0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10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C8340E-1501-AA2A-2448-AC411B877E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383"/>
          <a:stretch/>
        </p:blipFill>
        <p:spPr>
          <a:xfrm>
            <a:off x="1424" y="2211526"/>
            <a:ext cx="6569765" cy="43085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2ACD01E-738A-657C-2CBD-5B4250BA815C}"/>
              </a:ext>
            </a:extLst>
          </p:cNvPr>
          <p:cNvSpPr/>
          <p:nvPr/>
        </p:nvSpPr>
        <p:spPr>
          <a:xfrm>
            <a:off x="355729" y="507127"/>
            <a:ext cx="1135071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uống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rượu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bia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vẫn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lái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881E4B-A320-C43D-21CA-1ED659C0E45C}"/>
              </a:ext>
            </a:extLst>
          </p:cNvPr>
          <p:cNvSpPr/>
          <p:nvPr/>
        </p:nvSpPr>
        <p:spPr>
          <a:xfrm>
            <a:off x="6317820" y="2223366"/>
            <a:ext cx="536381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Times New Roman" pitchFamily="18" charset="0"/>
              </a:rPr>
              <a:t>Hình 1: Bạn Na đi liên hoan cùng bố, thấy bố uống bia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微软雅黑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90B395-D5F9-79DC-F065-65708E1409D8}"/>
              </a:ext>
            </a:extLst>
          </p:cNvPr>
          <p:cNvSpPr/>
          <p:nvPr/>
        </p:nvSpPr>
        <p:spPr>
          <a:xfrm>
            <a:off x="7059861" y="4581078"/>
            <a:ext cx="47529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微软雅黑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Times New Roman" pitchFamily="18" charset="0"/>
              </a:rPr>
              <a:t>Hình b: Hai bố con bắt taxi về nhà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微软雅黑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BBAC2F-464E-B5E4-038D-4AF34B31C713}"/>
              </a:ext>
            </a:extLst>
          </p:cNvPr>
          <p:cNvSpPr/>
          <p:nvPr/>
        </p:nvSpPr>
        <p:spPr>
          <a:xfrm>
            <a:off x="7122690" y="3813994"/>
            <a:ext cx="475387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Times New Roman" pitchFamily="18" charset="0"/>
              </a:rPr>
              <a:t>Hình a: Bố sẽ tự lái xe đưa 2 bố con về nhà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微软雅黑"/>
              <a:cs typeface="+mn-cs"/>
            </a:endParaRPr>
          </a:p>
        </p:txBody>
      </p:sp>
      <p:pic>
        <p:nvPicPr>
          <p:cNvPr id="10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73F6E05F-6738-1CCF-DA61-FD4C5532BB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51112" y="5720316"/>
            <a:ext cx="842124" cy="8421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2C2E60-1587-B2F1-2EAE-5CC5E518676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66" b="44974" l="51338" r="73927">
                        <a14:foregroundMark x1="51800" y1="30602" x2="53230" y2="29350"/>
                        <a14:foregroundMark x1="72520" y1="13524" x2="73950" y2="13121"/>
                        <a14:foregroundMark x1="51338" y1="29754" x2="53715" y2="30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36" r="25097" b="50000"/>
          <a:stretch/>
        </p:blipFill>
        <p:spPr>
          <a:xfrm>
            <a:off x="5976842" y="4519307"/>
            <a:ext cx="1649437" cy="18292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4CA9C6-088F-7EFF-6BD2-F9EAB41DBAE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303" b="94469" l="51177" r="70812">
                        <a14:foregroundMark x1="70235" y1="56924" x2="70235" y2="62051"/>
                        <a14:foregroundMark x1="70812" y1="58296" x2="70812" y2="62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70" t="44826" r="27057"/>
          <a:stretch/>
        </p:blipFill>
        <p:spPr>
          <a:xfrm>
            <a:off x="5748595" y="3429000"/>
            <a:ext cx="1547446" cy="2018568"/>
          </a:xfrm>
          <a:prstGeom prst="rect">
            <a:avLst/>
          </a:prstGeom>
        </p:spPr>
      </p:pic>
      <p:pic>
        <p:nvPicPr>
          <p:cNvPr id="14" name="Correct sound effect and wrong sound effect (3)">
            <a:hlinkClick r:id="" action="ppaction://media"/>
            <a:extLst>
              <a:ext uri="{FF2B5EF4-FFF2-40B4-BE49-F238E27FC236}">
                <a16:creationId xmlns:a16="http://schemas.microsoft.com/office/drawing/2014/main" id="{A15BDC7C-7E82-2834-A1BD-68628ABBE9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790" end="4176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331955" y="74264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96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7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4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Constanc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主题​​">
  <a:themeElements>
    <a:clrScheme name="自定义 42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2B59A"/>
      </a:accent1>
      <a:accent2>
        <a:srgbClr val="269E82"/>
      </a:accent2>
      <a:accent3>
        <a:srgbClr val="42B59A"/>
      </a:accent3>
      <a:accent4>
        <a:srgbClr val="269E82"/>
      </a:accent4>
      <a:accent5>
        <a:srgbClr val="42B59A"/>
      </a:accent5>
      <a:accent6>
        <a:srgbClr val="269E82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337</Words>
  <Application>Microsoft Office PowerPoint</Application>
  <PresentationFormat>Widescreen</PresentationFormat>
  <Paragraphs>32</Paragraphs>
  <Slides>19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等线</vt:lpstr>
      <vt:lpstr>微软雅黑</vt:lpstr>
      <vt:lpstr>#9Slide07 Cadena</vt:lpstr>
      <vt:lpstr>#9Slide07 HoneyCream</vt:lpstr>
      <vt:lpstr>Arial</vt:lpstr>
      <vt:lpstr>Calibri</vt:lpstr>
      <vt:lpstr>Cambria</vt:lpstr>
      <vt:lpstr>Playfair Display</vt:lpstr>
      <vt:lpstr>Rockstone</vt:lpstr>
      <vt:lpstr>Tinos</vt:lpstr>
      <vt:lpstr>UTM Windsor BT</vt:lpstr>
      <vt:lpstr>字魂105号-简雅黑</vt:lpstr>
      <vt:lpstr>思源黑体 CN</vt:lpstr>
      <vt:lpstr>Constance template</vt:lpstr>
      <vt:lpstr>www.jpppt.com</vt:lpstr>
      <vt:lpstr>2_Office 主题​​</vt:lpstr>
      <vt:lpstr>1_Office 主题​​</vt:lpstr>
      <vt:lpstr>1_Office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Mrs Diem</cp:lastModifiedBy>
  <cp:revision>13</cp:revision>
  <dcterms:created xsi:type="dcterms:W3CDTF">2022-08-20T03:26:20Z</dcterms:created>
  <dcterms:modified xsi:type="dcterms:W3CDTF">2025-12-16T06:22:01Z</dcterms:modified>
</cp:coreProperties>
</file>