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411" r:id="rId2"/>
    <p:sldId id="497" r:id="rId3"/>
    <p:sldId id="455" r:id="rId4"/>
    <p:sldId id="459" r:id="rId5"/>
    <p:sldId id="484" r:id="rId6"/>
    <p:sldId id="486" r:id="rId7"/>
    <p:sldId id="487" r:id="rId8"/>
    <p:sldId id="489" r:id="rId9"/>
    <p:sldId id="4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64"/>
      </p:cViewPr>
      <p:guideLst>
        <p:guide orient="horz" pos="2160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584896" y="3014345"/>
            <a:ext cx="502220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4890" y="4781550"/>
            <a:ext cx="1923415" cy="192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7150" y="274955"/>
            <a:ext cx="2436495" cy="11868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 (7)">
            <a:hlinkClick r:id="" action="ppaction://media"/>
            <a:extLst>
              <a:ext uri="{FF2B5EF4-FFF2-40B4-BE49-F238E27FC236}">
                <a16:creationId xmlns:a16="http://schemas.microsoft.com/office/drawing/2014/main" id="{FA86FC97-51F9-4668-B2D2-E9C4AD869E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463" y="712410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6600FF"/>
                </a:solidFill>
              </a:rPr>
              <a:t>Tiết</a:t>
            </a:r>
            <a:r>
              <a:rPr lang="en-US" sz="3200" b="1" dirty="0">
                <a:solidFill>
                  <a:srgbClr val="6600FF"/>
                </a:solidFill>
              </a:rPr>
              <a:t> 14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320800" y="1356421"/>
            <a:ext cx="830067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là            tết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  tết  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tết       là 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là        tết      là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con  cháu ông bà   quây quần  bên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người  hân     hoan  chúc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194584" y="6111252"/>
            <a:ext cx="95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Cho  bầy trẻ thơ cùng     khoe áo    mới.      Cho những người lớn lì     xì    trẻ  con.</a:t>
            </a:r>
          </a:p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Tết   </a:t>
            </a:r>
            <a:r>
              <a:rPr lang="vi-VN" sz="2000" i="1" dirty="0" err="1">
                <a:solidFill>
                  <a:srgbClr val="0070C0"/>
                </a:solidFill>
                <a:latin typeface="+mj-lt"/>
              </a:rPr>
              <a:t>tết</a:t>
            </a:r>
            <a:r>
              <a:rPr lang="vi-VN" sz="2000" i="1" dirty="0">
                <a:solidFill>
                  <a:srgbClr val="0070C0"/>
                </a:solidFill>
                <a:latin typeface="+mj-lt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3619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Ghép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lang="en-US" sz="2800" b="1" baseline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đệm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54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11578" y="1267072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 CỤ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0306" y="3615566"/>
            <a:ext cx="3209290" cy="31140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62865" y="58748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896542-9C78-9231-599C-7C71BB11D842}"/>
              </a:ext>
            </a:extLst>
          </p:cNvPr>
          <p:cNvSpPr txBox="1"/>
          <p:nvPr/>
        </p:nvSpPr>
        <p:spPr>
          <a:xfrm>
            <a:off x="2148102" y="1987594"/>
            <a:ext cx="830067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CE48E458-DF69-C43C-765D-E69D7587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64" y="5065055"/>
            <a:ext cx="3477037" cy="15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287C600-84E6-A192-87FB-5D1816FC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38" y="893939"/>
            <a:ext cx="9791700" cy="28575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3F253438-3752-29B5-1D40-7AE95FFE9B8B}"/>
              </a:ext>
            </a:extLst>
          </p:cNvPr>
          <p:cNvSpPr/>
          <p:nvPr/>
        </p:nvSpPr>
        <p:spPr>
          <a:xfrm>
            <a:off x="-419100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53DABA3-A0C7-9874-3219-1F43B0265698}"/>
              </a:ext>
            </a:extLst>
          </p:cNvPr>
          <p:cNvSpPr/>
          <p:nvPr/>
        </p:nvSpPr>
        <p:spPr>
          <a:xfrm>
            <a:off x="5648678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C335BD-0C61-47F8-E67F-ADC46D62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62100"/>
            <a:ext cx="11334044" cy="373380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7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1" y="1193694"/>
            <a:ext cx="7196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a. Ri-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cóoc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đơ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T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hực hành thổi nốt si theo mẫu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FA61AE0-0772-3D7F-6507-B44E6106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83" y="2693611"/>
            <a:ext cx="11122317" cy="1303396"/>
          </a:xfrm>
          <a:prstGeom prst="rect">
            <a:avLst/>
          </a:prstGeom>
        </p:spPr>
      </p:pic>
      <p:pic>
        <p:nvPicPr>
          <p:cNvPr id="9" name="sa">
            <a:hlinkClick r:id="" action="ppaction://media"/>
            <a:extLst>
              <a:ext uri="{FF2B5EF4-FFF2-40B4-BE49-F238E27FC236}">
                <a16:creationId xmlns:a16="http://schemas.microsoft.com/office/drawing/2014/main" id="{60204FB8-7805-03C4-0400-44895670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00" y="114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0" y="1247210"/>
            <a:ext cx="9466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b.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Kèn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phím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Thực hành thổi 3 nốt đô, rê, mi theo mẫu âm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281359-3094-A13A-8C97-3761F9E09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68" y="2307745"/>
            <a:ext cx="11218669" cy="18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234</Words>
  <Application>Microsoft Office PowerPoint</Application>
  <PresentationFormat>Widescreen</PresentationFormat>
  <Paragraphs>23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148</cp:revision>
  <dcterms:created xsi:type="dcterms:W3CDTF">2020-08-11T21:22:00Z</dcterms:created>
  <dcterms:modified xsi:type="dcterms:W3CDTF">2025-12-21T04:59:58Z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