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2025/12/20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18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12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sX0" fmla="*/ 0 w 10424160"/>
                <a:gd name="csY0" fmla="*/ 264247 h 1585451"/>
                <a:gd name="csX1" fmla="*/ 264247 w 10424160"/>
                <a:gd name="csY1" fmla="*/ 0 h 1585451"/>
                <a:gd name="csX2" fmla="*/ 10159913 w 10424160"/>
                <a:gd name="csY2" fmla="*/ 0 h 1585451"/>
                <a:gd name="csX3" fmla="*/ 10424160 w 10424160"/>
                <a:gd name="csY3" fmla="*/ 264247 h 1585451"/>
                <a:gd name="csX4" fmla="*/ 10424160 w 10424160"/>
                <a:gd name="csY4" fmla="*/ 1321204 h 1585451"/>
                <a:gd name="csX5" fmla="*/ 10159913 w 10424160"/>
                <a:gd name="csY5" fmla="*/ 1585451 h 1585451"/>
                <a:gd name="csX6" fmla="*/ 264247 w 10424160"/>
                <a:gd name="csY6" fmla="*/ 1585451 h 1585451"/>
                <a:gd name="csX7" fmla="*/ 0 w 10424160"/>
                <a:gd name="csY7" fmla="*/ 1321204 h 1585451"/>
                <a:gd name="csX8" fmla="*/ 0 w 10424160"/>
                <a:gd name="csY8" fmla="*/ 264247 h 158545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sX0" fmla="*/ 0 w 10424160"/>
                <a:gd name="csY0" fmla="*/ 471663 h 2829922"/>
                <a:gd name="csX1" fmla="*/ 471663 w 10424160"/>
                <a:gd name="csY1" fmla="*/ 0 h 2829922"/>
                <a:gd name="csX2" fmla="*/ 9952497 w 10424160"/>
                <a:gd name="csY2" fmla="*/ 0 h 2829922"/>
                <a:gd name="csX3" fmla="*/ 10424160 w 10424160"/>
                <a:gd name="csY3" fmla="*/ 471663 h 2829922"/>
                <a:gd name="csX4" fmla="*/ 10424160 w 10424160"/>
                <a:gd name="csY4" fmla="*/ 2358259 h 2829922"/>
                <a:gd name="csX5" fmla="*/ 9952497 w 10424160"/>
                <a:gd name="csY5" fmla="*/ 2829922 h 2829922"/>
                <a:gd name="csX6" fmla="*/ 471663 w 10424160"/>
                <a:gd name="csY6" fmla="*/ 2829922 h 2829922"/>
                <a:gd name="csX7" fmla="*/ 0 w 10424160"/>
                <a:gd name="csY7" fmla="*/ 2358259 h 2829922"/>
                <a:gd name="csX8" fmla="*/ 0 w 10424160"/>
                <a:gd name="csY8" fmla="*/ 471663 h 2829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sX0" fmla="*/ 0 w 10424160"/>
                <a:gd name="csY0" fmla="*/ 471663 h 2829922"/>
                <a:gd name="csX1" fmla="*/ 471663 w 10424160"/>
                <a:gd name="csY1" fmla="*/ 0 h 2829922"/>
                <a:gd name="csX2" fmla="*/ 9952497 w 10424160"/>
                <a:gd name="csY2" fmla="*/ 0 h 2829922"/>
                <a:gd name="csX3" fmla="*/ 10424160 w 10424160"/>
                <a:gd name="csY3" fmla="*/ 471663 h 2829922"/>
                <a:gd name="csX4" fmla="*/ 10424160 w 10424160"/>
                <a:gd name="csY4" fmla="*/ 2358259 h 2829922"/>
                <a:gd name="csX5" fmla="*/ 9952497 w 10424160"/>
                <a:gd name="csY5" fmla="*/ 2829922 h 2829922"/>
                <a:gd name="csX6" fmla="*/ 471663 w 10424160"/>
                <a:gd name="csY6" fmla="*/ 2829922 h 2829922"/>
                <a:gd name="csX7" fmla="*/ 0 w 10424160"/>
                <a:gd name="csY7" fmla="*/ 2358259 h 2829922"/>
                <a:gd name="csX8" fmla="*/ 0 w 10424160"/>
                <a:gd name="csY8" fmla="*/ 471663 h 2829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sX0" fmla="*/ 0 w 10424160"/>
                <a:gd name="csY0" fmla="*/ 471663 h 2829922"/>
                <a:gd name="csX1" fmla="*/ 471663 w 10424160"/>
                <a:gd name="csY1" fmla="*/ 0 h 2829922"/>
                <a:gd name="csX2" fmla="*/ 9952497 w 10424160"/>
                <a:gd name="csY2" fmla="*/ 0 h 2829922"/>
                <a:gd name="csX3" fmla="*/ 10424160 w 10424160"/>
                <a:gd name="csY3" fmla="*/ 471663 h 2829922"/>
                <a:gd name="csX4" fmla="*/ 10424160 w 10424160"/>
                <a:gd name="csY4" fmla="*/ 2358259 h 2829922"/>
                <a:gd name="csX5" fmla="*/ 9952497 w 10424160"/>
                <a:gd name="csY5" fmla="*/ 2829922 h 2829922"/>
                <a:gd name="csX6" fmla="*/ 471663 w 10424160"/>
                <a:gd name="csY6" fmla="*/ 2829922 h 2829922"/>
                <a:gd name="csX7" fmla="*/ 0 w 10424160"/>
                <a:gd name="csY7" fmla="*/ 2358259 h 2829922"/>
                <a:gd name="csX8" fmla="*/ 0 w 10424160"/>
                <a:gd name="csY8" fmla="*/ 471663 h 2829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sX0" fmla="*/ 0 w 10424160"/>
                <a:gd name="csY0" fmla="*/ 471663 h 2829922"/>
                <a:gd name="csX1" fmla="*/ 471663 w 10424160"/>
                <a:gd name="csY1" fmla="*/ 0 h 2829922"/>
                <a:gd name="csX2" fmla="*/ 9952497 w 10424160"/>
                <a:gd name="csY2" fmla="*/ 0 h 2829922"/>
                <a:gd name="csX3" fmla="*/ 10424160 w 10424160"/>
                <a:gd name="csY3" fmla="*/ 471663 h 2829922"/>
                <a:gd name="csX4" fmla="*/ 10424160 w 10424160"/>
                <a:gd name="csY4" fmla="*/ 2358259 h 2829922"/>
                <a:gd name="csX5" fmla="*/ 9952497 w 10424160"/>
                <a:gd name="csY5" fmla="*/ 2829922 h 2829922"/>
                <a:gd name="csX6" fmla="*/ 471663 w 10424160"/>
                <a:gd name="csY6" fmla="*/ 2829922 h 2829922"/>
                <a:gd name="csX7" fmla="*/ 0 w 10424160"/>
                <a:gd name="csY7" fmla="*/ 2358259 h 2829922"/>
                <a:gd name="csX8" fmla="*/ 0 w 10424160"/>
                <a:gd name="csY8" fmla="*/ 471663 h 2829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sX0" fmla="*/ 0 w 10424160"/>
                <a:gd name="csY0" fmla="*/ 471663 h 2829922"/>
                <a:gd name="csX1" fmla="*/ 471663 w 10424160"/>
                <a:gd name="csY1" fmla="*/ 0 h 2829922"/>
                <a:gd name="csX2" fmla="*/ 9952497 w 10424160"/>
                <a:gd name="csY2" fmla="*/ 0 h 2829922"/>
                <a:gd name="csX3" fmla="*/ 10424160 w 10424160"/>
                <a:gd name="csY3" fmla="*/ 471663 h 2829922"/>
                <a:gd name="csX4" fmla="*/ 10424160 w 10424160"/>
                <a:gd name="csY4" fmla="*/ 2358259 h 2829922"/>
                <a:gd name="csX5" fmla="*/ 9952497 w 10424160"/>
                <a:gd name="csY5" fmla="*/ 2829922 h 2829922"/>
                <a:gd name="csX6" fmla="*/ 471663 w 10424160"/>
                <a:gd name="csY6" fmla="*/ 2829922 h 2829922"/>
                <a:gd name="csX7" fmla="*/ 0 w 10424160"/>
                <a:gd name="csY7" fmla="*/ 2358259 h 2829922"/>
                <a:gd name="csX8" fmla="*/ 0 w 10424160"/>
                <a:gd name="csY8" fmla="*/ 471663 h 2829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371</Words>
  <Application>Microsoft Office PowerPoint</Application>
  <PresentationFormat>Widescreen</PresentationFormat>
  <Paragraphs>74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Odibee Sans</vt:lpstr>
      <vt:lpstr>Pacifico</vt:lpstr>
      <vt:lpstr>Pattaya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Ngan Ha</cp:lastModifiedBy>
  <cp:revision>20</cp:revision>
  <dcterms:created xsi:type="dcterms:W3CDTF">2022-08-31T03:16:51Z</dcterms:created>
  <dcterms:modified xsi:type="dcterms:W3CDTF">2025-12-20T02:44:49Z</dcterms:modified>
</cp:coreProperties>
</file>