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6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2025/9/21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jpe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3.xml"/><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5.xml"/><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6.xml"/><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1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4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slide" Target="slide11.xml"/><Relationship Id="rId5" Type="http://schemas.openxmlformats.org/officeDocument/2006/relationships/image" Target="../media/image27.png"/><Relationship Id="rId15" Type="http://schemas.openxmlformats.org/officeDocument/2006/relationships/image" Target="../media/image9.jpeg"/><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9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2025</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8E33FE4D-DCEF-4BD7-A072-A1AAF7A56A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1391" y="-11936"/>
            <a:ext cx="1270609" cy="1270609"/>
          </a:xfrm>
          <a:prstGeom prst="rect">
            <a:avLst/>
          </a:prstGeom>
        </p:spPr>
      </p:pic>
      <p:pic>
        <p:nvPicPr>
          <p:cNvPr id="2" name="Picture 1">
            <a:extLst>
              <a:ext uri="{FF2B5EF4-FFF2-40B4-BE49-F238E27FC236}">
                <a16:creationId xmlns:a16="http://schemas.microsoft.com/office/drawing/2014/main" id="{2BA6445B-3C58-07E1-3727-CA518939BB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pic>
        <p:nvPicPr>
          <p:cNvPr id="2" name="Picture 1">
            <a:extLst>
              <a:ext uri="{FF2B5EF4-FFF2-40B4-BE49-F238E27FC236}">
                <a16:creationId xmlns:a16="http://schemas.microsoft.com/office/drawing/2014/main" id="{5C59BE1E-930E-42AB-804E-0F8B5ECEA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pic>
        <p:nvPicPr>
          <p:cNvPr id="2" name="Picture 1">
            <a:extLst>
              <a:ext uri="{FF2B5EF4-FFF2-40B4-BE49-F238E27FC236}">
                <a16:creationId xmlns:a16="http://schemas.microsoft.com/office/drawing/2014/main" id="{52EB3308-65CA-2291-71A9-A53A93E36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pic>
        <p:nvPicPr>
          <p:cNvPr id="2" name="Picture 1">
            <a:extLst>
              <a:ext uri="{FF2B5EF4-FFF2-40B4-BE49-F238E27FC236}">
                <a16:creationId xmlns:a16="http://schemas.microsoft.com/office/drawing/2014/main" id="{ADFA401E-EC09-EDEF-A234-616F44F27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pic>
        <p:nvPicPr>
          <p:cNvPr id="3" name="Picture 2">
            <a:extLst>
              <a:ext uri="{FF2B5EF4-FFF2-40B4-BE49-F238E27FC236}">
                <a16:creationId xmlns:a16="http://schemas.microsoft.com/office/drawing/2014/main" id="{62B60C76-8CE5-3561-BC85-7ABB794265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pic>
        <p:nvPicPr>
          <p:cNvPr id="3" name="Picture 2">
            <a:extLst>
              <a:ext uri="{FF2B5EF4-FFF2-40B4-BE49-F238E27FC236}">
                <a16:creationId xmlns:a16="http://schemas.microsoft.com/office/drawing/2014/main" id="{2546BF08-06C9-7DED-A023-823D3789D3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pic>
        <p:nvPicPr>
          <p:cNvPr id="2" name="Picture 1">
            <a:extLst>
              <a:ext uri="{FF2B5EF4-FFF2-40B4-BE49-F238E27FC236}">
                <a16:creationId xmlns:a16="http://schemas.microsoft.com/office/drawing/2014/main" id="{837DB22E-51A1-864B-57FC-57C8F3F456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8B426542-BEA5-A992-89AD-D7C9CCA4A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3" name="Picture 2">
            <a:extLst>
              <a:ext uri="{FF2B5EF4-FFF2-40B4-BE49-F238E27FC236}">
                <a16:creationId xmlns:a16="http://schemas.microsoft.com/office/drawing/2014/main" id="{A860696C-B1F0-F21C-BF5B-3BEC15669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273D0B70-73D7-576E-FD93-70FE9187E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pic>
        <p:nvPicPr>
          <p:cNvPr id="3" name="Picture 2">
            <a:extLst>
              <a:ext uri="{FF2B5EF4-FFF2-40B4-BE49-F238E27FC236}">
                <a16:creationId xmlns:a16="http://schemas.microsoft.com/office/drawing/2014/main" id="{A319B152-B6D1-3D44-1DAD-6DC52A0337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A5246E2B-BC39-F50D-BF80-62CA3E42CC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pic>
        <p:nvPicPr>
          <p:cNvPr id="3" name="Picture 2">
            <a:extLst>
              <a:ext uri="{FF2B5EF4-FFF2-40B4-BE49-F238E27FC236}">
                <a16:creationId xmlns:a16="http://schemas.microsoft.com/office/drawing/2014/main" id="{9B1D5DBA-3ABF-82CD-AF8E-D1F8F803C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pic>
        <p:nvPicPr>
          <p:cNvPr id="2" name="Picture 1">
            <a:extLst>
              <a:ext uri="{FF2B5EF4-FFF2-40B4-BE49-F238E27FC236}">
                <a16:creationId xmlns:a16="http://schemas.microsoft.com/office/drawing/2014/main" id="{14B45D44-5FD0-238B-5166-F65ED5A71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7F3023BE-1BF3-C1FC-807A-7F8B4DD198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pic>
        <p:nvPicPr>
          <p:cNvPr id="4" name="Picture 3">
            <a:extLst>
              <a:ext uri="{FF2B5EF4-FFF2-40B4-BE49-F238E27FC236}">
                <a16:creationId xmlns:a16="http://schemas.microsoft.com/office/drawing/2014/main" id="{9F1B528C-03CA-A097-B283-DC0FEE5E9F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7639" y="172085"/>
            <a:ext cx="1256627" cy="1169036"/>
          </a:xfrm>
          <a:prstGeom prst="rect">
            <a:avLst/>
          </a:prstGeom>
        </p:spPr>
      </p:pic>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872</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等线</vt:lpstr>
      <vt:lpstr>微软雅黑</vt:lpstr>
      <vt:lpstr>Arial</vt:lpstr>
      <vt:lpstr>Bubblegum Sans</vt:lpstr>
      <vt:lpstr>Calibri</vt:lpstr>
      <vt:lpstr>iCiel Cadena</vt:lpstr>
      <vt:lpstr>Patrick Hand</vt:lpstr>
      <vt:lpstr>SVN-Cookies</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 Ngan Ha</cp:lastModifiedBy>
  <cp:revision>29</cp:revision>
  <dcterms:created xsi:type="dcterms:W3CDTF">2022-07-08T01:07:08Z</dcterms:created>
  <dcterms:modified xsi:type="dcterms:W3CDTF">2025-09-21T11:04:45Z</dcterms:modified>
</cp:coreProperties>
</file>