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EF1"/>
    <a:srgbClr val="FFE2E1"/>
    <a:srgbClr val="E52D56"/>
    <a:srgbClr val="FC7870"/>
    <a:srgbClr val="FEC5C2"/>
    <a:srgbClr val="FC5A52"/>
    <a:srgbClr val="EFDBC2"/>
    <a:srgbClr val="FFFFFF"/>
    <a:srgbClr val="7DB86E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F30B-F4B9-4289-9517-63FE7D66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B7D9D-F618-404C-BC4D-FCA6D94F7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699D-1E00-490C-9C56-787218C2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13752-B948-443A-9082-F25D1A80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A53B-9257-40F5-8FD5-1173FBAA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467E-164A-4584-B4BA-07C27F0B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B4804-A88A-4961-84D5-0BD6FF235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CD52-50DB-40CE-9AD9-C0F21344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29954-0CD1-4CAD-A544-A7D79438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ADBD5-C947-412D-9F71-3A0AD816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4A4D2-19BF-4144-AE24-ADE6FFB4E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48F7-CD3D-4AEA-A5D2-46A3ED61B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8824-659B-46ED-9B58-22E5E92B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4D56-3562-4BA4-AC43-AD9CBAC7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F8E0-34D8-4667-AF65-8F5919C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4FC1-CDAB-4BFA-9014-572F223D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1640-454D-4F2A-91B3-EC2A1A936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9FF5-16C9-4490-90B7-ECF3ABD9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36A66-04E3-458D-B715-A9D5735C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250BB-2752-44F7-B41D-8A8BB238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F25D-55DB-4A70-B269-0CE43C00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A2AD-37E5-4DCA-A28A-D99D43EF5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1190-19C5-4F21-8729-7DA0CE84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05A4-17BE-4DEE-9A38-3A6D8C06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4B307-65C4-41A9-BC85-9965B22E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D9BA-A2FB-4167-8343-9B8A4C26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02DF-089A-4C07-8C9D-3A58E683D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17AA4-CE6D-40A8-A63F-6FE8D82B6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A83D6-BEE2-42D9-9BE7-181B0494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1C526-AC1F-4CC6-8844-5163A5C0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34A81-D661-476E-BBDA-E578BCC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E433-CEBF-44E4-83DE-1880600F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B235A-C03D-4C70-870B-99017FFEB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B2EC7-6D88-4B58-9033-415673635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CC971-2592-4B0A-9D4F-2305CCC89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34917-4084-4DE6-B85A-79CF42DCD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2DC96-E36D-4FE0-ADB5-FE47CE1B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8A531-D275-448C-80C4-689E1D81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D291-9D1C-41DB-933B-67F4E3C1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E54-411C-4993-B8F2-1C0D9393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77676-358C-41B8-A28E-D76F2F1A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E8C56-ABA1-4E98-BAE4-5BB617F6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41E69-02EC-47E2-9409-45CB1747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AC7F5-306A-4729-A037-4E1DD191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1FBD5-8953-43C7-B060-C128D843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D9682-5D60-4C7A-B5D8-D908A384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0CED7-1FAA-4622-B463-3BE377873371}"/>
              </a:ext>
            </a:extLst>
          </p:cNvPr>
          <p:cNvSpPr/>
          <p:nvPr userDrawn="1"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3F2-DE8D-4217-A5F1-A1A95A09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848C-1437-4E23-A34D-9F6740D6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B0267-7A59-4DF3-96CD-AE4C94189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0C1B8-5CB4-471C-BE5E-C89666F8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2B75F-119D-4735-AADD-608BE357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9BE8F-AFB2-4447-B916-27D66E5C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F2E5-E6BC-4522-8D8A-ABCDC13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6D73A-F14C-4CF4-8765-6C36C1783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78C87-3185-4EEC-B248-4964F263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705D5-548E-4A1E-997F-0BFA418D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6BC96-849E-4F22-989C-CFA10919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2A681-7FD9-4989-B5F2-ABD05B3E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DE513-77E3-4DB8-9E95-8E2C1BD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E8A50-7FCF-443F-B020-8E2A5541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AF362-0C8D-472B-87E2-7FE41FA1D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42A0-08E0-4CE1-AFD8-F14570C23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97C3-967E-4FD1-90E2-B3FF0827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">
            <a:extLst>
              <a:ext uri="{FF2B5EF4-FFF2-40B4-BE49-F238E27FC236}">
                <a16:creationId xmlns:a16="http://schemas.microsoft.com/office/drawing/2014/main" id="{131E0B19-CE1C-4992-BE4B-AFF01F2B34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75" y="-63115"/>
            <a:ext cx="6843174" cy="6843174"/>
          </a:xfrm>
          <a:prstGeom prst="rect">
            <a:avLst/>
          </a:prstGeom>
        </p:spPr>
      </p:pic>
      <p:pic>
        <p:nvPicPr>
          <p:cNvPr id="5" name="9">
            <a:extLst>
              <a:ext uri="{FF2B5EF4-FFF2-40B4-BE49-F238E27FC236}">
                <a16:creationId xmlns:a16="http://schemas.microsoft.com/office/drawing/2014/main" id="{C3D987F8-C1CD-4F7B-BBBF-0DC2411DFA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28" y="2425473"/>
            <a:ext cx="4011109" cy="4432527"/>
          </a:xfrm>
          <a:prstGeom prst="rect">
            <a:avLst/>
          </a:prstGeom>
        </p:spPr>
      </p:pic>
      <p:sp>
        <p:nvSpPr>
          <p:cNvPr id="7" name="18">
            <a:extLst>
              <a:ext uri="{FF2B5EF4-FFF2-40B4-BE49-F238E27FC236}">
                <a16:creationId xmlns:a16="http://schemas.microsoft.com/office/drawing/2014/main" id="{80C5112F-F5CC-4B01-AFD2-EC2951748FB7}"/>
              </a:ext>
            </a:extLst>
          </p:cNvPr>
          <p:cNvSpPr txBox="1"/>
          <p:nvPr/>
        </p:nvSpPr>
        <p:spPr>
          <a:xfrm>
            <a:off x="6746745" y="879603"/>
            <a:ext cx="19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BÀI 31</a:t>
            </a:r>
            <a:endParaRPr kumimoji="1"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19">
            <a:extLst>
              <a:ext uri="{FF2B5EF4-FFF2-40B4-BE49-F238E27FC236}">
                <a16:creationId xmlns:a16="http://schemas.microsoft.com/office/drawing/2014/main" id="{F4EBCD61-72F7-49FD-AE06-0F2F33E87CCE}"/>
              </a:ext>
            </a:extLst>
          </p:cNvPr>
          <p:cNvGrpSpPr/>
          <p:nvPr/>
        </p:nvGrpSpPr>
        <p:grpSpPr>
          <a:xfrm>
            <a:off x="2260836" y="341273"/>
            <a:ext cx="2712720" cy="2490216"/>
            <a:chOff x="4739640" y="33668"/>
            <a:chExt cx="2712720" cy="2490216"/>
          </a:xfrm>
        </p:grpSpPr>
        <p:pic>
          <p:nvPicPr>
            <p:cNvPr id="9" name="20">
              <a:extLst>
                <a:ext uri="{FF2B5EF4-FFF2-40B4-BE49-F238E27FC236}">
                  <a16:creationId xmlns:a16="http://schemas.microsoft.com/office/drawing/2014/main" id="{D3387598-52EB-4D6B-B3DB-11D03F3B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640" y="33668"/>
              <a:ext cx="2712720" cy="2490216"/>
            </a:xfrm>
            <a:prstGeom prst="rect">
              <a:avLst/>
            </a:prstGeom>
          </p:spPr>
        </p:pic>
        <p:sp>
          <p:nvSpPr>
            <p:cNvPr id="10" name="21">
              <a:extLst>
                <a:ext uri="{FF2B5EF4-FFF2-40B4-BE49-F238E27FC236}">
                  <a16:creationId xmlns:a16="http://schemas.microsoft.com/office/drawing/2014/main" id="{E44316BB-1E35-4DFF-812B-EBF13A22E4C9}"/>
                </a:ext>
              </a:extLst>
            </p:cNvPr>
            <p:cNvSpPr txBox="1"/>
            <p:nvPr/>
          </p:nvSpPr>
          <p:spPr>
            <a:xfrm rot="21237856">
              <a:off x="5145325" y="1058534"/>
              <a:ext cx="1901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Tiếng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Việt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1</a:t>
              </a:r>
              <a:endParaRPr kumimoji="1"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24" descr="18f60bd7a5bd1f71b7aa987050423449">
            <a:extLst>
              <a:ext uri="{FF2B5EF4-FFF2-40B4-BE49-F238E27FC236}">
                <a16:creationId xmlns:a16="http://schemas.microsoft.com/office/drawing/2014/main" id="{A792F8C0-9389-4D42-A218-29287CD975F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4093">
            <a:off x="9674964" y="265537"/>
            <a:ext cx="2646969" cy="12281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8F0F6B-AF0A-4AAC-A102-B033A00BFB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438" y="2831489"/>
            <a:ext cx="4658962" cy="19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9BF3F8-C285-44AA-BB16-A0A31E4498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289"/>
            <a:ext cx="3483283" cy="1202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AD7777-C191-406D-A0A6-2E2AB1EA4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13" y="765463"/>
            <a:ext cx="11352173" cy="4924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A4A50D-22C3-4D1C-BCE3-BB099D39B2FD}"/>
              </a:ext>
            </a:extLst>
          </p:cNvPr>
          <p:cNvSpPr txBox="1"/>
          <p:nvPr/>
        </p:nvSpPr>
        <p:spPr>
          <a:xfrm>
            <a:off x="419913" y="5689600"/>
            <a:ext cx="113672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 vằn và hươu cao cổ là đôi bạn thân.</a:t>
            </a:r>
            <a:endParaRPr lang="en-US" sz="5000" dirty="0">
              <a:solidFill>
                <a:srgbClr val="FC5A5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2B3906-3C34-4BE4-9E47-B6D5973F5B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121" y="5535247"/>
            <a:ext cx="1463167" cy="1341236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738E76-678F-48E2-B67D-CFB63AF955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116" y="5538798"/>
            <a:ext cx="1463167" cy="1341236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4E04E-2C55-4228-AB9F-63DFE4C1F0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66" y="5536042"/>
            <a:ext cx="1463167" cy="13412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301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6EE066-FDD1-40B2-9DE1-C6F85639D8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32" y="855950"/>
            <a:ext cx="5242568" cy="314554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E4156B5-B4F7-4B33-8EFC-9D5470210C6E}"/>
              </a:ext>
            </a:extLst>
          </p:cNvPr>
          <p:cNvGrpSpPr/>
          <p:nvPr/>
        </p:nvGrpSpPr>
        <p:grpSpPr>
          <a:xfrm>
            <a:off x="6367495" y="953227"/>
            <a:ext cx="4611794" cy="3048264"/>
            <a:chOff x="6318857" y="855950"/>
            <a:chExt cx="4611794" cy="3048264"/>
          </a:xfrm>
        </p:grpSpPr>
        <p:sp>
          <p:nvSpPr>
            <p:cNvPr id="16" name="2">
              <a:extLst>
                <a:ext uri="{FF2B5EF4-FFF2-40B4-BE49-F238E27FC236}">
                  <a16:creationId xmlns:a16="http://schemas.microsoft.com/office/drawing/2014/main" id="{E8F1D557-7209-47D9-A002-203218591D54}"/>
                </a:ext>
              </a:extLst>
            </p:cNvPr>
            <p:cNvSpPr/>
            <p:nvPr/>
          </p:nvSpPr>
          <p:spPr>
            <a:xfrm>
              <a:off x="6318857" y="1043840"/>
              <a:ext cx="4611794" cy="2608896"/>
            </a:xfrm>
            <a:custGeom>
              <a:avLst/>
              <a:gdLst>
                <a:gd name="connsiteX0" fmla="*/ 0 w 4611794"/>
                <a:gd name="connsiteY0" fmla="*/ 97912 h 2608896"/>
                <a:gd name="connsiteX1" fmla="*/ 97912 w 4611794"/>
                <a:gd name="connsiteY1" fmla="*/ 0 h 2608896"/>
                <a:gd name="connsiteX2" fmla="*/ 694068 w 4611794"/>
                <a:gd name="connsiteY2" fmla="*/ 0 h 2608896"/>
                <a:gd name="connsiteX3" fmla="*/ 1246064 w 4611794"/>
                <a:gd name="connsiteY3" fmla="*/ 0 h 2608896"/>
                <a:gd name="connsiteX4" fmla="*/ 1665581 w 4611794"/>
                <a:gd name="connsiteY4" fmla="*/ 0 h 2608896"/>
                <a:gd name="connsiteX5" fmla="*/ 2261737 w 4611794"/>
                <a:gd name="connsiteY5" fmla="*/ 0 h 2608896"/>
                <a:gd name="connsiteX6" fmla="*/ 2857893 w 4611794"/>
                <a:gd name="connsiteY6" fmla="*/ 0 h 2608896"/>
                <a:gd name="connsiteX7" fmla="*/ 3498209 w 4611794"/>
                <a:gd name="connsiteY7" fmla="*/ 0 h 2608896"/>
                <a:gd name="connsiteX8" fmla="*/ 3961886 w 4611794"/>
                <a:gd name="connsiteY8" fmla="*/ 0 h 2608896"/>
                <a:gd name="connsiteX9" fmla="*/ 4513882 w 4611794"/>
                <a:gd name="connsiteY9" fmla="*/ 0 h 2608896"/>
                <a:gd name="connsiteX10" fmla="*/ 4611794 w 4611794"/>
                <a:gd name="connsiteY10" fmla="*/ 97912 h 2608896"/>
                <a:gd name="connsiteX11" fmla="*/ 4611794 w 4611794"/>
                <a:gd name="connsiteY11" fmla="*/ 604657 h 2608896"/>
                <a:gd name="connsiteX12" fmla="*/ 4611794 w 4611794"/>
                <a:gd name="connsiteY12" fmla="*/ 1111402 h 2608896"/>
                <a:gd name="connsiteX13" fmla="*/ 4611794 w 4611794"/>
                <a:gd name="connsiteY13" fmla="*/ 1521624 h 2608896"/>
                <a:gd name="connsiteX14" fmla="*/ 4611794 w 4611794"/>
                <a:gd name="connsiteY14" fmla="*/ 2028370 h 2608896"/>
                <a:gd name="connsiteX15" fmla="*/ 4611794 w 4611794"/>
                <a:gd name="connsiteY15" fmla="*/ 2510984 h 2608896"/>
                <a:gd name="connsiteX16" fmla="*/ 4513882 w 4611794"/>
                <a:gd name="connsiteY16" fmla="*/ 2608896 h 2608896"/>
                <a:gd name="connsiteX17" fmla="*/ 3873566 w 4611794"/>
                <a:gd name="connsiteY17" fmla="*/ 2608896 h 2608896"/>
                <a:gd name="connsiteX18" fmla="*/ 3321570 w 4611794"/>
                <a:gd name="connsiteY18" fmla="*/ 2608896 h 2608896"/>
                <a:gd name="connsiteX19" fmla="*/ 2902053 w 4611794"/>
                <a:gd name="connsiteY19" fmla="*/ 2608896 h 2608896"/>
                <a:gd name="connsiteX20" fmla="*/ 2350057 w 4611794"/>
                <a:gd name="connsiteY20" fmla="*/ 2608896 h 2608896"/>
                <a:gd name="connsiteX21" fmla="*/ 1753901 w 4611794"/>
                <a:gd name="connsiteY21" fmla="*/ 2608896 h 2608896"/>
                <a:gd name="connsiteX22" fmla="*/ 1157745 w 4611794"/>
                <a:gd name="connsiteY22" fmla="*/ 2608896 h 2608896"/>
                <a:gd name="connsiteX23" fmla="*/ 649908 w 4611794"/>
                <a:gd name="connsiteY23" fmla="*/ 2608896 h 2608896"/>
                <a:gd name="connsiteX24" fmla="*/ 97912 w 4611794"/>
                <a:gd name="connsiteY24" fmla="*/ 2608896 h 2608896"/>
                <a:gd name="connsiteX25" fmla="*/ 0 w 4611794"/>
                <a:gd name="connsiteY25" fmla="*/ 2510984 h 2608896"/>
                <a:gd name="connsiteX26" fmla="*/ 0 w 4611794"/>
                <a:gd name="connsiteY26" fmla="*/ 2100762 h 2608896"/>
                <a:gd name="connsiteX27" fmla="*/ 0 w 4611794"/>
                <a:gd name="connsiteY27" fmla="*/ 1594017 h 2608896"/>
                <a:gd name="connsiteX28" fmla="*/ 0 w 4611794"/>
                <a:gd name="connsiteY28" fmla="*/ 1159664 h 2608896"/>
                <a:gd name="connsiteX29" fmla="*/ 0 w 4611794"/>
                <a:gd name="connsiteY29" fmla="*/ 749441 h 2608896"/>
                <a:gd name="connsiteX30" fmla="*/ 0 w 4611794"/>
                <a:gd name="connsiteY30" fmla="*/ 97912 h 260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611794" h="2608896" fill="none" extrusionOk="0">
                  <a:moveTo>
                    <a:pt x="0" y="97912"/>
                  </a:moveTo>
                  <a:cubicBezTo>
                    <a:pt x="7171" y="54236"/>
                    <a:pt x="34990" y="-1639"/>
                    <a:pt x="97912" y="0"/>
                  </a:cubicBezTo>
                  <a:cubicBezTo>
                    <a:pt x="301373" y="-12186"/>
                    <a:pt x="462832" y="53325"/>
                    <a:pt x="694068" y="0"/>
                  </a:cubicBezTo>
                  <a:cubicBezTo>
                    <a:pt x="925304" y="-53325"/>
                    <a:pt x="1124709" y="41404"/>
                    <a:pt x="1246064" y="0"/>
                  </a:cubicBezTo>
                  <a:cubicBezTo>
                    <a:pt x="1367419" y="-41404"/>
                    <a:pt x="1577601" y="34314"/>
                    <a:pt x="1665581" y="0"/>
                  </a:cubicBezTo>
                  <a:cubicBezTo>
                    <a:pt x="1753561" y="-34314"/>
                    <a:pt x="2081558" y="63220"/>
                    <a:pt x="2261737" y="0"/>
                  </a:cubicBezTo>
                  <a:cubicBezTo>
                    <a:pt x="2441916" y="-63220"/>
                    <a:pt x="2668212" y="2927"/>
                    <a:pt x="2857893" y="0"/>
                  </a:cubicBezTo>
                  <a:cubicBezTo>
                    <a:pt x="3047574" y="-2927"/>
                    <a:pt x="3299340" y="51226"/>
                    <a:pt x="3498209" y="0"/>
                  </a:cubicBezTo>
                  <a:cubicBezTo>
                    <a:pt x="3697078" y="-51226"/>
                    <a:pt x="3766175" y="47693"/>
                    <a:pt x="3961886" y="0"/>
                  </a:cubicBezTo>
                  <a:cubicBezTo>
                    <a:pt x="4157597" y="-47693"/>
                    <a:pt x="4270338" y="30488"/>
                    <a:pt x="4513882" y="0"/>
                  </a:cubicBezTo>
                  <a:cubicBezTo>
                    <a:pt x="4570492" y="11271"/>
                    <a:pt x="4606874" y="32459"/>
                    <a:pt x="4611794" y="97912"/>
                  </a:cubicBezTo>
                  <a:cubicBezTo>
                    <a:pt x="4611796" y="275327"/>
                    <a:pt x="4570387" y="354659"/>
                    <a:pt x="4611794" y="604657"/>
                  </a:cubicBezTo>
                  <a:cubicBezTo>
                    <a:pt x="4653201" y="854655"/>
                    <a:pt x="4561724" y="945683"/>
                    <a:pt x="4611794" y="1111402"/>
                  </a:cubicBezTo>
                  <a:cubicBezTo>
                    <a:pt x="4661864" y="1277122"/>
                    <a:pt x="4601305" y="1357078"/>
                    <a:pt x="4611794" y="1521624"/>
                  </a:cubicBezTo>
                  <a:cubicBezTo>
                    <a:pt x="4622283" y="1686170"/>
                    <a:pt x="4555233" y="1843463"/>
                    <a:pt x="4611794" y="2028370"/>
                  </a:cubicBezTo>
                  <a:cubicBezTo>
                    <a:pt x="4668355" y="2213277"/>
                    <a:pt x="4566763" y="2318047"/>
                    <a:pt x="4611794" y="2510984"/>
                  </a:cubicBezTo>
                  <a:cubicBezTo>
                    <a:pt x="4609523" y="2567877"/>
                    <a:pt x="4568812" y="2607194"/>
                    <a:pt x="4513882" y="2608896"/>
                  </a:cubicBezTo>
                  <a:cubicBezTo>
                    <a:pt x="4271783" y="2683893"/>
                    <a:pt x="4032382" y="2532867"/>
                    <a:pt x="3873566" y="2608896"/>
                  </a:cubicBezTo>
                  <a:cubicBezTo>
                    <a:pt x="3714750" y="2684925"/>
                    <a:pt x="3492389" y="2576055"/>
                    <a:pt x="3321570" y="2608896"/>
                  </a:cubicBezTo>
                  <a:cubicBezTo>
                    <a:pt x="3150751" y="2641737"/>
                    <a:pt x="3007895" y="2559771"/>
                    <a:pt x="2902053" y="2608896"/>
                  </a:cubicBezTo>
                  <a:cubicBezTo>
                    <a:pt x="2796211" y="2658021"/>
                    <a:pt x="2528622" y="2577519"/>
                    <a:pt x="2350057" y="2608896"/>
                  </a:cubicBezTo>
                  <a:cubicBezTo>
                    <a:pt x="2171492" y="2640273"/>
                    <a:pt x="2037795" y="2592487"/>
                    <a:pt x="1753901" y="2608896"/>
                  </a:cubicBezTo>
                  <a:cubicBezTo>
                    <a:pt x="1470007" y="2625305"/>
                    <a:pt x="1429871" y="2575190"/>
                    <a:pt x="1157745" y="2608896"/>
                  </a:cubicBezTo>
                  <a:cubicBezTo>
                    <a:pt x="885619" y="2642602"/>
                    <a:pt x="839446" y="2552671"/>
                    <a:pt x="649908" y="2608896"/>
                  </a:cubicBezTo>
                  <a:cubicBezTo>
                    <a:pt x="460370" y="2665121"/>
                    <a:pt x="356319" y="2588413"/>
                    <a:pt x="97912" y="2608896"/>
                  </a:cubicBezTo>
                  <a:cubicBezTo>
                    <a:pt x="38075" y="2602807"/>
                    <a:pt x="-5285" y="2575060"/>
                    <a:pt x="0" y="2510984"/>
                  </a:cubicBezTo>
                  <a:cubicBezTo>
                    <a:pt x="-29724" y="2323418"/>
                    <a:pt x="9011" y="2277691"/>
                    <a:pt x="0" y="2100762"/>
                  </a:cubicBezTo>
                  <a:cubicBezTo>
                    <a:pt x="-9011" y="1923833"/>
                    <a:pt x="10357" y="1705318"/>
                    <a:pt x="0" y="1594017"/>
                  </a:cubicBezTo>
                  <a:cubicBezTo>
                    <a:pt x="-10357" y="1482717"/>
                    <a:pt x="16295" y="1365868"/>
                    <a:pt x="0" y="1159664"/>
                  </a:cubicBezTo>
                  <a:cubicBezTo>
                    <a:pt x="-16295" y="953460"/>
                    <a:pt x="31707" y="945558"/>
                    <a:pt x="0" y="749441"/>
                  </a:cubicBezTo>
                  <a:cubicBezTo>
                    <a:pt x="-31707" y="553324"/>
                    <a:pt x="42535" y="401900"/>
                    <a:pt x="0" y="97912"/>
                  </a:cubicBezTo>
                  <a:close/>
                </a:path>
                <a:path w="4611794" h="2608896" stroke="0" extrusionOk="0">
                  <a:moveTo>
                    <a:pt x="0" y="97912"/>
                  </a:moveTo>
                  <a:cubicBezTo>
                    <a:pt x="-3754" y="41629"/>
                    <a:pt x="48746" y="-10319"/>
                    <a:pt x="97912" y="0"/>
                  </a:cubicBezTo>
                  <a:cubicBezTo>
                    <a:pt x="381379" y="-60523"/>
                    <a:pt x="541353" y="64089"/>
                    <a:pt x="738228" y="0"/>
                  </a:cubicBezTo>
                  <a:cubicBezTo>
                    <a:pt x="935103" y="-64089"/>
                    <a:pt x="1001321" y="8510"/>
                    <a:pt x="1201905" y="0"/>
                  </a:cubicBezTo>
                  <a:cubicBezTo>
                    <a:pt x="1402489" y="-8510"/>
                    <a:pt x="1589189" y="26513"/>
                    <a:pt x="1798060" y="0"/>
                  </a:cubicBezTo>
                  <a:cubicBezTo>
                    <a:pt x="2006932" y="-26513"/>
                    <a:pt x="2219520" y="35068"/>
                    <a:pt x="2394216" y="0"/>
                  </a:cubicBezTo>
                  <a:cubicBezTo>
                    <a:pt x="2568912" y="-35068"/>
                    <a:pt x="2785883" y="55440"/>
                    <a:pt x="3034532" y="0"/>
                  </a:cubicBezTo>
                  <a:cubicBezTo>
                    <a:pt x="3283181" y="-55440"/>
                    <a:pt x="3443686" y="55980"/>
                    <a:pt x="3674848" y="0"/>
                  </a:cubicBezTo>
                  <a:cubicBezTo>
                    <a:pt x="3906010" y="-55980"/>
                    <a:pt x="4167679" y="3959"/>
                    <a:pt x="4513882" y="0"/>
                  </a:cubicBezTo>
                  <a:cubicBezTo>
                    <a:pt x="4579976" y="3266"/>
                    <a:pt x="4616941" y="58954"/>
                    <a:pt x="4611794" y="97912"/>
                  </a:cubicBezTo>
                  <a:cubicBezTo>
                    <a:pt x="4652108" y="268498"/>
                    <a:pt x="4593723" y="455580"/>
                    <a:pt x="4611794" y="628788"/>
                  </a:cubicBezTo>
                  <a:cubicBezTo>
                    <a:pt x="4629865" y="801996"/>
                    <a:pt x="4567517" y="887067"/>
                    <a:pt x="4611794" y="1063141"/>
                  </a:cubicBezTo>
                  <a:cubicBezTo>
                    <a:pt x="4656071" y="1239215"/>
                    <a:pt x="4571229" y="1340811"/>
                    <a:pt x="4611794" y="1594017"/>
                  </a:cubicBezTo>
                  <a:cubicBezTo>
                    <a:pt x="4652359" y="1847223"/>
                    <a:pt x="4587684" y="1912935"/>
                    <a:pt x="4611794" y="2028370"/>
                  </a:cubicBezTo>
                  <a:cubicBezTo>
                    <a:pt x="4635904" y="2143805"/>
                    <a:pt x="4558261" y="2357178"/>
                    <a:pt x="4611794" y="2510984"/>
                  </a:cubicBezTo>
                  <a:cubicBezTo>
                    <a:pt x="4607903" y="2563060"/>
                    <a:pt x="4558452" y="2616890"/>
                    <a:pt x="4513882" y="2608896"/>
                  </a:cubicBezTo>
                  <a:cubicBezTo>
                    <a:pt x="4392279" y="2610019"/>
                    <a:pt x="4253905" y="2583128"/>
                    <a:pt x="4050205" y="2608896"/>
                  </a:cubicBezTo>
                  <a:cubicBezTo>
                    <a:pt x="3846505" y="2634664"/>
                    <a:pt x="3694492" y="2574580"/>
                    <a:pt x="3586528" y="2608896"/>
                  </a:cubicBezTo>
                  <a:cubicBezTo>
                    <a:pt x="3478564" y="2643212"/>
                    <a:pt x="3282996" y="2548174"/>
                    <a:pt x="3078692" y="2608896"/>
                  </a:cubicBezTo>
                  <a:cubicBezTo>
                    <a:pt x="2874388" y="2669618"/>
                    <a:pt x="2720693" y="2603496"/>
                    <a:pt x="2482536" y="2608896"/>
                  </a:cubicBezTo>
                  <a:cubicBezTo>
                    <a:pt x="2244379" y="2614296"/>
                    <a:pt x="2225696" y="2576905"/>
                    <a:pt x="2063019" y="2608896"/>
                  </a:cubicBezTo>
                  <a:cubicBezTo>
                    <a:pt x="1900342" y="2640887"/>
                    <a:pt x="1591881" y="2592124"/>
                    <a:pt x="1466863" y="2608896"/>
                  </a:cubicBezTo>
                  <a:cubicBezTo>
                    <a:pt x="1341845" y="2625668"/>
                    <a:pt x="1170594" y="2599306"/>
                    <a:pt x="1047346" y="2608896"/>
                  </a:cubicBezTo>
                  <a:cubicBezTo>
                    <a:pt x="924098" y="2618486"/>
                    <a:pt x="518015" y="2558040"/>
                    <a:pt x="97912" y="2608896"/>
                  </a:cubicBezTo>
                  <a:cubicBezTo>
                    <a:pt x="42518" y="2608586"/>
                    <a:pt x="9266" y="2565763"/>
                    <a:pt x="0" y="2510984"/>
                  </a:cubicBezTo>
                  <a:cubicBezTo>
                    <a:pt x="-35289" y="2401267"/>
                    <a:pt x="40883" y="2246695"/>
                    <a:pt x="0" y="2076631"/>
                  </a:cubicBezTo>
                  <a:cubicBezTo>
                    <a:pt x="-40883" y="1906567"/>
                    <a:pt x="19710" y="1809540"/>
                    <a:pt x="0" y="1642278"/>
                  </a:cubicBezTo>
                  <a:cubicBezTo>
                    <a:pt x="-19710" y="1475016"/>
                    <a:pt x="1764" y="1317651"/>
                    <a:pt x="0" y="1232056"/>
                  </a:cubicBezTo>
                  <a:cubicBezTo>
                    <a:pt x="-1764" y="1146461"/>
                    <a:pt x="6662" y="901762"/>
                    <a:pt x="0" y="701180"/>
                  </a:cubicBezTo>
                  <a:cubicBezTo>
                    <a:pt x="-6662" y="500598"/>
                    <a:pt x="71250" y="252690"/>
                    <a:pt x="0" y="9791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A47715-5D89-4888-A8BF-53D87017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4641" y="855950"/>
              <a:ext cx="3871296" cy="304826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5125B79-FBAC-4F7B-A66F-41FFD5384A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994" y="3937903"/>
            <a:ext cx="10136011" cy="27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03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VIẾT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My Nguyen Tra</cp:lastModifiedBy>
  <cp:revision>68</cp:revision>
  <dcterms:created xsi:type="dcterms:W3CDTF">2021-07-04T07:01:58Z</dcterms:created>
  <dcterms:modified xsi:type="dcterms:W3CDTF">2025-11-12T01:40:56Z</dcterms:modified>
</cp:coreProperties>
</file>