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20" r:id="rId3"/>
    <p:sldMasterId id="2147483733" r:id="rId4"/>
    <p:sldMasterId id="2147483738" r:id="rId5"/>
  </p:sldMasterIdLst>
  <p:notesMasterIdLst>
    <p:notesMasterId r:id="rId12"/>
  </p:notesMasterIdLst>
  <p:sldIdLst>
    <p:sldId id="259" r:id="rId6"/>
    <p:sldId id="372" r:id="rId7"/>
    <p:sldId id="257" r:id="rId8"/>
    <p:sldId id="258" r:id="rId9"/>
    <p:sldId id="314" r:id="rId10"/>
    <p:sldId id="32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69ED2-8D81-4CA0-B424-A99C44F3E11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1EBAA-C1B9-4CD9-9A61-22AF6F8C1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12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2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30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6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8857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9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2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26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68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834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2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678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1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82311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973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6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1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090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96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56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8011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198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11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54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487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319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663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45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586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905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62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6966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982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5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18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84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6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80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98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08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9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16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5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2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19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4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0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71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094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6B92068-EC88-2914-7912-83B588A0C092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2A1FFD94-8803-96E7-7337-0EB22777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DEA2E0EE-5CA2-C9B4-75AB-DD868C899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79CEFA2A-D4CF-BEC2-47F8-0B4551C88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CE342B69-10EC-3A33-D3DE-B86DD9C65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7ECA98-D73B-8E9F-8BF0-2517F2E8776F}"/>
              </a:ext>
            </a:extLst>
          </p:cNvPr>
          <p:cNvSpPr/>
          <p:nvPr userDrawn="1"/>
        </p:nvSpPr>
        <p:spPr>
          <a:xfrm>
            <a:off x="381000" y="533400"/>
            <a:ext cx="11506200" cy="601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39796" y="-281608"/>
            <a:ext cx="12130216" cy="50372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  uôt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95443" y="4898893"/>
            <a:ext cx="11174569" cy="1739287"/>
            <a:chOff x="706583" y="5415468"/>
            <a:chExt cx="10340246" cy="1739287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706583" y="5491583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uôt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mái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tóc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uôc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</a:t>
              </a:r>
              <a:r>
                <a:rPr lang="en-US" sz="4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676709" y="541546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977862" y="5653667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276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 thuốc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52356" y="5800185"/>
            <a:ext cx="34338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đuốc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135238" y="5800186"/>
            <a:ext cx="32923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53585" y="486151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buốt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160059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84264" y="48437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8534401" y="48437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tuột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43177" y="3773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cuốc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433800" y="37769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luộc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040854" y="3773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ruốc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833869" y="377596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2" y="287138"/>
            <a:ext cx="4230875" cy="372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752600"/>
            <a:ext cx="9372601" cy="4648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533400"/>
            <a:ext cx="6756905" cy="941185"/>
            <a:chOff x="63500" y="1429216"/>
            <a:chExt cx="5080245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06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838200"/>
            <a:ext cx="8686800" cy="55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90801" y="838200"/>
            <a:ext cx="7061341" cy="5437095"/>
            <a:chOff x="2981978" y="534120"/>
            <a:chExt cx="5954200" cy="410959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3" t="28738" r="29690" b="33578"/>
            <a:stretch/>
          </p:blipFill>
          <p:spPr bwMode="auto">
            <a:xfrm>
              <a:off x="2981978" y="1887070"/>
              <a:ext cx="5898778" cy="275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3" t="50000" r="27793" b="29657"/>
            <a:stretch/>
          </p:blipFill>
          <p:spPr bwMode="auto">
            <a:xfrm>
              <a:off x="3109119" y="534120"/>
              <a:ext cx="5827059" cy="1488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949766" y="4572000"/>
            <a:ext cx="10282851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háo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hức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váy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vuốt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buộc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gọn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gàng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7"/>
          <a:stretch/>
        </p:blipFill>
        <p:spPr bwMode="auto">
          <a:xfrm>
            <a:off x="2286000" y="2743200"/>
            <a:ext cx="8054000" cy="220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2895600" cy="27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95</Words>
  <Application>Microsoft Office PowerPoint</Application>
  <PresentationFormat>Widescreen</PresentationFormat>
  <Paragraphs>25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.VnCooper</vt:lpstr>
      <vt:lpstr>Arial</vt:lpstr>
      <vt:lpstr>Arial Rounded MT Bold</vt:lpstr>
      <vt:lpstr>Arial-Rounded</vt:lpstr>
      <vt:lpstr>Arrus-Black</vt:lpstr>
      <vt:lpstr>Calibri</vt:lpstr>
      <vt:lpstr>Utm AVO</vt:lpstr>
      <vt:lpstr>Office 主题​​</vt:lpstr>
      <vt:lpstr>Office Theme</vt:lpstr>
      <vt:lpstr>Office 主题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Nguyen Tra</cp:lastModifiedBy>
  <cp:revision>71</cp:revision>
  <dcterms:created xsi:type="dcterms:W3CDTF">2020-11-09T02:48:02Z</dcterms:created>
  <dcterms:modified xsi:type="dcterms:W3CDTF">2025-12-11T07:48:45Z</dcterms:modified>
</cp:coreProperties>
</file>