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  <p:sldMasterId id="2147483714" r:id="rId2"/>
    <p:sldMasterId id="2147483726" r:id="rId3"/>
  </p:sldMasterIdLst>
  <p:notesMasterIdLst>
    <p:notesMasterId r:id="rId20"/>
  </p:notesMasterIdLst>
  <p:sldIdLst>
    <p:sldId id="318" r:id="rId4"/>
    <p:sldId id="256" r:id="rId5"/>
    <p:sldId id="271" r:id="rId6"/>
    <p:sldId id="257" r:id="rId7"/>
    <p:sldId id="258" r:id="rId8"/>
    <p:sldId id="310" r:id="rId9"/>
    <p:sldId id="315" r:id="rId10"/>
    <p:sldId id="316" r:id="rId11"/>
    <p:sldId id="319" r:id="rId12"/>
    <p:sldId id="2007577182" r:id="rId13"/>
    <p:sldId id="2007577183" r:id="rId14"/>
    <p:sldId id="2007577186" r:id="rId15"/>
    <p:sldId id="323" r:id="rId16"/>
    <p:sldId id="2007577187" r:id="rId17"/>
    <p:sldId id="2007577185" r:id="rId18"/>
    <p:sldId id="321" r:id="rId19"/>
  </p:sldIdLst>
  <p:sldSz cx="9144000" cy="5143500" type="screen16x9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FFD2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0E8DFB4-7377-49A3-A256-7ED696A3E922}">
  <a:tblStyle styleId="{10E8DFB4-7377-49A3-A256-7ED696A3E9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65" autoAdjust="0"/>
    <p:restoredTop sz="94660"/>
  </p:normalViewPr>
  <p:slideViewPr>
    <p:cSldViewPr snapToGrid="0">
      <p:cViewPr>
        <p:scale>
          <a:sx n="70" d="100"/>
          <a:sy n="70" d="100"/>
        </p:scale>
        <p:origin x="474" y="4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478fa29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478fa29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13127937537_0_14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13127937537_0_14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127937537_0_12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13127937537_0_12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6816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02D52-C8D0-4264-9A5E-E3B9B947C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227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02D52-C8D0-4264-9A5E-E3B9B947C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9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2571745"/>
            <a:ext cx="9144000" cy="2560280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388100" y="1475550"/>
            <a:ext cx="6367800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685514" y="2813700"/>
            <a:ext cx="1584811" cy="777324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000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84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31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23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1409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1272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1337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6591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713225" y="388625"/>
            <a:ext cx="77109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960764" y="2721050"/>
            <a:ext cx="1584811" cy="777324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8486186" y="1806700"/>
            <a:ext cx="1584811" cy="777324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2571745"/>
            <a:ext cx="9144000" cy="2560280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388100" y="1475550"/>
            <a:ext cx="6367800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685514" y="2813700"/>
            <a:ext cx="1584811" cy="777324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8228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713225" y="388625"/>
            <a:ext cx="77109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960764" y="2721050"/>
            <a:ext cx="1584811" cy="777324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8486186" y="1806700"/>
            <a:ext cx="1584811" cy="777324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47480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/>
          <p:nvPr/>
        </p:nvSpPr>
        <p:spPr>
          <a:xfrm>
            <a:off x="0" y="0"/>
            <a:ext cx="9144000" cy="1203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4" name="Google Shape;634;p30"/>
          <p:cNvGrpSpPr/>
          <p:nvPr/>
        </p:nvGrpSpPr>
        <p:grpSpPr>
          <a:xfrm>
            <a:off x="5044386" y="4531350"/>
            <a:ext cx="1584811" cy="777324"/>
            <a:chOff x="-317614" y="1364125"/>
            <a:chExt cx="1584811" cy="777324"/>
          </a:xfrm>
        </p:grpSpPr>
        <p:sp>
          <p:nvSpPr>
            <p:cNvPr id="635" name="Google Shape;635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-879089" y="2183088"/>
            <a:ext cx="1584811" cy="777324"/>
            <a:chOff x="-317614" y="1364125"/>
            <a:chExt cx="1584811" cy="777324"/>
          </a:xfrm>
        </p:grpSpPr>
        <p:sp>
          <p:nvSpPr>
            <p:cNvPr id="638" name="Google Shape;638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30"/>
          <p:cNvGrpSpPr/>
          <p:nvPr/>
        </p:nvGrpSpPr>
        <p:grpSpPr>
          <a:xfrm>
            <a:off x="8319211" y="2829463"/>
            <a:ext cx="1584811" cy="777324"/>
            <a:chOff x="-317614" y="1364125"/>
            <a:chExt cx="1584811" cy="777324"/>
          </a:xfrm>
        </p:grpSpPr>
        <p:sp>
          <p:nvSpPr>
            <p:cNvPr id="641" name="Google Shape;641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_1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5" name="Google Shape;645;p31"/>
          <p:cNvGrpSpPr/>
          <p:nvPr/>
        </p:nvGrpSpPr>
        <p:grpSpPr>
          <a:xfrm>
            <a:off x="0" y="2571745"/>
            <a:ext cx="9144000" cy="2560280"/>
            <a:chOff x="0" y="2571745"/>
            <a:chExt cx="9144000" cy="2560280"/>
          </a:xfrm>
        </p:grpSpPr>
        <p:sp>
          <p:nvSpPr>
            <p:cNvPr id="646" name="Google Shape;646;p31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7" name="Google Shape;647;p31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648" name="Google Shape;648;p31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1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1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1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1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1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1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1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1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1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1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1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1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1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1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1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1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1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1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1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1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1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1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1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1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1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1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1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6" name="Google Shape;676;p31"/>
          <p:cNvSpPr/>
          <p:nvPr/>
        </p:nvSpPr>
        <p:spPr>
          <a:xfrm>
            <a:off x="0" y="917700"/>
            <a:ext cx="9144000" cy="3308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" name="Google Shape;677;p31"/>
          <p:cNvGrpSpPr/>
          <p:nvPr/>
        </p:nvGrpSpPr>
        <p:grpSpPr>
          <a:xfrm>
            <a:off x="8448886" y="2952937"/>
            <a:ext cx="1584811" cy="777324"/>
            <a:chOff x="-317614" y="1364125"/>
            <a:chExt cx="1584811" cy="777324"/>
          </a:xfrm>
        </p:grpSpPr>
        <p:sp>
          <p:nvSpPr>
            <p:cNvPr id="678" name="Google Shape;678;p3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" name="Google Shape;680;p31"/>
          <p:cNvGrpSpPr/>
          <p:nvPr/>
        </p:nvGrpSpPr>
        <p:grpSpPr>
          <a:xfrm>
            <a:off x="-839814" y="746613"/>
            <a:ext cx="1584811" cy="777324"/>
            <a:chOff x="-317614" y="1364125"/>
            <a:chExt cx="1584811" cy="777324"/>
          </a:xfrm>
        </p:grpSpPr>
        <p:sp>
          <p:nvSpPr>
            <p:cNvPr id="681" name="Google Shape;681;p3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62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2583370"/>
            <a:ext cx="9144000" cy="2560280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740750" y="1188713"/>
            <a:ext cx="56625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740750" y="3476585"/>
            <a:ext cx="566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3683236" y="4661975"/>
            <a:ext cx="1584811" cy="777324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4073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62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2583370"/>
            <a:ext cx="9144000" cy="2560280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740750" y="1188713"/>
            <a:ext cx="56625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740750" y="3476585"/>
            <a:ext cx="566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3683236" y="4661975"/>
            <a:ext cx="1584811" cy="777324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3373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9472F-0C84-4AB9-81C8-9C5D491AD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55C81CE-D5D6-4442-B0AD-CDEE6EB2A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FD8BA-B8F8-4C32-99B2-07088953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B0DBD0-2309-47C5-BEE8-9E59FE23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BBDA4-CE72-490E-8C16-11EB5E80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536" y="0"/>
            <a:ext cx="859536" cy="859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3986943"/>
      </p:ext>
    </p:extLst>
  </p:cSld>
  <p:clrMapOvr>
    <a:masterClrMapping/>
  </p:clrMapOvr>
  <p:transition spd="slow"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7970B-8984-4EB9-9950-AD6AFBB1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9F494-FB6C-4D92-B10D-8B52B4F7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33999-5566-46C6-9EA2-C38F5ED1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3EA24-5E66-44D5-86FA-BA02F0D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117BB-41E5-463D-ADCE-29F6D2A3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664407"/>
      </p:ext>
    </p:extLst>
  </p:cSld>
  <p:clrMapOvr>
    <a:masterClrMapping/>
  </p:clrMapOvr>
  <p:transition spd="slow" advClick="0" advTm="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05D99-4D2B-4DEB-A745-2ADF0EDF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C48B2F-1725-4F68-BD79-B9D04B72C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82FE-4616-46CB-9839-D3A1B889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D6D4DF-DFDA-4FFB-8C04-AC62898D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8C29-3EE1-4032-A1E4-4ADEF42F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320695"/>
      </p:ext>
    </p:extLst>
  </p:cSld>
  <p:clrMapOvr>
    <a:masterClrMapping/>
  </p:clrMapOvr>
  <p:transition spd="slow" advClick="0" advTm="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47F0B1-8B32-43F8-830A-6DDC0EBE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B6B5CE-3A8B-4BF1-B8F8-D120C99A6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031EFE-52BF-481D-B5BC-0093CA27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9DDA75-F972-4447-9048-57CD4765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E1FA1B-10A8-4114-9F5C-AA5C5B5B5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13A9DD-1C26-470E-883A-CD09FD3C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832350"/>
      </p:ext>
    </p:extLst>
  </p:cSld>
  <p:clrMapOvr>
    <a:masterClrMapping/>
  </p:clrMapOvr>
  <p:transition spd="slow" advClick="0" advTm="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3B7FF4-03B7-4989-89D6-6CD3D9F6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78F398-5C28-46B2-871C-50276F13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9C4D05-A9C9-4ED6-AADA-9089F8A47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3CF136-15DB-4B17-9879-0338B058E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D571A35-3CA7-46D7-BE89-124A02762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3C349A7-AB1C-4088-AC8B-5DBF8912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9BFAEE8-F773-4E9C-945E-6F8976B8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B984B1-51E7-43FD-9041-DD917A94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317394"/>
      </p:ext>
    </p:extLst>
  </p:cSld>
  <p:clrMapOvr>
    <a:masterClrMapping/>
  </p:clrMapOvr>
  <p:transition spd="slow" advClick="0" advTm="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362D7-D356-4970-B224-425A5B43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CC922F-AB54-46AA-ADE7-3425B7E4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830E62-D3F0-46F9-A969-2DEA5A03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24E622-9BAE-4894-9EF0-11FA84C1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49596"/>
      </p:ext>
    </p:extLst>
  </p:cSld>
  <p:clrMapOvr>
    <a:masterClrMapping/>
  </p:clrMapOvr>
  <p:transition spd="slow" advClick="0" advTm="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5294E5-7639-402B-AC09-00B73126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44476C3-4FD6-41A1-B494-AED481EA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7F52CA-C544-466D-830D-AF5F2EC9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864373"/>
      </p:ext>
    </p:extLst>
  </p:cSld>
  <p:clrMapOvr>
    <a:masterClrMapping/>
  </p:clrMapOvr>
  <p:transition spd="slow" advClick="0" advTm="0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0281-F2DD-4CE3-81C3-8EEFB265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1B6FB1-9639-45EA-BEB1-6FA24BBE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00FABA-B2E1-4F54-ACD0-75B6C0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792927-1515-4ACA-8541-7A0CFD02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3C91BA-F04D-46BE-9EC9-748124F7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956219-61B3-4CFB-BB10-1108BAC8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478269"/>
      </p:ext>
    </p:extLst>
  </p:cSld>
  <p:clrMapOvr>
    <a:masterClrMapping/>
  </p:clrMapOvr>
  <p:transition spd="slow" advClick="0" advTm="0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FC42EC-F471-4B1B-B172-C8ACE3AB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E63430-DC7A-4189-8357-47F6C863A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CDA0E7-345C-46DF-95AD-4EB0F73B2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B1E2AA-B126-4883-ADC4-21392D94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CEB8C-3C37-4D6E-8104-B5EDC25D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A14999-680A-4273-B70A-993C0D5A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206141"/>
      </p:ext>
    </p:extLst>
  </p:cSld>
  <p:clrMapOvr>
    <a:masterClrMapping/>
  </p:clrMapOvr>
  <p:transition spd="slow" advClick="0" advTm="0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006F35-1B38-445C-AE37-0EAF7A11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90C809-1891-455C-9812-A88D4AD5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EBE9C6-BEC6-4119-BAF9-1E00A1A2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9E0321-72E2-4A92-B3B7-4BD57B6E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78843C-47A4-4EA3-8094-6358B4D7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049651"/>
      </p:ext>
    </p:extLst>
  </p:cSld>
  <p:clrMapOvr>
    <a:masterClrMapping/>
  </p:clrMapOvr>
  <p:transition spd="slow" advClick="0" advTm="0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80305A-404F-4A43-8E61-01B616A82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BF6D88-3149-43B2-8B3E-7AD8CA625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9920AC-0EEF-4DC3-9496-F6942291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082D29-B912-4AE5-B320-DD7610ED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FECCDD-21E5-4841-A79E-E45281AB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105013"/>
      </p:ext>
    </p:extLst>
  </p:cSld>
  <p:clrMapOvr>
    <a:masterClrMapping/>
  </p:clrMapOvr>
  <p:transition spd="slow" advClick="0" advTm="0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9472F-0C84-4AB9-81C8-9C5D491AD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55C81CE-D5D6-4442-B0AD-CDEE6EB2A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FD8BA-B8F8-4C32-99B2-07088953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B0DBD0-2309-47C5-BEE8-9E59FE23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BBDA4-CE72-490E-8C16-11EB5E80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536" y="0"/>
            <a:ext cx="859536" cy="859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1310892"/>
      </p:ext>
    </p:extLst>
  </p:cSld>
  <p:clrMapOvr>
    <a:masterClrMapping/>
  </p:clrMapOvr>
  <p:transition spd="slow" advClick="0" advTm="0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7970B-8984-4EB9-9950-AD6AFBB1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9F494-FB6C-4D92-B10D-8B52B4F7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33999-5566-46C6-9EA2-C38F5ED1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3EA24-5E66-44D5-86FA-BA02F0D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117BB-41E5-463D-ADCE-29F6D2A3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175668"/>
      </p:ext>
    </p:extLst>
  </p:cSld>
  <p:clrMapOvr>
    <a:masterClrMapping/>
  </p:clrMapOvr>
  <p:transition spd="slow" advClick="0" advTm="0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05D99-4D2B-4DEB-A745-2ADF0EDF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C48B2F-1725-4F68-BD79-B9D04B72C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82FE-4616-46CB-9839-D3A1B889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D6D4DF-DFDA-4FFB-8C04-AC62898D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8C29-3EE1-4032-A1E4-4ADEF42F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743054"/>
      </p:ext>
    </p:extLst>
  </p:cSld>
  <p:clrMapOvr>
    <a:masterClrMapping/>
  </p:clrMapOvr>
  <p:transition spd="slow" advClick="0" advTm="0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47F0B1-8B32-43F8-830A-6DDC0EBE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B6B5CE-3A8B-4BF1-B8F8-D120C99A6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031EFE-52BF-481D-B5BC-0093CA27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9DDA75-F972-4447-9048-57CD4765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E1FA1B-10A8-4114-9F5C-AA5C5B5B5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13A9DD-1C26-470E-883A-CD09FD3C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553789"/>
      </p:ext>
    </p:extLst>
  </p:cSld>
  <p:clrMapOvr>
    <a:masterClrMapping/>
  </p:clrMapOvr>
  <p:transition spd="slow" advClick="0" advTm="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6546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3B7FF4-03B7-4989-89D6-6CD3D9F6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78F398-5C28-46B2-871C-50276F13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9C4D05-A9C9-4ED6-AADA-9089F8A47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3CF136-15DB-4B17-9879-0338B058E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D571A35-3CA7-46D7-BE89-124A02762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3C349A7-AB1C-4088-AC8B-5DBF8912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9BFAEE8-F773-4E9C-945E-6F8976B8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B984B1-51E7-43FD-9041-DD917A94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079477"/>
      </p:ext>
    </p:extLst>
  </p:cSld>
  <p:clrMapOvr>
    <a:masterClrMapping/>
  </p:clrMapOvr>
  <p:transition spd="slow" advClick="0" advTm="0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362D7-D356-4970-B224-425A5B43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CC922F-AB54-46AA-ADE7-3425B7E4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830E62-D3F0-46F9-A969-2DEA5A03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24E622-9BAE-4894-9EF0-11FA84C1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973085"/>
      </p:ext>
    </p:extLst>
  </p:cSld>
  <p:clrMapOvr>
    <a:masterClrMapping/>
  </p:clrMapOvr>
  <p:transition spd="slow" advClick="0" advTm="0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5294E5-7639-402B-AC09-00B73126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44476C3-4FD6-41A1-B494-AED481EA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7F52CA-C544-466D-830D-AF5F2EC9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937196"/>
      </p:ext>
    </p:extLst>
  </p:cSld>
  <p:clrMapOvr>
    <a:masterClrMapping/>
  </p:clrMapOvr>
  <p:transition spd="slow" advClick="0" advTm="0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0281-F2DD-4CE3-81C3-8EEFB265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1B6FB1-9639-45EA-BEB1-6FA24BBE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00FABA-B2E1-4F54-ACD0-75B6C0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792927-1515-4ACA-8541-7A0CFD02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3C91BA-F04D-46BE-9EC9-748124F7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956219-61B3-4CFB-BB10-1108BAC8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432099"/>
      </p:ext>
    </p:extLst>
  </p:cSld>
  <p:clrMapOvr>
    <a:masterClrMapping/>
  </p:clrMapOvr>
  <p:transition spd="slow" advClick="0" advTm="0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FC42EC-F471-4B1B-B172-C8ACE3AB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E63430-DC7A-4189-8357-47F6C863A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CDA0E7-345C-46DF-95AD-4EB0F73B2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B1E2AA-B126-4883-ADC4-21392D94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CEB8C-3C37-4D6E-8104-B5EDC25D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A14999-680A-4273-B70A-993C0D5A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375082"/>
      </p:ext>
    </p:extLst>
  </p:cSld>
  <p:clrMapOvr>
    <a:masterClrMapping/>
  </p:clrMapOvr>
  <p:transition spd="slow" advClick="0" advTm="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006F35-1B38-445C-AE37-0EAF7A11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90C809-1891-455C-9812-A88D4AD5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EBE9C6-BEC6-4119-BAF9-1E00A1A2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9E0321-72E2-4A92-B3B7-4BD57B6E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78843C-47A4-4EA3-8094-6358B4D7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435940"/>
      </p:ext>
    </p:extLst>
  </p:cSld>
  <p:clrMapOvr>
    <a:masterClrMapping/>
  </p:clrMapOvr>
  <p:transition spd="slow" advClick="0" advTm="0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80305A-404F-4A43-8E61-01B616A82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BF6D88-3149-43B2-8B3E-7AD8CA625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9920AC-0EEF-4DC3-9496-F6942291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082D29-B912-4AE5-B320-DD7610ED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FECCDD-21E5-4841-A79E-E45281AB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84326"/>
      </p:ext>
    </p:extLst>
  </p:cSld>
  <p:clrMapOvr>
    <a:masterClrMapping/>
  </p:clrMapOvr>
  <p:transition spd="slow" advClick="0" advTm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1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967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73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27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14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674225-3A43-9D71-1854-9FCCA396164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1499285" y="0"/>
            <a:ext cx="1319917" cy="131991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88" r:id="rId2"/>
    <p:sldLayoutId id="2147483658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86" r:id="rId12"/>
    <p:sldLayoutId id="2147483685" r:id="rId13"/>
    <p:sldLayoutId id="2147483659" r:id="rId14"/>
    <p:sldLayoutId id="2147483693" r:id="rId15"/>
    <p:sldLayoutId id="2147483692" r:id="rId16"/>
    <p:sldLayoutId id="2147483691" r:id="rId17"/>
    <p:sldLayoutId id="2147483690" r:id="rId18"/>
    <p:sldLayoutId id="2147483667" r:id="rId19"/>
    <p:sldLayoutId id="2147483689" r:id="rId20"/>
    <p:sldLayoutId id="2147483676" r:id="rId21"/>
    <p:sldLayoutId id="2147483677" r:id="rId22"/>
    <p:sldLayoutId id="2147483683" r:id="rId23"/>
    <p:sldLayoutId id="2147483687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1BDC650-9A02-4464-87A6-40783842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CBC7A2-7DFC-4275-8743-4D4EC815B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C97732-BD07-46A5-8DC0-DFDDD1CF8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A05BF-218A-40B1-A7BD-438A255E2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8D3695-F982-4148-A25F-DC3D34A0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52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 advClick="0" advTm="0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1BDC650-9A02-4464-87A6-40783842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CBC7A2-7DFC-4275-8743-4D4EC815B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C97732-BD07-46A5-8DC0-DFDDD1CF8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C72C-31F2-46CE-9F75-EABF6E07736C}" type="datetimeFigureOut">
              <a:rPr lang="zh-CN" altLang="en-US" smtClean="0"/>
              <a:t>2024/10/28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A05BF-218A-40B1-A7BD-438A255E2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8D3695-F982-4148-A25F-DC3D34A0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08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 advClick="0" advTm="0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29.png"/><Relationship Id="rId18" Type="http://schemas.openxmlformats.org/officeDocument/2006/relationships/image" Target="../media/image55.svg"/><Relationship Id="rId3" Type="http://schemas.openxmlformats.org/officeDocument/2006/relationships/image" Target="../media/image24.png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image" Target="../media/image44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sv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10" Type="http://schemas.openxmlformats.org/officeDocument/2006/relationships/image" Target="../media/image49.svg"/><Relationship Id="rId19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27.png"/><Relationship Id="rId14" Type="http://schemas.openxmlformats.org/officeDocument/2006/relationships/image" Target="../media/image51.svg"/><Relationship Id="rId22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svg"/><Relationship Id="rId11" Type="http://schemas.openxmlformats.org/officeDocument/2006/relationships/image" Target="../media/image37.png"/><Relationship Id="rId5" Type="http://schemas.openxmlformats.org/officeDocument/2006/relationships/image" Target="../media/image25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0.jpg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10" Type="http://schemas.openxmlformats.org/officeDocument/2006/relationships/slide" Target="slide9.xml"/><Relationship Id="rId4" Type="http://schemas.openxmlformats.org/officeDocument/2006/relationships/image" Target="../media/image11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3902134" y="2706071"/>
            <a:ext cx="623841" cy="5890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3821185" y="238511"/>
            <a:ext cx="1409579" cy="1238302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89856" flipH="1">
            <a:off x="7052126" y="218000"/>
            <a:ext cx="2536828" cy="1307393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4253696" y="2423715"/>
            <a:ext cx="758569" cy="7162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4505252" y="106275"/>
            <a:ext cx="4179231" cy="42460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7014456" y="3284967"/>
            <a:ext cx="1887877" cy="1903843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Freeform 6">
            <a:extLst>
              <a:ext uri="{FF2B5EF4-FFF2-40B4-BE49-F238E27FC236}">
                <a16:creationId xmlns:a16="http://schemas.microsoft.com/office/drawing/2014/main" id="{5042B7CF-8A94-D96E-66A8-DAA29380C774}"/>
              </a:ext>
            </a:extLst>
          </p:cNvPr>
          <p:cNvSpPr/>
          <p:nvPr/>
        </p:nvSpPr>
        <p:spPr>
          <a:xfrm flipH="1">
            <a:off x="1150283" y="695993"/>
            <a:ext cx="3135471" cy="4309495"/>
          </a:xfrm>
          <a:custGeom>
            <a:avLst/>
            <a:gdLst/>
            <a:ahLst/>
            <a:cxnLst/>
            <a:rect l="l" t="t" r="r" b="b"/>
            <a:pathLst>
              <a:path w="6028182" h="8229600">
                <a:moveTo>
                  <a:pt x="0" y="0"/>
                </a:moveTo>
                <a:lnTo>
                  <a:pt x="6028182" y="0"/>
                </a:lnTo>
                <a:lnTo>
                  <a:pt x="6028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A40056-D851-D9C3-8145-4F07D6B0D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300" y="696050"/>
            <a:ext cx="3578662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47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B69C56-6A58-F66E-B77E-1AD8771AC929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FC6CF1-669C-D450-41DE-71FBD330070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7E7FAC-F364-FEAF-EF6D-B965D921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D50646-65A4-43A2-3FF4-231EC7272CC0}"/>
              </a:ext>
            </a:extLst>
          </p:cNvPr>
          <p:cNvSpPr/>
          <p:nvPr/>
        </p:nvSpPr>
        <p:spPr>
          <a:xfrm>
            <a:off x="129480" y="77237"/>
            <a:ext cx="8750300" cy="467360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1799E6-052D-F50F-98DE-94FEC4517D12}"/>
              </a:ext>
            </a:extLst>
          </p:cNvPr>
          <p:cNvSpPr txBox="1"/>
          <p:nvPr/>
        </p:nvSpPr>
        <p:spPr>
          <a:xfrm>
            <a:off x="1330900" y="172524"/>
            <a:ext cx="4767750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rồi tính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209BF2-4C51-0FCE-270E-45A3ED6C016B}"/>
              </a:ext>
            </a:extLst>
          </p:cNvPr>
          <p:cNvSpPr txBox="1"/>
          <p:nvPr/>
        </p:nvSpPr>
        <p:spPr>
          <a:xfrm>
            <a:off x="386063" y="142312"/>
            <a:ext cx="1153384" cy="10819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" sz="44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1</a:t>
            </a:r>
            <a:endParaRPr lang="en-US" sz="4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9AFE15-C559-FAE4-784A-CEC2E883DDF1}"/>
              </a:ext>
            </a:extLst>
          </p:cNvPr>
          <p:cNvSpPr/>
          <p:nvPr/>
        </p:nvSpPr>
        <p:spPr>
          <a:xfrm>
            <a:off x="165100" y="1476737"/>
            <a:ext cx="1806823" cy="61555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7,635+6,249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1B12B1-9AB1-A237-20C6-5C1547D61616}"/>
              </a:ext>
            </a:extLst>
          </p:cNvPr>
          <p:cNvSpPr/>
          <p:nvPr/>
        </p:nvSpPr>
        <p:spPr>
          <a:xfrm>
            <a:off x="2317173" y="1542553"/>
            <a:ext cx="2024239" cy="54973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23,58+5,271</a:t>
            </a:r>
            <a:endParaRPr lang="en-US" sz="24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086BBA-C0F1-818C-45F3-4002E4C015F4}"/>
              </a:ext>
            </a:extLst>
          </p:cNvPr>
          <p:cNvSpPr/>
          <p:nvPr/>
        </p:nvSpPr>
        <p:spPr>
          <a:xfrm>
            <a:off x="4794636" y="1542553"/>
            <a:ext cx="1709532" cy="58044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4,61+8</a:t>
            </a:r>
            <a:endParaRPr lang="en-US" sz="24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0EFC3A-9F46-1073-6154-292747E19925}"/>
              </a:ext>
            </a:extLst>
          </p:cNvPr>
          <p:cNvSpPr/>
          <p:nvPr/>
        </p:nvSpPr>
        <p:spPr>
          <a:xfrm>
            <a:off x="6925586" y="1542553"/>
            <a:ext cx="1860605" cy="58044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56+3,7</a:t>
            </a:r>
            <a:endParaRPr lang="en-US" sz="24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6C8A2-AD7A-AE04-32B8-78F9941B3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129" y="2459713"/>
            <a:ext cx="1054129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7,635</a:t>
            </a:r>
            <a:endParaRPr lang="en-US" alt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63AA84-3D08-345A-63B2-49FABEE1C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27" y="3013507"/>
            <a:ext cx="1054129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6,249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198C4E-D7FF-16A1-B54D-C3016F76F869}"/>
              </a:ext>
            </a:extLst>
          </p:cNvPr>
          <p:cNvCxnSpPr/>
          <p:nvPr/>
        </p:nvCxnSpPr>
        <p:spPr>
          <a:xfrm>
            <a:off x="608821" y="3581776"/>
            <a:ext cx="1204384" cy="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9C8E67D-85A9-615C-5851-BF8F35352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349" y="2859302"/>
            <a:ext cx="448194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C5C9A-EAA6-4BD8-7442-7DD0CA5D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28" y="3509464"/>
            <a:ext cx="1395569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13,884</a:t>
            </a:r>
            <a:endParaRPr lang="en-US" alt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73CDBD-5F8A-3F26-7A9A-FA100498C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448" y="2492493"/>
            <a:ext cx="1054129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23,58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BA0CAB-1D67-5F65-179E-3A5EC36A4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1420" y="3000918"/>
            <a:ext cx="1054129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5,271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DFFF66-AF54-39E6-E991-B39F7AA19B66}"/>
              </a:ext>
            </a:extLst>
          </p:cNvPr>
          <p:cNvCxnSpPr>
            <a:cxnSpLocks/>
          </p:cNvCxnSpPr>
          <p:nvPr/>
        </p:nvCxnSpPr>
        <p:spPr>
          <a:xfrm>
            <a:off x="2811332" y="3614214"/>
            <a:ext cx="1371054" cy="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E8629CC-762A-BE9D-07CF-83C47EE47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634" y="2811914"/>
            <a:ext cx="448194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D57A35-75FD-F57D-BFC3-6799D429A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4099" y="3567501"/>
            <a:ext cx="1233665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28,851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8C655E-2A8C-1514-F10B-349341900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1421" y="2563081"/>
            <a:ext cx="874592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4,61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F0FA40-76F4-F475-7576-15219D3D2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4961" y="3035397"/>
            <a:ext cx="425752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4E5396-2B89-1086-CD25-E6AD67BD7072}"/>
              </a:ext>
            </a:extLst>
          </p:cNvPr>
          <p:cNvCxnSpPr>
            <a:cxnSpLocks/>
          </p:cNvCxnSpPr>
          <p:nvPr/>
        </p:nvCxnSpPr>
        <p:spPr>
          <a:xfrm>
            <a:off x="5133113" y="3622798"/>
            <a:ext cx="1402859" cy="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99E2972-9386-C6BA-0B08-E18B9F232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470" y="2824885"/>
            <a:ext cx="451400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A06D7E-BD20-1778-50DA-FF1B87252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337" y="3605327"/>
            <a:ext cx="1054129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12,61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16FA96-A31D-2300-3A32-F5751D21D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912" y="2585130"/>
            <a:ext cx="605288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56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1077CA-7479-55E7-7210-9F9AA7C95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8017" y="2974625"/>
            <a:ext cx="695056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3,7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93B4B81-9511-044C-031F-25DDE6780DE8}"/>
              </a:ext>
            </a:extLst>
          </p:cNvPr>
          <p:cNvCxnSpPr>
            <a:cxnSpLocks/>
          </p:cNvCxnSpPr>
          <p:nvPr/>
        </p:nvCxnSpPr>
        <p:spPr>
          <a:xfrm>
            <a:off x="7176598" y="3629484"/>
            <a:ext cx="1673204" cy="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1CD7807-8777-9CC1-B42A-43D357683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0126" y="2709581"/>
            <a:ext cx="448194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35729E-9C3B-74A6-E0B7-A661FCEB0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592" y="3601118"/>
            <a:ext cx="874592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59,7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72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1" grpId="0" animBg="1"/>
      <p:bldP spid="14" grpId="0"/>
      <p:bldP spid="15" grpId="0"/>
      <p:bldP spid="17" grpId="0"/>
      <p:bldP spid="18" grpId="0"/>
      <p:bldP spid="24" grpId="0"/>
      <p:bldP spid="25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7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B69C56-6A58-F66E-B77E-1AD8771AC929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FC6CF1-669C-D450-41DE-71FBD330070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7E7FAC-F364-FEAF-EF6D-B965D921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D50646-65A4-43A2-3FF4-231EC7272CC0}"/>
              </a:ext>
            </a:extLst>
          </p:cNvPr>
          <p:cNvSpPr/>
          <p:nvPr/>
        </p:nvSpPr>
        <p:spPr>
          <a:xfrm>
            <a:off x="62493" y="234949"/>
            <a:ext cx="8750300" cy="467360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1799E6-052D-F50F-98DE-94FEC4517D12}"/>
              </a:ext>
            </a:extLst>
          </p:cNvPr>
          <p:cNvSpPr txBox="1"/>
          <p:nvPr/>
        </p:nvSpPr>
        <p:spPr>
          <a:xfrm>
            <a:off x="1539447" y="234949"/>
            <a:ext cx="3376798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4400" dirty="0" smtClean="0">
                <a:ln>
                  <a:solidFill>
                    <a:srgbClr val="FFFFFF">
                      <a:lumMod val="10000"/>
                    </a:srgbClr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" sz="4400" dirty="0" smtClean="0">
                <a:ln>
                  <a:solidFill>
                    <a:srgbClr val="FFFFFF">
                      <a:lumMod val="10000"/>
                    </a:srgbClr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&gt; ; &lt; ; =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209BF2-4C51-0FCE-270E-45A3ED6C016B}"/>
              </a:ext>
            </a:extLst>
          </p:cNvPr>
          <p:cNvSpPr txBox="1"/>
          <p:nvPr/>
        </p:nvSpPr>
        <p:spPr>
          <a:xfrm>
            <a:off x="386063" y="142312"/>
            <a:ext cx="1153384" cy="10819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Gretoon" panose="02040603050506020204" pitchFamily="18" charset="0"/>
                <a:cs typeface="Arial"/>
                <a:sym typeface="Arial"/>
              </a:rPr>
              <a:t>2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8A12CD-1A82-0079-EEA7-3B5E18FC5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927" y="1329830"/>
            <a:ext cx="1813952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37,5 +4,6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8A12CD-1A82-0079-EEA7-3B5E18FC5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377" y="1329829"/>
            <a:ext cx="1813952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37,5 +4,6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1879" y="1421562"/>
            <a:ext cx="562498" cy="52381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?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8A12CD-1A82-0079-EEA7-3B5E18FC5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017" y="2941527"/>
            <a:ext cx="2628278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(5 + 2,7) + 7,3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875145" y="2987392"/>
            <a:ext cx="562498" cy="52381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?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48A12CD-1A82-0079-EEA7-3B5E18FC5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0334" y="2941527"/>
            <a:ext cx="2628278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+ (2,7 + 7,3)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2826130" y="1371511"/>
            <a:ext cx="237546" cy="118422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48A12CD-1A82-0079-EEA7-3B5E18FC5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722" y="2019147"/>
            <a:ext cx="964361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42,1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ight Brace 63"/>
          <p:cNvSpPr/>
          <p:nvPr/>
        </p:nvSpPr>
        <p:spPr>
          <a:xfrm rot="5400000">
            <a:off x="5172175" y="1365572"/>
            <a:ext cx="237546" cy="118422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48A12CD-1A82-0079-EEA7-3B5E18FC5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8767" y="2013208"/>
            <a:ext cx="964361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42,1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7600" y="1412259"/>
            <a:ext cx="57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=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ight Brace 11"/>
          <p:cNvSpPr/>
          <p:nvPr/>
        </p:nvSpPr>
        <p:spPr>
          <a:xfrm rot="5400000">
            <a:off x="2185579" y="2659265"/>
            <a:ext cx="304523" cy="188842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Brace 65"/>
          <p:cNvSpPr/>
          <p:nvPr/>
        </p:nvSpPr>
        <p:spPr>
          <a:xfrm rot="5400000">
            <a:off x="5801381" y="2701900"/>
            <a:ext cx="304523" cy="188842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48A12CD-1A82-0079-EEA7-3B5E18FC5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548" y="3676408"/>
            <a:ext cx="656584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48A12CD-1A82-0079-EEA7-3B5E18FC5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6181" y="3716175"/>
            <a:ext cx="656584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54445" y="2971744"/>
            <a:ext cx="57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=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4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3" grpId="0"/>
      <p:bldP spid="64" grpId="0" animBg="1"/>
      <p:bldP spid="65" grpId="0"/>
      <p:bldP spid="11" grpId="0"/>
      <p:bldP spid="12" grpId="0" animBg="1"/>
      <p:bldP spid="66" grpId="0" animBg="1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0B84768-4292-462A-AB1F-D9CE1A1218FD}"/>
              </a:ext>
            </a:extLst>
          </p:cNvPr>
          <p:cNvGrpSpPr/>
          <p:nvPr/>
        </p:nvGrpSpPr>
        <p:grpSpPr>
          <a:xfrm>
            <a:off x="-1" y="-2"/>
            <a:ext cx="9210676" cy="51435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EF10935B-F4B8-4982-B502-9831DE9E2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1A577FB0-71FA-4E53-A769-21E8216ED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3199D98D-0468-4E9B-A3BD-B1558108B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id="{CF8E86F2-4D97-437D-A0EB-E859740EC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6969" y="363208"/>
            <a:ext cx="8079077" cy="4417082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B617CC39-0D32-4764-A375-4F98BE50E4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27049" y="3571875"/>
            <a:ext cx="1432575" cy="1685924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35511E80-2541-4EE0-96E5-1BD015F79A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458262" y="3588405"/>
            <a:ext cx="1652864" cy="16528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D46EEA50-74D7-4AA3-BB84-92B07F4442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685556" y="3580139"/>
            <a:ext cx="1392698" cy="166939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E3C60820-EFCD-47FD-8CEE-67792B2C4D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149770" y="3596668"/>
            <a:ext cx="1305764" cy="1652866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1AE3598D-BB70-4195-A8BC-3B12940CD7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3149248" y="3588405"/>
            <a:ext cx="1437260" cy="1669394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6796C9DD-4FD8-4F03-97F0-86BD21F411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84375" y="3571877"/>
            <a:ext cx="1227253" cy="1685923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B8A22908-C5FC-4833-B53D-65EE6D261A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477003" y="296955"/>
            <a:ext cx="2393156" cy="207168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B5E86D35-CFD7-4337-9725-4D92E6446726}"/>
              </a:ext>
            </a:extLst>
          </p:cNvPr>
          <p:cNvSpPr/>
          <p:nvPr/>
        </p:nvSpPr>
        <p:spPr>
          <a:xfrm>
            <a:off x="768510" y="1169599"/>
            <a:ext cx="1379504" cy="584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ts val="3375"/>
              </a:lnSpc>
              <a:buClrTx/>
            </a:pPr>
            <a:r>
              <a:rPr lang="en-US" altLang="zh-CN" sz="54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lang="zh-CN" altLang="en-US" sz="54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003004-E3D3-F3CB-529C-73EDB2A7D94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52329" y="1625998"/>
            <a:ext cx="579779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2" name="Google Shape;84;p3">
            <a:extLst>
              <a:ext uri="{FF2B5EF4-FFF2-40B4-BE49-F238E27FC236}">
                <a16:creationId xmlns:a16="http://schemas.microsoft.com/office/drawing/2014/main" id="{51D29114-2BD4-4D16-5BF0-A6A6C719F756}"/>
              </a:ext>
            </a:extLst>
          </p:cNvPr>
          <p:cNvSpPr/>
          <p:nvPr/>
        </p:nvSpPr>
        <p:spPr>
          <a:xfrm>
            <a:off x="1407381" y="201560"/>
            <a:ext cx="7633252" cy="1460264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73,5 l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4,75 l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dê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sz="2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85;p3">
            <a:extLst>
              <a:ext uri="{FF2B5EF4-FFF2-40B4-BE49-F238E27FC236}">
                <a16:creationId xmlns:a16="http://schemas.microsoft.com/office/drawing/2014/main" id="{8FCB38AC-A6D6-9ABA-CF76-7F7B1D4914FD}"/>
              </a:ext>
            </a:extLst>
          </p:cNvPr>
          <p:cNvSpPr/>
          <p:nvPr/>
        </p:nvSpPr>
        <p:spPr>
          <a:xfrm>
            <a:off x="160581" y="247630"/>
            <a:ext cx="1318362" cy="1294923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BE38EB-5620-6B7B-F2F1-97D7058F92D1}"/>
              </a:ext>
            </a:extLst>
          </p:cNvPr>
          <p:cNvSpPr txBox="1"/>
          <p:nvPr/>
        </p:nvSpPr>
        <p:spPr>
          <a:xfrm>
            <a:off x="649017" y="359125"/>
            <a:ext cx="3914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3</a:t>
            </a:r>
            <a:endParaRPr lang="en-US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882127" y="2000922"/>
            <a:ext cx="7960659" cy="27959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73,5 + 4,75 = 78,25 (l)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hoach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73,5 + 78,25 = 151,75 (l)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151,75 l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57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2" name="Google Shape;84;p3">
            <a:extLst>
              <a:ext uri="{FF2B5EF4-FFF2-40B4-BE49-F238E27FC236}">
                <a16:creationId xmlns:a16="http://schemas.microsoft.com/office/drawing/2014/main" id="{51D29114-2BD4-4D16-5BF0-A6A6C719F756}"/>
              </a:ext>
            </a:extLst>
          </p:cNvPr>
          <p:cNvSpPr/>
          <p:nvPr/>
        </p:nvSpPr>
        <p:spPr>
          <a:xfrm>
            <a:off x="1407381" y="201560"/>
            <a:ext cx="7633252" cy="1460264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17,5m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sz="2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85;p3">
            <a:extLst>
              <a:ext uri="{FF2B5EF4-FFF2-40B4-BE49-F238E27FC236}">
                <a16:creationId xmlns:a16="http://schemas.microsoft.com/office/drawing/2014/main" id="{8FCB38AC-A6D6-9ABA-CF76-7F7B1D4914FD}"/>
              </a:ext>
            </a:extLst>
          </p:cNvPr>
          <p:cNvSpPr/>
          <p:nvPr/>
        </p:nvSpPr>
        <p:spPr>
          <a:xfrm>
            <a:off x="160581" y="247630"/>
            <a:ext cx="1318362" cy="1294923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BE38EB-5620-6B7B-F2F1-97D7058F92D1}"/>
              </a:ext>
            </a:extLst>
          </p:cNvPr>
          <p:cNvSpPr txBox="1"/>
          <p:nvPr/>
        </p:nvSpPr>
        <p:spPr>
          <a:xfrm>
            <a:off x="649017" y="359125"/>
            <a:ext cx="3914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n>
                  <a:solidFill>
                    <a:schemeClr val="bg1">
                      <a:lumMod val="10000"/>
                    </a:schemeClr>
                  </a:solidFill>
                </a:ln>
                <a:solidFill>
                  <a:schemeClr val="tx1"/>
                </a:solidFill>
                <a:latin typeface="SVN-Gretoon" panose="02040603050506020204" pitchFamily="18" charset="0"/>
              </a:rPr>
              <a:t>4</a:t>
            </a:r>
            <a:endParaRPr lang="en-US" sz="6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882127" y="2000922"/>
            <a:ext cx="7960659" cy="3416320"/>
            <a:chOff x="882127" y="2000922"/>
            <a:chExt cx="7960659" cy="3416320"/>
          </a:xfrm>
        </p:grpSpPr>
        <p:sp>
          <p:nvSpPr>
            <p:cNvPr id="7" name="TextBox 6"/>
            <p:cNvSpPr txBox="1"/>
            <p:nvPr/>
          </p:nvSpPr>
          <p:spPr>
            <a:xfrm>
              <a:off x="882127" y="2000922"/>
              <a:ext cx="7960659" cy="34163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17,5 + 15 = 32,5 (m)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 vi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(32,5 + 17,5) x 2 = 100 (m  )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  </a:t>
              </a:r>
              <a:endPara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50192" y="3743661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81833" y="4326367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145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2"/>
            <a:ext cx="9210676" cy="51435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74172" y="201164"/>
            <a:ext cx="8696345" cy="46817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1" y="4387665"/>
            <a:ext cx="9144000" cy="755834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73484" y="212961"/>
            <a:ext cx="330740" cy="347415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59357" y="1128911"/>
            <a:ext cx="4369760" cy="315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defTabSz="685800">
              <a:lnSpc>
                <a:spcPct val="150000"/>
              </a:lnSpc>
              <a:spcBef>
                <a:spcPts val="900"/>
              </a:spcBef>
              <a:buClrTx/>
            </a:pP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hạng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hạng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kia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algn="just" defTabSz="685800">
              <a:lnSpc>
                <a:spcPct val="150000"/>
              </a:lnSpc>
              <a:spcBef>
                <a:spcPts val="900"/>
              </a:spcBef>
              <a:buClrTx/>
            </a:pP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algn="just" defTabSz="685800">
              <a:lnSpc>
                <a:spcPct val="150000"/>
              </a:lnSpc>
              <a:spcBef>
                <a:spcPts val="900"/>
              </a:spcBef>
              <a:buClrTx/>
            </a:pP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phẩy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dấu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phẩy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altLang="en-US" sz="2100" b="1" kern="1200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hạng</a:t>
            </a:r>
            <a:r>
              <a:rPr lang="en-US" altLang="en-US" sz="2100" b="1" kern="1200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6A9B2D04-29E9-4556-A730-654E84B0D1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83" y="724681"/>
            <a:ext cx="3847172" cy="38471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92072" y="560376"/>
            <a:ext cx="672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50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2" name="Freeform 6">
            <a:extLst>
              <a:ext uri="{FF2B5EF4-FFF2-40B4-BE49-F238E27FC236}">
                <a16:creationId xmlns:a16="http://schemas.microsoft.com/office/drawing/2014/main" id="{937DD83A-DBCD-FD6B-6F11-DA41A171811F}"/>
              </a:ext>
            </a:extLst>
          </p:cNvPr>
          <p:cNvSpPr/>
          <p:nvPr/>
        </p:nvSpPr>
        <p:spPr>
          <a:xfrm flipH="1">
            <a:off x="156370" y="743700"/>
            <a:ext cx="3135471" cy="4309495"/>
          </a:xfrm>
          <a:custGeom>
            <a:avLst/>
            <a:gdLst/>
            <a:ahLst/>
            <a:cxnLst/>
            <a:rect l="l" t="t" r="r" b="b"/>
            <a:pathLst>
              <a:path w="6028182" h="8229600">
                <a:moveTo>
                  <a:pt x="0" y="0"/>
                </a:moveTo>
                <a:lnTo>
                  <a:pt x="6028182" y="0"/>
                </a:lnTo>
                <a:lnTo>
                  <a:pt x="6028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0" name="Picture 209">
            <a:extLst>
              <a:ext uri="{FF2B5EF4-FFF2-40B4-BE49-F238E27FC236}">
                <a16:creationId xmlns:a16="http://schemas.microsoft.com/office/drawing/2014/main" id="{1C4D50ED-EB3E-1392-1A2F-5DB4BA7A6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096" y="1159447"/>
            <a:ext cx="7726409" cy="381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8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6"/>
          <p:cNvSpPr/>
          <p:nvPr/>
        </p:nvSpPr>
        <p:spPr>
          <a:xfrm>
            <a:off x="1652250" y="964624"/>
            <a:ext cx="5887800" cy="3308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36"/>
          <p:cNvGrpSpPr/>
          <p:nvPr/>
        </p:nvGrpSpPr>
        <p:grpSpPr>
          <a:xfrm>
            <a:off x="356831" y="3226772"/>
            <a:ext cx="1991370" cy="1988339"/>
            <a:chOff x="285458" y="868293"/>
            <a:chExt cx="1991370" cy="1988339"/>
          </a:xfrm>
        </p:grpSpPr>
        <p:grpSp>
          <p:nvGrpSpPr>
            <p:cNvPr id="741" name="Google Shape;741;p36"/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742" name="Google Shape;742;p36"/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6"/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6"/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6"/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6"/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6"/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8" name="Google Shape;748;p36"/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749" name="Google Shape;749;p36"/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750" name="Google Shape;750;p36"/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6"/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6"/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6"/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6"/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6"/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6"/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6"/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6"/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6"/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6"/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36"/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36"/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6"/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6"/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6"/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6"/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6"/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6"/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6"/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4" name="Google Shape;774;p36"/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775" name="Google Shape;775;p36"/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6"/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6"/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6"/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6"/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6"/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6"/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36"/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36"/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36"/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36"/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36"/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36"/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36"/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36"/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36"/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36"/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36"/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36"/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36"/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36"/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36"/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36"/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36"/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36"/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36"/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36"/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36"/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36"/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36"/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36"/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36"/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36"/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36"/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36"/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36"/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36"/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36"/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36"/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36"/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36"/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36"/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36"/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36"/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36"/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36"/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36"/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36"/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36"/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36"/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36"/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36"/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36"/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36"/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36"/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36"/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36"/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36"/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36"/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36"/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36"/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36"/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36"/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36"/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36"/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36"/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36"/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" name="Google Shape;846;p36"/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36"/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" name="Google Shape;848;p36"/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" name="Google Shape;849;p36"/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" name="Google Shape;850;p36"/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" name="Google Shape;851;p36"/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2" name="Google Shape;852;p36"/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" name="Google Shape;853;p36"/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36"/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36"/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36"/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36"/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36"/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59" name="Google Shape;859;p36"/>
          <p:cNvGrpSpPr/>
          <p:nvPr/>
        </p:nvGrpSpPr>
        <p:grpSpPr>
          <a:xfrm>
            <a:off x="63501" y="1929915"/>
            <a:ext cx="1689014" cy="815489"/>
            <a:chOff x="-547407" y="-20124"/>
            <a:chExt cx="1689014" cy="815489"/>
          </a:xfrm>
        </p:grpSpPr>
        <p:sp>
          <p:nvSpPr>
            <p:cNvPr id="860" name="Google Shape;860;p36"/>
            <p:cNvSpPr/>
            <p:nvPr/>
          </p:nvSpPr>
          <p:spPr>
            <a:xfrm>
              <a:off x="-547407" y="-20124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-443204" y="18041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62" name="Google Shape;862;p36"/>
          <p:cNvGrpSpPr/>
          <p:nvPr/>
        </p:nvGrpSpPr>
        <p:grpSpPr>
          <a:xfrm>
            <a:off x="6442617" y="372590"/>
            <a:ext cx="1996686" cy="1148459"/>
            <a:chOff x="-317614" y="1364125"/>
            <a:chExt cx="1584811" cy="777324"/>
          </a:xfrm>
        </p:grpSpPr>
        <p:sp>
          <p:nvSpPr>
            <p:cNvPr id="863" name="Google Shape;863;p36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5" name="Google Shape;865;p36"/>
          <p:cNvGrpSpPr/>
          <p:nvPr/>
        </p:nvGrpSpPr>
        <p:grpSpPr>
          <a:xfrm>
            <a:off x="6668066" y="347061"/>
            <a:ext cx="2228450" cy="2117350"/>
            <a:chOff x="6765075" y="2719225"/>
            <a:chExt cx="2228450" cy="2117350"/>
          </a:xfrm>
        </p:grpSpPr>
        <p:grpSp>
          <p:nvGrpSpPr>
            <p:cNvPr id="866" name="Google Shape;866;p36"/>
            <p:cNvGrpSpPr/>
            <p:nvPr/>
          </p:nvGrpSpPr>
          <p:grpSpPr>
            <a:xfrm>
              <a:off x="6765700" y="2719400"/>
              <a:ext cx="2227525" cy="2117000"/>
              <a:chOff x="3905850" y="562725"/>
              <a:chExt cx="2227525" cy="2117000"/>
            </a:xfrm>
          </p:grpSpPr>
          <p:sp>
            <p:nvSpPr>
              <p:cNvPr id="867" name="Google Shape;867;p36"/>
              <p:cNvSpPr/>
              <p:nvPr/>
            </p:nvSpPr>
            <p:spPr>
              <a:xfrm>
                <a:off x="5747975" y="2504925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8" name="Google Shape;868;p36"/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869" name="Google Shape;869;p36"/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36"/>
                <p:cNvSpPr/>
                <p:nvPr/>
              </p:nvSpPr>
              <p:spPr>
                <a:xfrm>
                  <a:off x="4038375" y="2460700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36"/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36"/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36"/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4" name="Google Shape;874;p36"/>
            <p:cNvGrpSpPr/>
            <p:nvPr/>
          </p:nvGrpSpPr>
          <p:grpSpPr>
            <a:xfrm>
              <a:off x="6765075" y="2719225"/>
              <a:ext cx="2228450" cy="2117350"/>
              <a:chOff x="3905825" y="561575"/>
              <a:chExt cx="2228450" cy="2117350"/>
            </a:xfrm>
          </p:grpSpPr>
          <p:sp>
            <p:nvSpPr>
              <p:cNvPr id="875" name="Google Shape;875;p36"/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6"/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6"/>
              <p:cNvSpPr/>
              <p:nvPr/>
            </p:nvSpPr>
            <p:spPr>
              <a:xfrm>
                <a:off x="4037600" y="2460700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6"/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6"/>
              <p:cNvSpPr/>
              <p:nvPr/>
            </p:nvSpPr>
            <p:spPr>
              <a:xfrm>
                <a:off x="4068950" y="2501925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6"/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6"/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6"/>
              <p:cNvSpPr/>
              <p:nvPr/>
            </p:nvSpPr>
            <p:spPr>
              <a:xfrm>
                <a:off x="5747150" y="2506100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6"/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6"/>
              <p:cNvSpPr/>
              <p:nvPr/>
            </p:nvSpPr>
            <p:spPr>
              <a:xfrm>
                <a:off x="6066000" y="2564300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6"/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6"/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6"/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6"/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6"/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6"/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6"/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6"/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6"/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6"/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6"/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6"/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6"/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6"/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6"/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6"/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6"/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6"/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6"/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6"/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6"/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6"/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6"/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6"/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6"/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6"/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6"/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6"/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6"/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6"/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6"/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6"/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6"/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6"/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6"/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6"/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6"/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6"/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6"/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6"/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6"/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6"/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6"/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6"/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6"/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6"/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6"/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6"/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6"/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6"/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6"/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6"/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6"/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6"/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6"/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6"/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6"/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6"/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6"/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6"/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6"/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6"/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9" name="Google Shape;1164;p40">
            <a:extLst>
              <a:ext uri="{FF2B5EF4-FFF2-40B4-BE49-F238E27FC236}">
                <a16:creationId xmlns:a16="http://schemas.microsoft.com/office/drawing/2014/main" id="{BD06BA20-4371-30A6-1869-1B2E867F8EB4}"/>
              </a:ext>
            </a:extLst>
          </p:cNvPr>
          <p:cNvGrpSpPr/>
          <p:nvPr/>
        </p:nvGrpSpPr>
        <p:grpSpPr>
          <a:xfrm>
            <a:off x="6887480" y="3105612"/>
            <a:ext cx="1692480" cy="1706794"/>
            <a:chOff x="6324524" y="2308307"/>
            <a:chExt cx="2123748" cy="2109375"/>
          </a:xfrm>
        </p:grpSpPr>
        <p:grpSp>
          <p:nvGrpSpPr>
            <p:cNvPr id="220" name="Google Shape;1165;p40">
              <a:extLst>
                <a:ext uri="{FF2B5EF4-FFF2-40B4-BE49-F238E27FC236}">
                  <a16:creationId xmlns:a16="http://schemas.microsoft.com/office/drawing/2014/main" id="{BE044C01-A289-4702-787F-4F08DA3F3BDD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279" name="Google Shape;1166;p40">
                <a:extLst>
                  <a:ext uri="{FF2B5EF4-FFF2-40B4-BE49-F238E27FC236}">
                    <a16:creationId xmlns:a16="http://schemas.microsoft.com/office/drawing/2014/main" id="{A4CCB747-9F1D-89DC-575D-C8C48045C88A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1167;p40">
                <a:extLst>
                  <a:ext uri="{FF2B5EF4-FFF2-40B4-BE49-F238E27FC236}">
                    <a16:creationId xmlns:a16="http://schemas.microsoft.com/office/drawing/2014/main" id="{2D2A76D8-F4DB-35F0-3FAA-352ED521BD63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1168;p40">
                <a:extLst>
                  <a:ext uri="{FF2B5EF4-FFF2-40B4-BE49-F238E27FC236}">
                    <a16:creationId xmlns:a16="http://schemas.microsoft.com/office/drawing/2014/main" id="{7D21C119-FE84-F60A-5CE6-FC65D3D1F748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1169;p40">
                <a:extLst>
                  <a:ext uri="{FF2B5EF4-FFF2-40B4-BE49-F238E27FC236}">
                    <a16:creationId xmlns:a16="http://schemas.microsoft.com/office/drawing/2014/main" id="{271875F6-BEE7-F842-F741-3AD59FF66DA9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1170;p40">
                <a:extLst>
                  <a:ext uri="{FF2B5EF4-FFF2-40B4-BE49-F238E27FC236}">
                    <a16:creationId xmlns:a16="http://schemas.microsoft.com/office/drawing/2014/main" id="{75371AC4-51AA-B8AF-542B-65694DDEC093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1171;p40">
                <a:extLst>
                  <a:ext uri="{FF2B5EF4-FFF2-40B4-BE49-F238E27FC236}">
                    <a16:creationId xmlns:a16="http://schemas.microsoft.com/office/drawing/2014/main" id="{5A100108-2520-B98F-8866-E2F14375E89C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" name="Google Shape;1172;p40">
              <a:extLst>
                <a:ext uri="{FF2B5EF4-FFF2-40B4-BE49-F238E27FC236}">
                  <a16:creationId xmlns:a16="http://schemas.microsoft.com/office/drawing/2014/main" id="{5630EFFE-A892-B489-91D5-CA2400166133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222" name="Google Shape;1173;p40">
                <a:extLst>
                  <a:ext uri="{FF2B5EF4-FFF2-40B4-BE49-F238E27FC236}">
                    <a16:creationId xmlns:a16="http://schemas.microsoft.com/office/drawing/2014/main" id="{84E4D5CB-4911-A282-6730-0A5E791A2063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174;p40">
                <a:extLst>
                  <a:ext uri="{FF2B5EF4-FFF2-40B4-BE49-F238E27FC236}">
                    <a16:creationId xmlns:a16="http://schemas.microsoft.com/office/drawing/2014/main" id="{D814F354-EC63-98A0-74F3-F11BA2CF44C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175;p40">
                <a:extLst>
                  <a:ext uri="{FF2B5EF4-FFF2-40B4-BE49-F238E27FC236}">
                    <a16:creationId xmlns:a16="http://schemas.microsoft.com/office/drawing/2014/main" id="{C9E4FA87-DA5F-A9DC-58F6-C56362F7E2C0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176;p40">
                <a:extLst>
                  <a:ext uri="{FF2B5EF4-FFF2-40B4-BE49-F238E27FC236}">
                    <a16:creationId xmlns:a16="http://schemas.microsoft.com/office/drawing/2014/main" id="{F18151C6-1576-7620-A9BA-1C8F1F568EE7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177;p40">
                <a:extLst>
                  <a:ext uri="{FF2B5EF4-FFF2-40B4-BE49-F238E27FC236}">
                    <a16:creationId xmlns:a16="http://schemas.microsoft.com/office/drawing/2014/main" id="{C9E392AA-C000-EB81-1FBB-1CBB5C1FEA43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178;p40">
                <a:extLst>
                  <a:ext uri="{FF2B5EF4-FFF2-40B4-BE49-F238E27FC236}">
                    <a16:creationId xmlns:a16="http://schemas.microsoft.com/office/drawing/2014/main" id="{9A3C0962-C99A-1E1F-D8E4-50E5D196F986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179;p40">
                <a:extLst>
                  <a:ext uri="{FF2B5EF4-FFF2-40B4-BE49-F238E27FC236}">
                    <a16:creationId xmlns:a16="http://schemas.microsoft.com/office/drawing/2014/main" id="{DB2557C2-8A21-A8D5-6104-F7281C964150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180;p40">
                <a:extLst>
                  <a:ext uri="{FF2B5EF4-FFF2-40B4-BE49-F238E27FC236}">
                    <a16:creationId xmlns:a16="http://schemas.microsoft.com/office/drawing/2014/main" id="{0A55D821-BABD-8655-134E-65DC8747DC80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181;p40">
                <a:extLst>
                  <a:ext uri="{FF2B5EF4-FFF2-40B4-BE49-F238E27FC236}">
                    <a16:creationId xmlns:a16="http://schemas.microsoft.com/office/drawing/2014/main" id="{BB7D32F6-0368-68B0-5687-A657664175C4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182;p40">
                <a:extLst>
                  <a:ext uri="{FF2B5EF4-FFF2-40B4-BE49-F238E27FC236}">
                    <a16:creationId xmlns:a16="http://schemas.microsoft.com/office/drawing/2014/main" id="{0E26EE11-006A-8E6C-295D-98821C33966B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183;p40">
                <a:extLst>
                  <a:ext uri="{FF2B5EF4-FFF2-40B4-BE49-F238E27FC236}">
                    <a16:creationId xmlns:a16="http://schemas.microsoft.com/office/drawing/2014/main" id="{21559B8F-6667-3270-F12F-FADD78DCF7B6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184;p40">
                <a:extLst>
                  <a:ext uri="{FF2B5EF4-FFF2-40B4-BE49-F238E27FC236}">
                    <a16:creationId xmlns:a16="http://schemas.microsoft.com/office/drawing/2014/main" id="{50830624-CBB8-C38E-3BB1-8801C6E8EA3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185;p40">
                <a:extLst>
                  <a:ext uri="{FF2B5EF4-FFF2-40B4-BE49-F238E27FC236}">
                    <a16:creationId xmlns:a16="http://schemas.microsoft.com/office/drawing/2014/main" id="{4A44A075-2701-8FE4-0401-E1E83FDB3257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186;p40">
                <a:extLst>
                  <a:ext uri="{FF2B5EF4-FFF2-40B4-BE49-F238E27FC236}">
                    <a16:creationId xmlns:a16="http://schemas.microsoft.com/office/drawing/2014/main" id="{BB0C5649-05B5-035F-BEC2-6811228CC411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187;p40">
                <a:extLst>
                  <a:ext uri="{FF2B5EF4-FFF2-40B4-BE49-F238E27FC236}">
                    <a16:creationId xmlns:a16="http://schemas.microsoft.com/office/drawing/2014/main" id="{6A0AC103-135D-C290-ABA5-137E9726C30B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188;p40">
                <a:extLst>
                  <a:ext uri="{FF2B5EF4-FFF2-40B4-BE49-F238E27FC236}">
                    <a16:creationId xmlns:a16="http://schemas.microsoft.com/office/drawing/2014/main" id="{62DF41C3-B80B-3B40-7EAA-794D18C9F207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189;p40">
                <a:extLst>
                  <a:ext uri="{FF2B5EF4-FFF2-40B4-BE49-F238E27FC236}">
                    <a16:creationId xmlns:a16="http://schemas.microsoft.com/office/drawing/2014/main" id="{8FE91A9E-B268-0B1C-7E8B-1B2B8B062795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190;p40">
                <a:extLst>
                  <a:ext uri="{FF2B5EF4-FFF2-40B4-BE49-F238E27FC236}">
                    <a16:creationId xmlns:a16="http://schemas.microsoft.com/office/drawing/2014/main" id="{CB4F99A6-35CD-B28E-3E4C-F48E886C2EB9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191;p40">
                <a:extLst>
                  <a:ext uri="{FF2B5EF4-FFF2-40B4-BE49-F238E27FC236}">
                    <a16:creationId xmlns:a16="http://schemas.microsoft.com/office/drawing/2014/main" id="{B63B9745-5EFC-E992-ADEE-81B347F24844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192;p40">
                <a:extLst>
                  <a:ext uri="{FF2B5EF4-FFF2-40B4-BE49-F238E27FC236}">
                    <a16:creationId xmlns:a16="http://schemas.microsoft.com/office/drawing/2014/main" id="{EAA32FAA-B956-6437-C8E0-1EF6E260D1C5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193;p40">
                <a:extLst>
                  <a:ext uri="{FF2B5EF4-FFF2-40B4-BE49-F238E27FC236}">
                    <a16:creationId xmlns:a16="http://schemas.microsoft.com/office/drawing/2014/main" id="{61C3D6C6-FE72-99A4-8FFA-FD585EAE6D5F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194;p40">
                <a:extLst>
                  <a:ext uri="{FF2B5EF4-FFF2-40B4-BE49-F238E27FC236}">
                    <a16:creationId xmlns:a16="http://schemas.microsoft.com/office/drawing/2014/main" id="{01B360BD-543A-2F1F-7555-37A141E46697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195;p40">
                <a:extLst>
                  <a:ext uri="{FF2B5EF4-FFF2-40B4-BE49-F238E27FC236}">
                    <a16:creationId xmlns:a16="http://schemas.microsoft.com/office/drawing/2014/main" id="{3E6F0DAD-C66B-3C13-AC0D-BF78958065E9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196;p40">
                <a:extLst>
                  <a:ext uri="{FF2B5EF4-FFF2-40B4-BE49-F238E27FC236}">
                    <a16:creationId xmlns:a16="http://schemas.microsoft.com/office/drawing/2014/main" id="{06805BE1-5A95-00B6-F25D-73E4ABD3ACA4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197;p40">
                <a:extLst>
                  <a:ext uri="{FF2B5EF4-FFF2-40B4-BE49-F238E27FC236}">
                    <a16:creationId xmlns:a16="http://schemas.microsoft.com/office/drawing/2014/main" id="{4DF256DD-E0C9-16DF-1EDF-5982E33E3EC2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198;p40">
                <a:extLst>
                  <a:ext uri="{FF2B5EF4-FFF2-40B4-BE49-F238E27FC236}">
                    <a16:creationId xmlns:a16="http://schemas.microsoft.com/office/drawing/2014/main" id="{D8BAF3D4-09B4-6EAC-814C-B4CFFC682D86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199;p40">
                <a:extLst>
                  <a:ext uri="{FF2B5EF4-FFF2-40B4-BE49-F238E27FC236}">
                    <a16:creationId xmlns:a16="http://schemas.microsoft.com/office/drawing/2014/main" id="{8EA8C2A8-6CF4-36A6-D7D8-00C2E485D617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200;p40">
                <a:extLst>
                  <a:ext uri="{FF2B5EF4-FFF2-40B4-BE49-F238E27FC236}">
                    <a16:creationId xmlns:a16="http://schemas.microsoft.com/office/drawing/2014/main" id="{4F840F73-A1FF-100D-042C-2FCA3B23382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201;p40">
                <a:extLst>
                  <a:ext uri="{FF2B5EF4-FFF2-40B4-BE49-F238E27FC236}">
                    <a16:creationId xmlns:a16="http://schemas.microsoft.com/office/drawing/2014/main" id="{4CF38B2B-9737-0122-FE77-D045FE181D24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202;p40">
                <a:extLst>
                  <a:ext uri="{FF2B5EF4-FFF2-40B4-BE49-F238E27FC236}">
                    <a16:creationId xmlns:a16="http://schemas.microsoft.com/office/drawing/2014/main" id="{990F6756-BB71-1267-AC24-E25DF3FB55B8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203;p40">
                <a:extLst>
                  <a:ext uri="{FF2B5EF4-FFF2-40B4-BE49-F238E27FC236}">
                    <a16:creationId xmlns:a16="http://schemas.microsoft.com/office/drawing/2014/main" id="{FC4FDA37-BCBF-37E7-E196-A4F9EAA405F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204;p40">
                <a:extLst>
                  <a:ext uri="{FF2B5EF4-FFF2-40B4-BE49-F238E27FC236}">
                    <a16:creationId xmlns:a16="http://schemas.microsoft.com/office/drawing/2014/main" id="{B6E6363C-6F4F-EDE5-C919-513ADEEC6E22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205;p40">
                <a:extLst>
                  <a:ext uri="{FF2B5EF4-FFF2-40B4-BE49-F238E27FC236}">
                    <a16:creationId xmlns:a16="http://schemas.microsoft.com/office/drawing/2014/main" id="{28A36E74-3566-8738-4CF5-649C69E99A3B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206;p40">
                <a:extLst>
                  <a:ext uri="{FF2B5EF4-FFF2-40B4-BE49-F238E27FC236}">
                    <a16:creationId xmlns:a16="http://schemas.microsoft.com/office/drawing/2014/main" id="{EAD9F581-0460-344F-803B-C5875EB77B20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207;p40">
                <a:extLst>
                  <a:ext uri="{FF2B5EF4-FFF2-40B4-BE49-F238E27FC236}">
                    <a16:creationId xmlns:a16="http://schemas.microsoft.com/office/drawing/2014/main" id="{9B6C6C69-2134-CC03-6C13-D13588BACDA9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208;p40">
                <a:extLst>
                  <a:ext uri="{FF2B5EF4-FFF2-40B4-BE49-F238E27FC236}">
                    <a16:creationId xmlns:a16="http://schemas.microsoft.com/office/drawing/2014/main" id="{80274B85-8F2C-F46C-330A-66153BC12ACD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209;p40">
                <a:extLst>
                  <a:ext uri="{FF2B5EF4-FFF2-40B4-BE49-F238E27FC236}">
                    <a16:creationId xmlns:a16="http://schemas.microsoft.com/office/drawing/2014/main" id="{C0BEBC9E-CADB-A19B-3639-FDBE03D4A130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210;p40">
                <a:extLst>
                  <a:ext uri="{FF2B5EF4-FFF2-40B4-BE49-F238E27FC236}">
                    <a16:creationId xmlns:a16="http://schemas.microsoft.com/office/drawing/2014/main" id="{924E364C-88CB-EC4B-8D72-0E6C90EB531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211;p40">
                <a:extLst>
                  <a:ext uri="{FF2B5EF4-FFF2-40B4-BE49-F238E27FC236}">
                    <a16:creationId xmlns:a16="http://schemas.microsoft.com/office/drawing/2014/main" id="{10F8D7ED-5455-0907-DA75-45DD02ACB5B0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212;p40">
                <a:extLst>
                  <a:ext uri="{FF2B5EF4-FFF2-40B4-BE49-F238E27FC236}">
                    <a16:creationId xmlns:a16="http://schemas.microsoft.com/office/drawing/2014/main" id="{8DAFD20A-5398-F1C0-56BB-E22A72181E7E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213;p40">
                <a:extLst>
                  <a:ext uri="{FF2B5EF4-FFF2-40B4-BE49-F238E27FC236}">
                    <a16:creationId xmlns:a16="http://schemas.microsoft.com/office/drawing/2014/main" id="{7D063E55-8041-FC69-555D-29AA50DDB2C9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1214;p40">
                <a:extLst>
                  <a:ext uri="{FF2B5EF4-FFF2-40B4-BE49-F238E27FC236}">
                    <a16:creationId xmlns:a16="http://schemas.microsoft.com/office/drawing/2014/main" id="{A4AAC262-D0C6-4904-B0A4-DA1F49056304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1215;p40">
                <a:extLst>
                  <a:ext uri="{FF2B5EF4-FFF2-40B4-BE49-F238E27FC236}">
                    <a16:creationId xmlns:a16="http://schemas.microsoft.com/office/drawing/2014/main" id="{A4CA8C98-76E2-E80B-F044-D29619E2FA90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1216;p40">
                <a:extLst>
                  <a:ext uri="{FF2B5EF4-FFF2-40B4-BE49-F238E27FC236}">
                    <a16:creationId xmlns:a16="http://schemas.microsoft.com/office/drawing/2014/main" id="{1D32320B-7ADE-05A2-9BC3-079AA6FDE306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1217;p40">
                <a:extLst>
                  <a:ext uri="{FF2B5EF4-FFF2-40B4-BE49-F238E27FC236}">
                    <a16:creationId xmlns:a16="http://schemas.microsoft.com/office/drawing/2014/main" id="{00E54320-81FA-67EA-3E98-19AC2C338D67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1218;p40">
                <a:extLst>
                  <a:ext uri="{FF2B5EF4-FFF2-40B4-BE49-F238E27FC236}">
                    <a16:creationId xmlns:a16="http://schemas.microsoft.com/office/drawing/2014/main" id="{15692543-D173-79BF-EED6-B2998D2C5ED2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1219;p40">
                <a:extLst>
                  <a:ext uri="{FF2B5EF4-FFF2-40B4-BE49-F238E27FC236}">
                    <a16:creationId xmlns:a16="http://schemas.microsoft.com/office/drawing/2014/main" id="{B1EB61BC-013C-C886-DC64-C0387BF4368B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1220;p40">
                <a:extLst>
                  <a:ext uri="{FF2B5EF4-FFF2-40B4-BE49-F238E27FC236}">
                    <a16:creationId xmlns:a16="http://schemas.microsoft.com/office/drawing/2014/main" id="{1BF9AFC8-4BA8-573A-E8EC-CA9C8AD76207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1221;p40">
                <a:extLst>
                  <a:ext uri="{FF2B5EF4-FFF2-40B4-BE49-F238E27FC236}">
                    <a16:creationId xmlns:a16="http://schemas.microsoft.com/office/drawing/2014/main" id="{E82F8E44-AB88-A0F3-6B4B-C34B9CC430B5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1222;p40">
                <a:extLst>
                  <a:ext uri="{FF2B5EF4-FFF2-40B4-BE49-F238E27FC236}">
                    <a16:creationId xmlns:a16="http://schemas.microsoft.com/office/drawing/2014/main" id="{25E2082D-76CC-4085-EF45-8AB3B5364C6F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1223;p40">
                <a:extLst>
                  <a:ext uri="{FF2B5EF4-FFF2-40B4-BE49-F238E27FC236}">
                    <a16:creationId xmlns:a16="http://schemas.microsoft.com/office/drawing/2014/main" id="{9BC87FF0-C822-57CD-AB86-F0073CDFB702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1224;p40">
                <a:extLst>
                  <a:ext uri="{FF2B5EF4-FFF2-40B4-BE49-F238E27FC236}">
                    <a16:creationId xmlns:a16="http://schemas.microsoft.com/office/drawing/2014/main" id="{C9ABDB97-73FD-92D1-A3A1-B16782F6C2DC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1225;p40">
                <a:extLst>
                  <a:ext uri="{FF2B5EF4-FFF2-40B4-BE49-F238E27FC236}">
                    <a16:creationId xmlns:a16="http://schemas.microsoft.com/office/drawing/2014/main" id="{ADFA7891-F863-AEBE-D274-38A804E7210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1226;p40">
                <a:extLst>
                  <a:ext uri="{FF2B5EF4-FFF2-40B4-BE49-F238E27FC236}">
                    <a16:creationId xmlns:a16="http://schemas.microsoft.com/office/drawing/2014/main" id="{1115E725-FF73-F1D3-11B2-D5DE5BDFB64F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1227;p40">
                <a:extLst>
                  <a:ext uri="{FF2B5EF4-FFF2-40B4-BE49-F238E27FC236}">
                    <a16:creationId xmlns:a16="http://schemas.microsoft.com/office/drawing/2014/main" id="{C78D671D-2641-8226-AD62-23A5B2DDDC87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1228;p40">
                <a:extLst>
                  <a:ext uri="{FF2B5EF4-FFF2-40B4-BE49-F238E27FC236}">
                    <a16:creationId xmlns:a16="http://schemas.microsoft.com/office/drawing/2014/main" id="{38DD87FB-CAF2-708B-4630-A5A59A79917D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1229;p40">
                <a:extLst>
                  <a:ext uri="{FF2B5EF4-FFF2-40B4-BE49-F238E27FC236}">
                    <a16:creationId xmlns:a16="http://schemas.microsoft.com/office/drawing/2014/main" id="{61669869-90C2-7715-3C67-A066C34B7231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1230;p40">
            <a:extLst>
              <a:ext uri="{FF2B5EF4-FFF2-40B4-BE49-F238E27FC236}">
                <a16:creationId xmlns:a16="http://schemas.microsoft.com/office/drawing/2014/main" id="{F4A586B8-9E1E-748E-2869-011EB2731226}"/>
              </a:ext>
            </a:extLst>
          </p:cNvPr>
          <p:cNvGrpSpPr/>
          <p:nvPr/>
        </p:nvGrpSpPr>
        <p:grpSpPr>
          <a:xfrm rot="-1461729">
            <a:off x="590200" y="344884"/>
            <a:ext cx="1563966" cy="1818300"/>
            <a:chOff x="4612120" y="743097"/>
            <a:chExt cx="1596487" cy="1856109"/>
          </a:xfrm>
        </p:grpSpPr>
        <p:grpSp>
          <p:nvGrpSpPr>
            <p:cNvPr id="286" name="Google Shape;1231;p40">
              <a:extLst>
                <a:ext uri="{FF2B5EF4-FFF2-40B4-BE49-F238E27FC236}">
                  <a16:creationId xmlns:a16="http://schemas.microsoft.com/office/drawing/2014/main" id="{A0087BBC-27EE-ACE4-4BF0-C2AA55697985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370" name="Google Shape;1232;p40">
                <a:extLst>
                  <a:ext uri="{FF2B5EF4-FFF2-40B4-BE49-F238E27FC236}">
                    <a16:creationId xmlns:a16="http://schemas.microsoft.com/office/drawing/2014/main" id="{9C013C58-8B96-D20F-8A57-65D59E881E53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233;p40">
                <a:extLst>
                  <a:ext uri="{FF2B5EF4-FFF2-40B4-BE49-F238E27FC236}">
                    <a16:creationId xmlns:a16="http://schemas.microsoft.com/office/drawing/2014/main" id="{9D3296D8-313D-83E1-BA9B-12ABC3C2EE4B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234;p40">
                <a:extLst>
                  <a:ext uri="{FF2B5EF4-FFF2-40B4-BE49-F238E27FC236}">
                    <a16:creationId xmlns:a16="http://schemas.microsoft.com/office/drawing/2014/main" id="{9153DB27-CB02-44AA-4BDD-E9667CBBB979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" name="Google Shape;1235;p40">
              <a:extLst>
                <a:ext uri="{FF2B5EF4-FFF2-40B4-BE49-F238E27FC236}">
                  <a16:creationId xmlns:a16="http://schemas.microsoft.com/office/drawing/2014/main" id="{6D8788C1-B589-4E3F-B5A7-DDBA7AFC043A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288" name="Google Shape;1236;p40">
                <a:extLst>
                  <a:ext uri="{FF2B5EF4-FFF2-40B4-BE49-F238E27FC236}">
                    <a16:creationId xmlns:a16="http://schemas.microsoft.com/office/drawing/2014/main" id="{EB585854-07F6-A806-3DF5-2C65F4A79FE3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1237;p40">
                <a:extLst>
                  <a:ext uri="{FF2B5EF4-FFF2-40B4-BE49-F238E27FC236}">
                    <a16:creationId xmlns:a16="http://schemas.microsoft.com/office/drawing/2014/main" id="{55834C88-FFC7-E0B2-D380-E4081638E82D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1238;p40">
                <a:extLst>
                  <a:ext uri="{FF2B5EF4-FFF2-40B4-BE49-F238E27FC236}">
                    <a16:creationId xmlns:a16="http://schemas.microsoft.com/office/drawing/2014/main" id="{AA138AA8-C23B-B807-CE3B-E57B37CB0917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1239;p40">
                <a:extLst>
                  <a:ext uri="{FF2B5EF4-FFF2-40B4-BE49-F238E27FC236}">
                    <a16:creationId xmlns:a16="http://schemas.microsoft.com/office/drawing/2014/main" id="{72534C01-C308-3A43-9D69-31EEB35C051D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1240;p40">
                <a:extLst>
                  <a:ext uri="{FF2B5EF4-FFF2-40B4-BE49-F238E27FC236}">
                    <a16:creationId xmlns:a16="http://schemas.microsoft.com/office/drawing/2014/main" id="{A6692CE2-3718-CBA4-9446-43D01DCBA3A5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1241;p40">
                <a:extLst>
                  <a:ext uri="{FF2B5EF4-FFF2-40B4-BE49-F238E27FC236}">
                    <a16:creationId xmlns:a16="http://schemas.microsoft.com/office/drawing/2014/main" id="{FD62A99A-B136-96EF-0C1F-5E6A56BB3569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1242;p40">
                <a:extLst>
                  <a:ext uri="{FF2B5EF4-FFF2-40B4-BE49-F238E27FC236}">
                    <a16:creationId xmlns:a16="http://schemas.microsoft.com/office/drawing/2014/main" id="{E3D9894C-912F-B71B-E4D2-CB34146A0C67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1243;p40">
                <a:extLst>
                  <a:ext uri="{FF2B5EF4-FFF2-40B4-BE49-F238E27FC236}">
                    <a16:creationId xmlns:a16="http://schemas.microsoft.com/office/drawing/2014/main" id="{7366DB06-2530-407B-40E2-712C0E6D69AB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1244;p40">
                <a:extLst>
                  <a:ext uri="{FF2B5EF4-FFF2-40B4-BE49-F238E27FC236}">
                    <a16:creationId xmlns:a16="http://schemas.microsoft.com/office/drawing/2014/main" id="{B02B310B-FBFF-341B-8D60-8B1DCE6C169D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1245;p40">
                <a:extLst>
                  <a:ext uri="{FF2B5EF4-FFF2-40B4-BE49-F238E27FC236}">
                    <a16:creationId xmlns:a16="http://schemas.microsoft.com/office/drawing/2014/main" id="{3B99C240-2943-8802-F0CC-982027CFA2E1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1246;p40">
                <a:extLst>
                  <a:ext uri="{FF2B5EF4-FFF2-40B4-BE49-F238E27FC236}">
                    <a16:creationId xmlns:a16="http://schemas.microsoft.com/office/drawing/2014/main" id="{7034BF82-2C4E-EE2C-C533-81CE6275DCC4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1247;p40">
                <a:extLst>
                  <a:ext uri="{FF2B5EF4-FFF2-40B4-BE49-F238E27FC236}">
                    <a16:creationId xmlns:a16="http://schemas.microsoft.com/office/drawing/2014/main" id="{0C367979-EAE5-94B3-A359-4D01B0C6C462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1248;p40">
                <a:extLst>
                  <a:ext uri="{FF2B5EF4-FFF2-40B4-BE49-F238E27FC236}">
                    <a16:creationId xmlns:a16="http://schemas.microsoft.com/office/drawing/2014/main" id="{FDE49C67-8DE6-4CB1-502B-8BEEA08E1051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1249;p40">
                <a:extLst>
                  <a:ext uri="{FF2B5EF4-FFF2-40B4-BE49-F238E27FC236}">
                    <a16:creationId xmlns:a16="http://schemas.microsoft.com/office/drawing/2014/main" id="{2E2DEF1F-2065-F63A-AA35-00D5BB613BDA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1250;p40">
                <a:extLst>
                  <a:ext uri="{FF2B5EF4-FFF2-40B4-BE49-F238E27FC236}">
                    <a16:creationId xmlns:a16="http://schemas.microsoft.com/office/drawing/2014/main" id="{ACE1EE0D-AB44-12A2-7DCE-10D0777861E1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1251;p40">
                <a:extLst>
                  <a:ext uri="{FF2B5EF4-FFF2-40B4-BE49-F238E27FC236}">
                    <a16:creationId xmlns:a16="http://schemas.microsoft.com/office/drawing/2014/main" id="{50EDD313-721A-7CF3-9674-A88CE2C8D6D6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1252;p40">
                <a:extLst>
                  <a:ext uri="{FF2B5EF4-FFF2-40B4-BE49-F238E27FC236}">
                    <a16:creationId xmlns:a16="http://schemas.microsoft.com/office/drawing/2014/main" id="{71BFB7B0-C593-AEFB-08ED-B97BCDFE949B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1253;p40">
                <a:extLst>
                  <a:ext uri="{FF2B5EF4-FFF2-40B4-BE49-F238E27FC236}">
                    <a16:creationId xmlns:a16="http://schemas.microsoft.com/office/drawing/2014/main" id="{C04A3639-8B92-0AC8-3201-CC8C3B5A1626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1254;p40">
                <a:extLst>
                  <a:ext uri="{FF2B5EF4-FFF2-40B4-BE49-F238E27FC236}">
                    <a16:creationId xmlns:a16="http://schemas.microsoft.com/office/drawing/2014/main" id="{735FCEF3-2EB7-DA9F-9B09-3F079E94F510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1255;p40">
                <a:extLst>
                  <a:ext uri="{FF2B5EF4-FFF2-40B4-BE49-F238E27FC236}">
                    <a16:creationId xmlns:a16="http://schemas.microsoft.com/office/drawing/2014/main" id="{FC3D662A-2C07-91A8-F679-723E6A8A438F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1256;p40">
                <a:extLst>
                  <a:ext uri="{FF2B5EF4-FFF2-40B4-BE49-F238E27FC236}">
                    <a16:creationId xmlns:a16="http://schemas.microsoft.com/office/drawing/2014/main" id="{FC738F37-06C3-12B3-2BA7-5290BA7DA346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1257;p40">
                <a:extLst>
                  <a:ext uri="{FF2B5EF4-FFF2-40B4-BE49-F238E27FC236}">
                    <a16:creationId xmlns:a16="http://schemas.microsoft.com/office/drawing/2014/main" id="{88DFD2C5-F4E2-D514-1EBE-630249513792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1258;p40">
                <a:extLst>
                  <a:ext uri="{FF2B5EF4-FFF2-40B4-BE49-F238E27FC236}">
                    <a16:creationId xmlns:a16="http://schemas.microsoft.com/office/drawing/2014/main" id="{1DA50437-8402-981E-45FF-EC8E997EF1E7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259;p40">
                <a:extLst>
                  <a:ext uri="{FF2B5EF4-FFF2-40B4-BE49-F238E27FC236}">
                    <a16:creationId xmlns:a16="http://schemas.microsoft.com/office/drawing/2014/main" id="{65683107-51E4-EC3E-216B-DD75677E02DA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260;p40">
                <a:extLst>
                  <a:ext uri="{FF2B5EF4-FFF2-40B4-BE49-F238E27FC236}">
                    <a16:creationId xmlns:a16="http://schemas.microsoft.com/office/drawing/2014/main" id="{2D01F451-F4F7-B37F-7E4F-03BA235C7DDC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261;p40">
                <a:extLst>
                  <a:ext uri="{FF2B5EF4-FFF2-40B4-BE49-F238E27FC236}">
                    <a16:creationId xmlns:a16="http://schemas.microsoft.com/office/drawing/2014/main" id="{EA63E7FB-12E5-1E5F-CB09-25991D955778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262;p40">
                <a:extLst>
                  <a:ext uri="{FF2B5EF4-FFF2-40B4-BE49-F238E27FC236}">
                    <a16:creationId xmlns:a16="http://schemas.microsoft.com/office/drawing/2014/main" id="{5A84D207-BA6E-8C03-3307-6A6292CF0B4A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263;p40">
                <a:extLst>
                  <a:ext uri="{FF2B5EF4-FFF2-40B4-BE49-F238E27FC236}">
                    <a16:creationId xmlns:a16="http://schemas.microsoft.com/office/drawing/2014/main" id="{944E038E-CA27-2B43-91A2-52B7D4B1FF18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264;p40">
                <a:extLst>
                  <a:ext uri="{FF2B5EF4-FFF2-40B4-BE49-F238E27FC236}">
                    <a16:creationId xmlns:a16="http://schemas.microsoft.com/office/drawing/2014/main" id="{C4B1F277-2E1A-B533-3CEA-A30F79C968A6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265;p40">
                <a:extLst>
                  <a:ext uri="{FF2B5EF4-FFF2-40B4-BE49-F238E27FC236}">
                    <a16:creationId xmlns:a16="http://schemas.microsoft.com/office/drawing/2014/main" id="{C6A2E6B0-8F72-6ACC-5C04-E743CA23185D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1266;p40">
                <a:extLst>
                  <a:ext uri="{FF2B5EF4-FFF2-40B4-BE49-F238E27FC236}">
                    <a16:creationId xmlns:a16="http://schemas.microsoft.com/office/drawing/2014/main" id="{9A3B6331-CDF6-1A30-EC3E-7565369B016F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267;p40">
                <a:extLst>
                  <a:ext uri="{FF2B5EF4-FFF2-40B4-BE49-F238E27FC236}">
                    <a16:creationId xmlns:a16="http://schemas.microsoft.com/office/drawing/2014/main" id="{877694C9-A40E-5071-6078-5B0EE933F59F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268;p40">
                <a:extLst>
                  <a:ext uri="{FF2B5EF4-FFF2-40B4-BE49-F238E27FC236}">
                    <a16:creationId xmlns:a16="http://schemas.microsoft.com/office/drawing/2014/main" id="{B33F728C-27C5-2DB5-D5E4-9A042FA19D52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269;p40">
                <a:extLst>
                  <a:ext uri="{FF2B5EF4-FFF2-40B4-BE49-F238E27FC236}">
                    <a16:creationId xmlns:a16="http://schemas.microsoft.com/office/drawing/2014/main" id="{D6D46D6B-A56C-A747-1E68-F17DBAA5932E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270;p40">
                <a:extLst>
                  <a:ext uri="{FF2B5EF4-FFF2-40B4-BE49-F238E27FC236}">
                    <a16:creationId xmlns:a16="http://schemas.microsoft.com/office/drawing/2014/main" id="{0836136E-141D-86CE-7211-441E1B5FF6CF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271;p40">
                <a:extLst>
                  <a:ext uri="{FF2B5EF4-FFF2-40B4-BE49-F238E27FC236}">
                    <a16:creationId xmlns:a16="http://schemas.microsoft.com/office/drawing/2014/main" id="{0A4E40AA-2BBD-AD09-E3E3-E89E8203BF91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272;p40">
                <a:extLst>
                  <a:ext uri="{FF2B5EF4-FFF2-40B4-BE49-F238E27FC236}">
                    <a16:creationId xmlns:a16="http://schemas.microsoft.com/office/drawing/2014/main" id="{4AA1D42D-85B0-3D04-307A-B38B677C8A4E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273;p40">
                <a:extLst>
                  <a:ext uri="{FF2B5EF4-FFF2-40B4-BE49-F238E27FC236}">
                    <a16:creationId xmlns:a16="http://schemas.microsoft.com/office/drawing/2014/main" id="{56864A9A-7FDE-32EE-EAB9-E3AF8D531B12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1274;p40">
                <a:extLst>
                  <a:ext uri="{FF2B5EF4-FFF2-40B4-BE49-F238E27FC236}">
                    <a16:creationId xmlns:a16="http://schemas.microsoft.com/office/drawing/2014/main" id="{6ED0F7D8-BCBF-AFCC-537F-3E59C7BC1A07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275;p40">
                <a:extLst>
                  <a:ext uri="{FF2B5EF4-FFF2-40B4-BE49-F238E27FC236}">
                    <a16:creationId xmlns:a16="http://schemas.microsoft.com/office/drawing/2014/main" id="{857C5D80-29A1-96B7-D527-EF4F42F28381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276;p40">
                <a:extLst>
                  <a:ext uri="{FF2B5EF4-FFF2-40B4-BE49-F238E27FC236}">
                    <a16:creationId xmlns:a16="http://schemas.microsoft.com/office/drawing/2014/main" id="{9C3B675B-9A83-BD42-EB18-071C197B6239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277;p40">
                <a:extLst>
                  <a:ext uri="{FF2B5EF4-FFF2-40B4-BE49-F238E27FC236}">
                    <a16:creationId xmlns:a16="http://schemas.microsoft.com/office/drawing/2014/main" id="{9DE7C780-AF7F-EB3E-3C23-7C66BB188826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278;p40">
                <a:extLst>
                  <a:ext uri="{FF2B5EF4-FFF2-40B4-BE49-F238E27FC236}">
                    <a16:creationId xmlns:a16="http://schemas.microsoft.com/office/drawing/2014/main" id="{1498983F-B54C-9290-BC2D-D344CBDCE65F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279;p40">
                <a:extLst>
                  <a:ext uri="{FF2B5EF4-FFF2-40B4-BE49-F238E27FC236}">
                    <a16:creationId xmlns:a16="http://schemas.microsoft.com/office/drawing/2014/main" id="{66050E91-46D8-FB4B-1070-10AA4F8E6357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280;p40">
                <a:extLst>
                  <a:ext uri="{FF2B5EF4-FFF2-40B4-BE49-F238E27FC236}">
                    <a16:creationId xmlns:a16="http://schemas.microsoft.com/office/drawing/2014/main" id="{37021E48-AE56-6B07-9BAF-8AC352A86EA0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281;p40">
                <a:extLst>
                  <a:ext uri="{FF2B5EF4-FFF2-40B4-BE49-F238E27FC236}">
                    <a16:creationId xmlns:a16="http://schemas.microsoft.com/office/drawing/2014/main" id="{FB55FEA1-58BE-FE43-DDB9-E44CC8F0B11E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282;p40">
                <a:extLst>
                  <a:ext uri="{FF2B5EF4-FFF2-40B4-BE49-F238E27FC236}">
                    <a16:creationId xmlns:a16="http://schemas.microsoft.com/office/drawing/2014/main" id="{6FE2762F-623E-B13E-A4BD-58A3814E2AAC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1283;p40">
                <a:extLst>
                  <a:ext uri="{FF2B5EF4-FFF2-40B4-BE49-F238E27FC236}">
                    <a16:creationId xmlns:a16="http://schemas.microsoft.com/office/drawing/2014/main" id="{36100C13-003A-6112-01FA-EABEEA6B922E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284;p40">
                <a:extLst>
                  <a:ext uri="{FF2B5EF4-FFF2-40B4-BE49-F238E27FC236}">
                    <a16:creationId xmlns:a16="http://schemas.microsoft.com/office/drawing/2014/main" id="{2D596BE6-72AD-59F4-77AF-3FBF88AFF010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285;p40">
                <a:extLst>
                  <a:ext uri="{FF2B5EF4-FFF2-40B4-BE49-F238E27FC236}">
                    <a16:creationId xmlns:a16="http://schemas.microsoft.com/office/drawing/2014/main" id="{87342C3E-A46A-FCB4-9B3E-2D3DEA976CD3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286;p40">
                <a:extLst>
                  <a:ext uri="{FF2B5EF4-FFF2-40B4-BE49-F238E27FC236}">
                    <a16:creationId xmlns:a16="http://schemas.microsoft.com/office/drawing/2014/main" id="{D0767C9B-35B5-AE79-462A-DA879BAD47F9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287;p40">
                <a:extLst>
                  <a:ext uri="{FF2B5EF4-FFF2-40B4-BE49-F238E27FC236}">
                    <a16:creationId xmlns:a16="http://schemas.microsoft.com/office/drawing/2014/main" id="{E8F0F44A-80A0-2DC7-C8AA-A296D5237C66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288;p40">
                <a:extLst>
                  <a:ext uri="{FF2B5EF4-FFF2-40B4-BE49-F238E27FC236}">
                    <a16:creationId xmlns:a16="http://schemas.microsoft.com/office/drawing/2014/main" id="{7B04D37A-2616-A974-E37D-6122751C3935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289;p40">
                <a:extLst>
                  <a:ext uri="{FF2B5EF4-FFF2-40B4-BE49-F238E27FC236}">
                    <a16:creationId xmlns:a16="http://schemas.microsoft.com/office/drawing/2014/main" id="{0662C8FA-4E48-1CDF-A54A-D40E2C7FA0EB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290;p40">
                <a:extLst>
                  <a:ext uri="{FF2B5EF4-FFF2-40B4-BE49-F238E27FC236}">
                    <a16:creationId xmlns:a16="http://schemas.microsoft.com/office/drawing/2014/main" id="{A3713994-87A4-C387-5190-07F7F715FC2F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291;p40">
                <a:extLst>
                  <a:ext uri="{FF2B5EF4-FFF2-40B4-BE49-F238E27FC236}">
                    <a16:creationId xmlns:a16="http://schemas.microsoft.com/office/drawing/2014/main" id="{8B4F6073-046F-72A0-0522-941217DF496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1292;p40">
                <a:extLst>
                  <a:ext uri="{FF2B5EF4-FFF2-40B4-BE49-F238E27FC236}">
                    <a16:creationId xmlns:a16="http://schemas.microsoft.com/office/drawing/2014/main" id="{78B53A4A-DE19-D232-3148-F5F3FC630AF5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1293;p40">
                <a:extLst>
                  <a:ext uri="{FF2B5EF4-FFF2-40B4-BE49-F238E27FC236}">
                    <a16:creationId xmlns:a16="http://schemas.microsoft.com/office/drawing/2014/main" id="{615861AC-EDD3-B9C0-3D1B-6ADEA80DFB63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1294;p40">
                <a:extLst>
                  <a:ext uri="{FF2B5EF4-FFF2-40B4-BE49-F238E27FC236}">
                    <a16:creationId xmlns:a16="http://schemas.microsoft.com/office/drawing/2014/main" id="{715C5FC0-ABE0-7BE0-E6C2-3F3DEA7632EB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1295;p40">
                <a:extLst>
                  <a:ext uri="{FF2B5EF4-FFF2-40B4-BE49-F238E27FC236}">
                    <a16:creationId xmlns:a16="http://schemas.microsoft.com/office/drawing/2014/main" id="{A611BDA4-DC21-72D4-E86F-E831B8BCA209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1296;p40">
                <a:extLst>
                  <a:ext uri="{FF2B5EF4-FFF2-40B4-BE49-F238E27FC236}">
                    <a16:creationId xmlns:a16="http://schemas.microsoft.com/office/drawing/2014/main" id="{47DADCCF-09F3-CFB2-F2FB-6C91428C5796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1297;p40">
                <a:extLst>
                  <a:ext uri="{FF2B5EF4-FFF2-40B4-BE49-F238E27FC236}">
                    <a16:creationId xmlns:a16="http://schemas.microsoft.com/office/drawing/2014/main" id="{AE75B176-9BD5-4661-1348-AD5A8115867B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1298;p40">
                <a:extLst>
                  <a:ext uri="{FF2B5EF4-FFF2-40B4-BE49-F238E27FC236}">
                    <a16:creationId xmlns:a16="http://schemas.microsoft.com/office/drawing/2014/main" id="{B70FA4DB-CEB4-E390-8731-55886CBE1F89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1299;p40">
                <a:extLst>
                  <a:ext uri="{FF2B5EF4-FFF2-40B4-BE49-F238E27FC236}">
                    <a16:creationId xmlns:a16="http://schemas.microsoft.com/office/drawing/2014/main" id="{B6F182CD-2B59-F383-F525-CC693DB051B5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1300;p40">
                <a:extLst>
                  <a:ext uri="{FF2B5EF4-FFF2-40B4-BE49-F238E27FC236}">
                    <a16:creationId xmlns:a16="http://schemas.microsoft.com/office/drawing/2014/main" id="{4CC786C1-4215-3A58-8661-AABC1A9F181C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1301;p40">
                <a:extLst>
                  <a:ext uri="{FF2B5EF4-FFF2-40B4-BE49-F238E27FC236}">
                    <a16:creationId xmlns:a16="http://schemas.microsoft.com/office/drawing/2014/main" id="{103BA19C-648B-97B0-F6A1-B8BB2980572A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1302;p40">
                <a:extLst>
                  <a:ext uri="{FF2B5EF4-FFF2-40B4-BE49-F238E27FC236}">
                    <a16:creationId xmlns:a16="http://schemas.microsoft.com/office/drawing/2014/main" id="{F6BD9237-82A2-22CA-675F-95641BF26A68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1303;p40">
                <a:extLst>
                  <a:ext uri="{FF2B5EF4-FFF2-40B4-BE49-F238E27FC236}">
                    <a16:creationId xmlns:a16="http://schemas.microsoft.com/office/drawing/2014/main" id="{6833811C-2276-E74E-D9F2-0E6127B44DE6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1304;p40">
                <a:extLst>
                  <a:ext uri="{FF2B5EF4-FFF2-40B4-BE49-F238E27FC236}">
                    <a16:creationId xmlns:a16="http://schemas.microsoft.com/office/drawing/2014/main" id="{70F25B79-0321-6E39-B711-809C3984CFC9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1305;p40">
                <a:extLst>
                  <a:ext uri="{FF2B5EF4-FFF2-40B4-BE49-F238E27FC236}">
                    <a16:creationId xmlns:a16="http://schemas.microsoft.com/office/drawing/2014/main" id="{306EE96A-B350-37E4-57AD-E737B11A2962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1306;p40">
                <a:extLst>
                  <a:ext uri="{FF2B5EF4-FFF2-40B4-BE49-F238E27FC236}">
                    <a16:creationId xmlns:a16="http://schemas.microsoft.com/office/drawing/2014/main" id="{9508A225-AA0E-04F3-736F-3A04C158C859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1307;p40">
                <a:extLst>
                  <a:ext uri="{FF2B5EF4-FFF2-40B4-BE49-F238E27FC236}">
                    <a16:creationId xmlns:a16="http://schemas.microsoft.com/office/drawing/2014/main" id="{96F5316D-BFD6-8266-7B9E-30492CCFD4D8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1308;p40">
                <a:extLst>
                  <a:ext uri="{FF2B5EF4-FFF2-40B4-BE49-F238E27FC236}">
                    <a16:creationId xmlns:a16="http://schemas.microsoft.com/office/drawing/2014/main" id="{D9C998D0-E775-A3DC-0B71-2545D7AFC035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1309;p40">
                <a:extLst>
                  <a:ext uri="{FF2B5EF4-FFF2-40B4-BE49-F238E27FC236}">
                    <a16:creationId xmlns:a16="http://schemas.microsoft.com/office/drawing/2014/main" id="{28734EFE-F408-52C2-769A-30BEFAEFCDBA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1310;p40">
                <a:extLst>
                  <a:ext uri="{FF2B5EF4-FFF2-40B4-BE49-F238E27FC236}">
                    <a16:creationId xmlns:a16="http://schemas.microsoft.com/office/drawing/2014/main" id="{FBADBEC3-794B-27B7-2788-C52BBB2E67FF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1311;p40">
                <a:extLst>
                  <a:ext uri="{FF2B5EF4-FFF2-40B4-BE49-F238E27FC236}">
                    <a16:creationId xmlns:a16="http://schemas.microsoft.com/office/drawing/2014/main" id="{3CDC7563-40E9-869C-81EE-812A67AD5ED2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312;p40">
                <a:extLst>
                  <a:ext uri="{FF2B5EF4-FFF2-40B4-BE49-F238E27FC236}">
                    <a16:creationId xmlns:a16="http://schemas.microsoft.com/office/drawing/2014/main" id="{312E56F4-9340-3E26-7281-01FB1FB7C96C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313;p40">
                <a:extLst>
                  <a:ext uri="{FF2B5EF4-FFF2-40B4-BE49-F238E27FC236}">
                    <a16:creationId xmlns:a16="http://schemas.microsoft.com/office/drawing/2014/main" id="{C63BA7A3-6322-6CF5-205C-87A9B4DDDF53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314;p40">
                <a:extLst>
                  <a:ext uri="{FF2B5EF4-FFF2-40B4-BE49-F238E27FC236}">
                    <a16:creationId xmlns:a16="http://schemas.microsoft.com/office/drawing/2014/main" id="{4082502D-BAAA-EE97-C5F0-75B7833C7527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315;p40">
                <a:extLst>
                  <a:ext uri="{FF2B5EF4-FFF2-40B4-BE49-F238E27FC236}">
                    <a16:creationId xmlns:a16="http://schemas.microsoft.com/office/drawing/2014/main" id="{EF90A53C-B615-B210-1EC0-852C122D557D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316;p40">
                <a:extLst>
                  <a:ext uri="{FF2B5EF4-FFF2-40B4-BE49-F238E27FC236}">
                    <a16:creationId xmlns:a16="http://schemas.microsoft.com/office/drawing/2014/main" id="{953EB00D-FDC0-210D-D9EE-8D87E42E118D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317;p40">
                <a:extLst>
                  <a:ext uri="{FF2B5EF4-FFF2-40B4-BE49-F238E27FC236}">
                    <a16:creationId xmlns:a16="http://schemas.microsoft.com/office/drawing/2014/main" id="{731E90FE-45F6-845B-5267-5B02E5201FA9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69A52AC-56AF-CD47-3B4B-0EFB33764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339" y="836109"/>
            <a:ext cx="6486706" cy="312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1" name="Google Shape;2101;p51"/>
          <p:cNvGrpSpPr/>
          <p:nvPr/>
        </p:nvGrpSpPr>
        <p:grpSpPr>
          <a:xfrm>
            <a:off x="2720233" y="-12812"/>
            <a:ext cx="1584811" cy="777324"/>
            <a:chOff x="-317614" y="1364125"/>
            <a:chExt cx="1584811" cy="777324"/>
          </a:xfrm>
        </p:grpSpPr>
        <p:sp>
          <p:nvSpPr>
            <p:cNvPr id="2102" name="Google Shape;2102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4" name="Google Shape;2104;p51"/>
          <p:cNvGrpSpPr/>
          <p:nvPr/>
        </p:nvGrpSpPr>
        <p:grpSpPr>
          <a:xfrm>
            <a:off x="7447198" y="3431164"/>
            <a:ext cx="1584811" cy="777324"/>
            <a:chOff x="-317614" y="1364125"/>
            <a:chExt cx="1584811" cy="777324"/>
          </a:xfrm>
        </p:grpSpPr>
        <p:sp>
          <p:nvSpPr>
            <p:cNvPr id="2105" name="Google Shape;2105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9" name="Google Shape;2099;p51"/>
          <p:cNvSpPr/>
          <p:nvPr/>
        </p:nvSpPr>
        <p:spPr>
          <a:xfrm>
            <a:off x="3029909" y="827438"/>
            <a:ext cx="5887800" cy="2540799"/>
          </a:xfrm>
          <a:prstGeom prst="wedgeRoundRectCallout">
            <a:avLst>
              <a:gd name="adj1" fmla="val -55561"/>
              <a:gd name="adj2" fmla="val 36778"/>
              <a:gd name="adj3" fmla="val 16667"/>
            </a:avLst>
          </a:prstGeom>
          <a:solidFill>
            <a:schemeClr val="accent1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51"/>
          <p:cNvSpPr txBox="1">
            <a:spLocks noGrp="1"/>
          </p:cNvSpPr>
          <p:nvPr>
            <p:ph type="title"/>
          </p:nvPr>
        </p:nvSpPr>
        <p:spPr>
          <a:xfrm>
            <a:off x="3307743" y="1023437"/>
            <a:ext cx="5502301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Tớ đang ở Vương Quốc Đồ Ngọt, hãy cùng tớ khám phá ở nơi này có những người bạn nào chào đón chúng ta nhé !</a:t>
            </a:r>
            <a:endParaRPr sz="32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A7C67735-3371-8F18-8260-AC6F6512D3B4}"/>
              </a:ext>
            </a:extLst>
          </p:cNvPr>
          <p:cNvSpPr/>
          <p:nvPr/>
        </p:nvSpPr>
        <p:spPr>
          <a:xfrm>
            <a:off x="536894" y="1812022"/>
            <a:ext cx="2063693" cy="3331478"/>
          </a:xfrm>
          <a:custGeom>
            <a:avLst/>
            <a:gdLst/>
            <a:ahLst/>
            <a:cxnLst/>
            <a:rect l="l" t="t" r="r" b="b"/>
            <a:pathLst>
              <a:path w="5616702" h="8229600">
                <a:moveTo>
                  <a:pt x="0" y="0"/>
                </a:moveTo>
                <a:lnTo>
                  <a:pt x="5616702" y="0"/>
                </a:lnTo>
                <a:lnTo>
                  <a:pt x="56167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" grpId="0" animBg="1"/>
      <p:bldP spid="2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737;p36">
            <a:extLst>
              <a:ext uri="{FF2B5EF4-FFF2-40B4-BE49-F238E27FC236}">
                <a16:creationId xmlns:a16="http://schemas.microsoft.com/office/drawing/2014/main" id="{6ABDAD83-43BF-51C9-DF21-5229E983E370}"/>
              </a:ext>
            </a:extLst>
          </p:cNvPr>
          <p:cNvSpPr txBox="1">
            <a:spLocks/>
          </p:cNvSpPr>
          <p:nvPr/>
        </p:nvSpPr>
        <p:spPr>
          <a:xfrm>
            <a:off x="4471835" y="3310794"/>
            <a:ext cx="6354128" cy="22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pPr algn="l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MĂNGNON  </a:t>
            </a:r>
            <a:b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5C177-452E-7547-C1ED-A626A77573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5E253D-455E-03B8-FFE4-3FA4A68DB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9" b="94888" l="9983" r="89979">
                        <a14:foregroundMark x1="40123" y1="10127" x2="50989" y2="10367"/>
                        <a14:foregroundMark x1="32233" y1="48404" x2="38337" y2="57043"/>
                        <a14:foregroundMark x1="50202" y1="37533" x2="50586" y2="53828"/>
                        <a14:foregroundMark x1="50586" y1="53828" x2="50586" y2="53828"/>
                        <a14:foregroundMark x1="47437" y1="38013" x2="52371" y2="47156"/>
                        <a14:foregroundMark x1="52371" y1="47156" x2="52371" y2="47156"/>
                        <a14:foregroundMark x1="45844" y1="39501" x2="50586" y2="43701"/>
                        <a14:foregroundMark x1="39528" y1="70626" x2="52774" y2="75810"/>
                        <a14:foregroundMark x1="40526" y1="72090" x2="40315" y2="79506"/>
                        <a14:foregroundMark x1="51584" y1="65443" x2="54156" y2="71106"/>
                        <a14:foregroundMark x1="45268" y1="87665" x2="46842" y2="94072"/>
                        <a14:foregroundMark x1="43079" y1="67171" x2="52966" y2="80250"/>
                        <a14:foregroundMark x1="43194" y1="90809" x2="44135" y2="93449"/>
                        <a14:foregroundMark x1="47648" y1="93137" x2="48109" y2="948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4029" y="-93036"/>
            <a:ext cx="2770180" cy="2216039"/>
          </a:xfrm>
          <a:prstGeom prst="rect">
            <a:avLst/>
          </a:prstGeom>
        </p:spPr>
      </p:pic>
      <p:sp>
        <p:nvSpPr>
          <p:cNvPr id="10" name="1">
            <a:hlinkClick r:id="rId6" action="ppaction://hlinksldjump"/>
            <a:extLst>
              <a:ext uri="{FF2B5EF4-FFF2-40B4-BE49-F238E27FC236}">
                <a16:creationId xmlns:a16="http://schemas.microsoft.com/office/drawing/2014/main" id="{C9AD07A9-A104-E83D-44BE-6120E280DB01}"/>
              </a:ext>
            </a:extLst>
          </p:cNvPr>
          <p:cNvSpPr/>
          <p:nvPr/>
        </p:nvSpPr>
        <p:spPr>
          <a:xfrm>
            <a:off x="499445" y="2773608"/>
            <a:ext cx="731520" cy="731520"/>
          </a:xfrm>
          <a:prstGeom prst="wedgeRoundRectCallout">
            <a:avLst>
              <a:gd name="adj1" fmla="val -28333"/>
              <a:gd name="adj2" fmla="val -900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1</a:t>
            </a:r>
          </a:p>
        </p:txBody>
      </p:sp>
      <p:sp>
        <p:nvSpPr>
          <p:cNvPr id="18" name="2">
            <a:hlinkClick r:id="rId7" action="ppaction://hlinksldjump"/>
            <a:extLst>
              <a:ext uri="{FF2B5EF4-FFF2-40B4-BE49-F238E27FC236}">
                <a16:creationId xmlns:a16="http://schemas.microsoft.com/office/drawing/2014/main" id="{1864133F-D176-ED91-0740-F19E0FD2C620}"/>
              </a:ext>
            </a:extLst>
          </p:cNvPr>
          <p:cNvSpPr/>
          <p:nvPr/>
        </p:nvSpPr>
        <p:spPr>
          <a:xfrm>
            <a:off x="2152896" y="2945034"/>
            <a:ext cx="731520" cy="731520"/>
          </a:xfrm>
          <a:prstGeom prst="wedgeRoundRectCallout">
            <a:avLst>
              <a:gd name="adj1" fmla="val 26667"/>
              <a:gd name="adj2" fmla="val -775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2</a:t>
            </a:r>
          </a:p>
        </p:txBody>
      </p:sp>
      <p:sp>
        <p:nvSpPr>
          <p:cNvPr id="19" name="3">
            <a:hlinkClick r:id="rId8" action="ppaction://hlinksldjump"/>
            <a:extLst>
              <a:ext uri="{FF2B5EF4-FFF2-40B4-BE49-F238E27FC236}">
                <a16:creationId xmlns:a16="http://schemas.microsoft.com/office/drawing/2014/main" id="{F81C330A-7604-C78D-44D7-B9EA85C8F0C4}"/>
              </a:ext>
            </a:extLst>
          </p:cNvPr>
          <p:cNvSpPr/>
          <p:nvPr/>
        </p:nvSpPr>
        <p:spPr>
          <a:xfrm>
            <a:off x="3840480" y="3268980"/>
            <a:ext cx="731520" cy="731520"/>
          </a:xfrm>
          <a:prstGeom prst="wedgeRoundRectCallout">
            <a:avLst>
              <a:gd name="adj1" fmla="val 37917"/>
              <a:gd name="adj2" fmla="val -7625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3</a:t>
            </a:r>
          </a:p>
        </p:txBody>
      </p:sp>
      <p:sp>
        <p:nvSpPr>
          <p:cNvPr id="20" name="4">
            <a:hlinkClick r:id="rId9" action="ppaction://hlinksldjump"/>
            <a:extLst>
              <a:ext uri="{FF2B5EF4-FFF2-40B4-BE49-F238E27FC236}">
                <a16:creationId xmlns:a16="http://schemas.microsoft.com/office/drawing/2014/main" id="{962EB074-9D9B-159C-4B17-596C53EFBB9D}"/>
              </a:ext>
            </a:extLst>
          </p:cNvPr>
          <p:cNvSpPr/>
          <p:nvPr/>
        </p:nvSpPr>
        <p:spPr>
          <a:xfrm>
            <a:off x="5794469" y="2579274"/>
            <a:ext cx="731520" cy="731520"/>
          </a:xfrm>
          <a:prstGeom prst="wedgeRoundRectCallout">
            <a:avLst>
              <a:gd name="adj1" fmla="val 82917"/>
              <a:gd name="adj2" fmla="val -650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4</a:t>
            </a:r>
          </a:p>
        </p:txBody>
      </p:sp>
      <p:sp>
        <p:nvSpPr>
          <p:cNvPr id="21" name="5">
            <a:hlinkClick r:id="rId10" action="ppaction://hlinksldjump"/>
            <a:extLst>
              <a:ext uri="{FF2B5EF4-FFF2-40B4-BE49-F238E27FC236}">
                <a16:creationId xmlns:a16="http://schemas.microsoft.com/office/drawing/2014/main" id="{C8A2A044-EA0A-48CE-5F51-0269C4ED2F91}"/>
              </a:ext>
            </a:extLst>
          </p:cNvPr>
          <p:cNvSpPr/>
          <p:nvPr/>
        </p:nvSpPr>
        <p:spPr>
          <a:xfrm>
            <a:off x="7913035" y="2737032"/>
            <a:ext cx="731520" cy="731520"/>
          </a:xfrm>
          <a:prstGeom prst="wedgeRoundRectCallout">
            <a:avLst>
              <a:gd name="adj1" fmla="val -7083"/>
              <a:gd name="adj2" fmla="val -849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5</a:t>
            </a:r>
          </a:p>
        </p:txBody>
      </p:sp>
      <p:sp>
        <p:nvSpPr>
          <p:cNvPr id="22" name="Google Shape;961;p38">
            <a:hlinkClick r:id="rId10" action="ppaction://hlinksldjump"/>
            <a:extLst>
              <a:ext uri="{FF2B5EF4-FFF2-40B4-BE49-F238E27FC236}">
                <a16:creationId xmlns:a16="http://schemas.microsoft.com/office/drawing/2014/main" id="{47CB66F3-1895-1EE5-6E74-321B4D8E192C}"/>
              </a:ext>
            </a:extLst>
          </p:cNvPr>
          <p:cNvSpPr/>
          <p:nvPr/>
        </p:nvSpPr>
        <p:spPr>
          <a:xfrm>
            <a:off x="499445" y="979073"/>
            <a:ext cx="8699500" cy="1600201"/>
          </a:xfrm>
          <a:prstGeom prst="roundRect">
            <a:avLst/>
          </a:prstGeom>
          <a:solidFill>
            <a:schemeClr val="accent2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CHIẾN THẮNG</a:t>
            </a:r>
            <a:endParaRPr sz="6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6441 -0.08241 C 0.07795 -0.10062 0.09826 -0.11018 0.11944 -0.11018 C 0.1434 -0.11018 0.16284 -0.10062 0.17638 -0.08241 L 0.24114 -2.22222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14 -2.22222E-6 L 0.32274 -0.1216 L 0.36493 -0.1037 L 0.4026 0.1284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6 0.1284 L 0.43472 0.04969 L 0.51666 -0.05771 L 0.55642 -0.11111 L 0.62361 -0.09876 L 0.6585 -0.04105 " pathEditMode="relative" rAng="0" ptsTypes="AAAA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5" y="-1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5 -0.02901 L 0.67465 -0.12037 L 0.71666 -0.19043 L 0.79114 -0.14907 L 0.79114 -0.078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2" y="-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423 0.02593 L 0.86527 -0.02778 L 0.96059 -0.02778 L 0.98628 0.15401 L 1.2026 0.34013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0" y="1302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24257" y="654707"/>
            <a:ext cx="7687895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8,9 + 5,6 = ……….</a:t>
            </a:r>
            <a:endParaRPr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264302" y="1955801"/>
            <a:ext cx="3964798" cy="1384300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14,5</a:t>
              </a:r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241337" y="3467101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4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1,45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4750150" y="1979339"/>
            <a:ext cx="3962050" cy="1360762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13,15</a:t>
              </a:r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4750150" y="3357288"/>
            <a:ext cx="3962049" cy="1519514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13,5</a:t>
              </a:r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3306957" y="1927224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5400" y="1927224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8250" y="3548336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267" y="3523349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109" name="Google Shape;2013;p50">
            <a:extLst>
              <a:ext uri="{FF2B5EF4-FFF2-40B4-BE49-F238E27FC236}">
                <a16:creationId xmlns:a16="http://schemas.microsoft.com/office/drawing/2014/main" id="{910F2283-BAB1-17FB-A281-046F2664872D}"/>
              </a:ext>
            </a:extLst>
          </p:cNvPr>
          <p:cNvGrpSpPr/>
          <p:nvPr/>
        </p:nvGrpSpPr>
        <p:grpSpPr>
          <a:xfrm rot="-629897">
            <a:off x="2545183" y="1706053"/>
            <a:ext cx="3575905" cy="3072293"/>
            <a:chOff x="6765075" y="2719225"/>
            <a:chExt cx="2231025" cy="2117350"/>
          </a:xfrm>
        </p:grpSpPr>
        <p:grpSp>
          <p:nvGrpSpPr>
            <p:cNvPr id="110" name="Google Shape;2014;p50">
              <a:extLst>
                <a:ext uri="{FF2B5EF4-FFF2-40B4-BE49-F238E27FC236}">
                  <a16:creationId xmlns:a16="http://schemas.microsoft.com/office/drawing/2014/main" id="{75972AF9-9502-038A-1F86-14DD4BEA3765}"/>
                </a:ext>
              </a:extLst>
            </p:cNvPr>
            <p:cNvGrpSpPr/>
            <p:nvPr/>
          </p:nvGrpSpPr>
          <p:grpSpPr>
            <a:xfrm>
              <a:off x="6765700" y="2719400"/>
              <a:ext cx="2230100" cy="2117000"/>
              <a:chOff x="3905850" y="562725"/>
              <a:chExt cx="2230100" cy="2117000"/>
            </a:xfrm>
          </p:grpSpPr>
          <p:sp>
            <p:nvSpPr>
              <p:cNvPr id="184" name="Google Shape;2015;p50">
                <a:extLst>
                  <a:ext uri="{FF2B5EF4-FFF2-40B4-BE49-F238E27FC236}">
                    <a16:creationId xmlns:a16="http://schemas.microsoft.com/office/drawing/2014/main" id="{FF6E5FE7-CC93-AFB0-654F-788772F753A4}"/>
                  </a:ext>
                </a:extLst>
              </p:cNvPr>
              <p:cNvSpPr/>
              <p:nvPr/>
            </p:nvSpPr>
            <p:spPr>
              <a:xfrm>
                <a:off x="5750550" y="2519523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85" name="Google Shape;2016;p50">
                <a:extLst>
                  <a:ext uri="{FF2B5EF4-FFF2-40B4-BE49-F238E27FC236}">
                    <a16:creationId xmlns:a16="http://schemas.microsoft.com/office/drawing/2014/main" id="{0A077235-5721-C399-CAD0-8CB557AB4BB5}"/>
                  </a:ext>
                </a:extLst>
              </p:cNvPr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186" name="Google Shape;2017;p50">
                  <a:extLst>
                    <a:ext uri="{FF2B5EF4-FFF2-40B4-BE49-F238E27FC236}">
                      <a16:creationId xmlns:a16="http://schemas.microsoft.com/office/drawing/2014/main" id="{B055058B-EA9E-C2B7-ED2C-28E3375B928E}"/>
                    </a:ext>
                  </a:extLst>
                </p:cNvPr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7" name="Google Shape;2018;p50">
                  <a:extLst>
                    <a:ext uri="{FF2B5EF4-FFF2-40B4-BE49-F238E27FC236}">
                      <a16:creationId xmlns:a16="http://schemas.microsoft.com/office/drawing/2014/main" id="{63234240-0C05-E7AD-582C-398BF1244254}"/>
                    </a:ext>
                  </a:extLst>
                </p:cNvPr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8" name="Google Shape;2019;p50">
                  <a:extLst>
                    <a:ext uri="{FF2B5EF4-FFF2-40B4-BE49-F238E27FC236}">
                      <a16:creationId xmlns:a16="http://schemas.microsoft.com/office/drawing/2014/main" id="{8C2634CA-BBA5-2DB1-3A04-DCDAF902DB98}"/>
                    </a:ext>
                  </a:extLst>
                </p:cNvPr>
                <p:cNvSpPr/>
                <p:nvPr/>
              </p:nvSpPr>
              <p:spPr>
                <a:xfrm>
                  <a:off x="4035800" y="2446102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9" name="Google Shape;2020;p50">
                  <a:extLst>
                    <a:ext uri="{FF2B5EF4-FFF2-40B4-BE49-F238E27FC236}">
                      <a16:creationId xmlns:a16="http://schemas.microsoft.com/office/drawing/2014/main" id="{56DBB80E-695E-E52D-617C-6B5AD7A8A1C7}"/>
                    </a:ext>
                  </a:extLst>
                </p:cNvPr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90" name="Google Shape;2021;p50">
                  <a:extLst>
                    <a:ext uri="{FF2B5EF4-FFF2-40B4-BE49-F238E27FC236}">
                      <a16:creationId xmlns:a16="http://schemas.microsoft.com/office/drawing/2014/main" id="{09308005-26C2-D429-3ADC-D7EC8D3FC7BA}"/>
                    </a:ext>
                  </a:extLst>
                </p:cNvPr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111" name="Google Shape;2022;p50">
              <a:extLst>
                <a:ext uri="{FF2B5EF4-FFF2-40B4-BE49-F238E27FC236}">
                  <a16:creationId xmlns:a16="http://schemas.microsoft.com/office/drawing/2014/main" id="{D92381F2-134E-7670-64AC-541EAE0AC72A}"/>
                </a:ext>
              </a:extLst>
            </p:cNvPr>
            <p:cNvGrpSpPr/>
            <p:nvPr/>
          </p:nvGrpSpPr>
          <p:grpSpPr>
            <a:xfrm>
              <a:off x="6765075" y="2719225"/>
              <a:ext cx="2231025" cy="2117350"/>
              <a:chOff x="3905825" y="561575"/>
              <a:chExt cx="2231025" cy="2117350"/>
            </a:xfrm>
          </p:grpSpPr>
          <p:sp>
            <p:nvSpPr>
              <p:cNvPr id="112" name="Google Shape;2023;p50">
                <a:extLst>
                  <a:ext uri="{FF2B5EF4-FFF2-40B4-BE49-F238E27FC236}">
                    <a16:creationId xmlns:a16="http://schemas.microsoft.com/office/drawing/2014/main" id="{9987C1BC-1D49-D4B8-BB33-615D379AB0DD}"/>
                  </a:ext>
                </a:extLst>
              </p:cNvPr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" name="Google Shape;2024;p50">
                <a:extLst>
                  <a:ext uri="{FF2B5EF4-FFF2-40B4-BE49-F238E27FC236}">
                    <a16:creationId xmlns:a16="http://schemas.microsoft.com/office/drawing/2014/main" id="{04F9DC8A-1971-DCF7-5510-D72CD091DB82}"/>
                  </a:ext>
                </a:extLst>
              </p:cNvPr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" name="Google Shape;2025;p50">
                <a:extLst>
                  <a:ext uri="{FF2B5EF4-FFF2-40B4-BE49-F238E27FC236}">
                    <a16:creationId xmlns:a16="http://schemas.microsoft.com/office/drawing/2014/main" id="{DDFD6774-7050-E3C5-E872-28B991073B68}"/>
                  </a:ext>
                </a:extLst>
              </p:cNvPr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" name="Google Shape;2026;p50">
                <a:extLst>
                  <a:ext uri="{FF2B5EF4-FFF2-40B4-BE49-F238E27FC236}">
                    <a16:creationId xmlns:a16="http://schemas.microsoft.com/office/drawing/2014/main" id="{24B0F9C9-8096-EECB-C1CB-326A8750823D}"/>
                  </a:ext>
                </a:extLst>
              </p:cNvPr>
              <p:cNvSpPr/>
              <p:nvPr/>
            </p:nvSpPr>
            <p:spPr>
              <a:xfrm>
                <a:off x="4035025" y="2446102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" name="Google Shape;2027;p50">
                <a:extLst>
                  <a:ext uri="{FF2B5EF4-FFF2-40B4-BE49-F238E27FC236}">
                    <a16:creationId xmlns:a16="http://schemas.microsoft.com/office/drawing/2014/main" id="{F7CD28A5-FA47-E679-A815-72DA1C6F914C}"/>
                  </a:ext>
                </a:extLst>
              </p:cNvPr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" name="Google Shape;2028;p50">
                <a:extLst>
                  <a:ext uri="{FF2B5EF4-FFF2-40B4-BE49-F238E27FC236}">
                    <a16:creationId xmlns:a16="http://schemas.microsoft.com/office/drawing/2014/main" id="{0628A2FC-E2A4-0094-A726-79C8E4C68414}"/>
                  </a:ext>
                </a:extLst>
              </p:cNvPr>
              <p:cNvSpPr/>
              <p:nvPr/>
            </p:nvSpPr>
            <p:spPr>
              <a:xfrm>
                <a:off x="4066375" y="2487327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" name="Google Shape;2029;p50">
                <a:extLst>
                  <a:ext uri="{FF2B5EF4-FFF2-40B4-BE49-F238E27FC236}">
                    <a16:creationId xmlns:a16="http://schemas.microsoft.com/office/drawing/2014/main" id="{9E7AAA2C-7AA0-4AEE-EB39-569749F379C6}"/>
                  </a:ext>
                </a:extLst>
              </p:cNvPr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" name="Google Shape;2030;p50">
                <a:extLst>
                  <a:ext uri="{FF2B5EF4-FFF2-40B4-BE49-F238E27FC236}">
                    <a16:creationId xmlns:a16="http://schemas.microsoft.com/office/drawing/2014/main" id="{8047BCE0-DA8C-31BC-579F-26FF1EF76B5C}"/>
                  </a:ext>
                </a:extLst>
              </p:cNvPr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" name="Google Shape;2031;p50">
                <a:extLst>
                  <a:ext uri="{FF2B5EF4-FFF2-40B4-BE49-F238E27FC236}">
                    <a16:creationId xmlns:a16="http://schemas.microsoft.com/office/drawing/2014/main" id="{441047BF-248D-0BEF-DBE3-62FB74A5102C}"/>
                  </a:ext>
                </a:extLst>
              </p:cNvPr>
              <p:cNvSpPr/>
              <p:nvPr/>
            </p:nvSpPr>
            <p:spPr>
              <a:xfrm>
                <a:off x="5749725" y="2520698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" name="Google Shape;2032;p50">
                <a:extLst>
                  <a:ext uri="{FF2B5EF4-FFF2-40B4-BE49-F238E27FC236}">
                    <a16:creationId xmlns:a16="http://schemas.microsoft.com/office/drawing/2014/main" id="{35D65407-AD03-C812-D2D7-A4D9DCB35858}"/>
                  </a:ext>
                </a:extLst>
              </p:cNvPr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" name="Google Shape;2033;p50">
                <a:extLst>
                  <a:ext uri="{FF2B5EF4-FFF2-40B4-BE49-F238E27FC236}">
                    <a16:creationId xmlns:a16="http://schemas.microsoft.com/office/drawing/2014/main" id="{B769E8AE-D534-783A-DCA7-AD09DADBB99D}"/>
                  </a:ext>
                </a:extLst>
              </p:cNvPr>
              <p:cNvSpPr/>
              <p:nvPr/>
            </p:nvSpPr>
            <p:spPr>
              <a:xfrm>
                <a:off x="6068575" y="2578898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3" name="Google Shape;2034;p50">
                <a:extLst>
                  <a:ext uri="{FF2B5EF4-FFF2-40B4-BE49-F238E27FC236}">
                    <a16:creationId xmlns:a16="http://schemas.microsoft.com/office/drawing/2014/main" id="{EACD8303-0CB3-0803-81BA-9A2A9481E237}"/>
                  </a:ext>
                </a:extLst>
              </p:cNvPr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" name="Google Shape;2035;p50">
                <a:extLst>
                  <a:ext uri="{FF2B5EF4-FFF2-40B4-BE49-F238E27FC236}">
                    <a16:creationId xmlns:a16="http://schemas.microsoft.com/office/drawing/2014/main" id="{C818D4D2-5FF0-FDF7-601C-0BA5BA27BB2E}"/>
                  </a:ext>
                </a:extLst>
              </p:cNvPr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" name="Google Shape;2036;p50">
                <a:extLst>
                  <a:ext uri="{FF2B5EF4-FFF2-40B4-BE49-F238E27FC236}">
                    <a16:creationId xmlns:a16="http://schemas.microsoft.com/office/drawing/2014/main" id="{4603B3A7-8C2C-1539-EE5D-F960B16CDF8F}"/>
                  </a:ext>
                </a:extLst>
              </p:cNvPr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" name="Google Shape;2037;p50">
                <a:extLst>
                  <a:ext uri="{FF2B5EF4-FFF2-40B4-BE49-F238E27FC236}">
                    <a16:creationId xmlns:a16="http://schemas.microsoft.com/office/drawing/2014/main" id="{4548C0F2-E71D-EC77-E177-770E99E869FD}"/>
                  </a:ext>
                </a:extLst>
              </p:cNvPr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7" name="Google Shape;2038;p50">
                <a:extLst>
                  <a:ext uri="{FF2B5EF4-FFF2-40B4-BE49-F238E27FC236}">
                    <a16:creationId xmlns:a16="http://schemas.microsoft.com/office/drawing/2014/main" id="{D8241AF0-333E-0954-B8B5-9E3F1FA05CDD}"/>
                  </a:ext>
                </a:extLst>
              </p:cNvPr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8" name="Google Shape;2039;p50">
                <a:extLst>
                  <a:ext uri="{FF2B5EF4-FFF2-40B4-BE49-F238E27FC236}">
                    <a16:creationId xmlns:a16="http://schemas.microsoft.com/office/drawing/2014/main" id="{9D081ADF-B1A5-FB74-788A-A99F3F8520DB}"/>
                  </a:ext>
                </a:extLst>
              </p:cNvPr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9" name="Google Shape;2040;p50">
                <a:extLst>
                  <a:ext uri="{FF2B5EF4-FFF2-40B4-BE49-F238E27FC236}">
                    <a16:creationId xmlns:a16="http://schemas.microsoft.com/office/drawing/2014/main" id="{09F489D3-8B84-DEEB-9A59-C4301A548015}"/>
                  </a:ext>
                </a:extLst>
              </p:cNvPr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0" name="Google Shape;2041;p50">
                <a:extLst>
                  <a:ext uri="{FF2B5EF4-FFF2-40B4-BE49-F238E27FC236}">
                    <a16:creationId xmlns:a16="http://schemas.microsoft.com/office/drawing/2014/main" id="{2EDDD94A-20F8-4F03-0590-0E38ECA2FF83}"/>
                  </a:ext>
                </a:extLst>
              </p:cNvPr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1" name="Google Shape;2042;p50">
                <a:extLst>
                  <a:ext uri="{FF2B5EF4-FFF2-40B4-BE49-F238E27FC236}">
                    <a16:creationId xmlns:a16="http://schemas.microsoft.com/office/drawing/2014/main" id="{6FC5DCCF-6E33-DF05-BBB5-A884F49C521A}"/>
                  </a:ext>
                </a:extLst>
              </p:cNvPr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2" name="Google Shape;2043;p50">
                <a:extLst>
                  <a:ext uri="{FF2B5EF4-FFF2-40B4-BE49-F238E27FC236}">
                    <a16:creationId xmlns:a16="http://schemas.microsoft.com/office/drawing/2014/main" id="{1C26E47D-2902-FBA4-4546-1F944A6C5EA4}"/>
                  </a:ext>
                </a:extLst>
              </p:cNvPr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3" name="Google Shape;2044;p50">
                <a:extLst>
                  <a:ext uri="{FF2B5EF4-FFF2-40B4-BE49-F238E27FC236}">
                    <a16:creationId xmlns:a16="http://schemas.microsoft.com/office/drawing/2014/main" id="{BA8EDD33-7EEF-FC28-E155-8C5ED1834008}"/>
                  </a:ext>
                </a:extLst>
              </p:cNvPr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4" name="Google Shape;2045;p50">
                <a:extLst>
                  <a:ext uri="{FF2B5EF4-FFF2-40B4-BE49-F238E27FC236}">
                    <a16:creationId xmlns:a16="http://schemas.microsoft.com/office/drawing/2014/main" id="{D476090F-EB65-313A-69FA-D72F214AC8CE}"/>
                  </a:ext>
                </a:extLst>
              </p:cNvPr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5" name="Google Shape;2046;p50">
                <a:extLst>
                  <a:ext uri="{FF2B5EF4-FFF2-40B4-BE49-F238E27FC236}">
                    <a16:creationId xmlns:a16="http://schemas.microsoft.com/office/drawing/2014/main" id="{8CA21603-4F8A-FA96-DF62-945D51A6F70A}"/>
                  </a:ext>
                </a:extLst>
              </p:cNvPr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6" name="Google Shape;2047;p50">
                <a:extLst>
                  <a:ext uri="{FF2B5EF4-FFF2-40B4-BE49-F238E27FC236}">
                    <a16:creationId xmlns:a16="http://schemas.microsoft.com/office/drawing/2014/main" id="{EBB2C8E5-F7E9-1049-4FE4-A22567D991E8}"/>
                  </a:ext>
                </a:extLst>
              </p:cNvPr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7" name="Google Shape;2048;p50">
                <a:extLst>
                  <a:ext uri="{FF2B5EF4-FFF2-40B4-BE49-F238E27FC236}">
                    <a16:creationId xmlns:a16="http://schemas.microsoft.com/office/drawing/2014/main" id="{7CDDDFE1-4BE1-457B-A045-64E769181BE9}"/>
                  </a:ext>
                </a:extLst>
              </p:cNvPr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8" name="Google Shape;2049;p50">
                <a:extLst>
                  <a:ext uri="{FF2B5EF4-FFF2-40B4-BE49-F238E27FC236}">
                    <a16:creationId xmlns:a16="http://schemas.microsoft.com/office/drawing/2014/main" id="{0B4DAF02-C849-96D4-B756-606CA18F6A7E}"/>
                  </a:ext>
                </a:extLst>
              </p:cNvPr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" name="Google Shape;2050;p50">
                <a:extLst>
                  <a:ext uri="{FF2B5EF4-FFF2-40B4-BE49-F238E27FC236}">
                    <a16:creationId xmlns:a16="http://schemas.microsoft.com/office/drawing/2014/main" id="{BA227A66-6851-E0DD-8141-072D6FD99BF0}"/>
                  </a:ext>
                </a:extLst>
              </p:cNvPr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" name="Google Shape;2051;p50">
                <a:extLst>
                  <a:ext uri="{FF2B5EF4-FFF2-40B4-BE49-F238E27FC236}">
                    <a16:creationId xmlns:a16="http://schemas.microsoft.com/office/drawing/2014/main" id="{F769B033-5366-8879-86ED-E66449C12C96}"/>
                  </a:ext>
                </a:extLst>
              </p:cNvPr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" name="Google Shape;2052;p50">
                <a:extLst>
                  <a:ext uri="{FF2B5EF4-FFF2-40B4-BE49-F238E27FC236}">
                    <a16:creationId xmlns:a16="http://schemas.microsoft.com/office/drawing/2014/main" id="{41EF93DF-CDEB-C4D2-1B78-0FB1698DE26D}"/>
                  </a:ext>
                </a:extLst>
              </p:cNvPr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" name="Google Shape;2053;p50">
                <a:extLst>
                  <a:ext uri="{FF2B5EF4-FFF2-40B4-BE49-F238E27FC236}">
                    <a16:creationId xmlns:a16="http://schemas.microsoft.com/office/drawing/2014/main" id="{B2C04B46-9C9D-41B5-087B-A005CE97EC64}"/>
                  </a:ext>
                </a:extLst>
              </p:cNvPr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3" name="Google Shape;2054;p50">
                <a:extLst>
                  <a:ext uri="{FF2B5EF4-FFF2-40B4-BE49-F238E27FC236}">
                    <a16:creationId xmlns:a16="http://schemas.microsoft.com/office/drawing/2014/main" id="{F5D1D59F-57AD-5A96-AD4F-DEC53FC6F101}"/>
                  </a:ext>
                </a:extLst>
              </p:cNvPr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" name="Google Shape;2055;p50">
                <a:extLst>
                  <a:ext uri="{FF2B5EF4-FFF2-40B4-BE49-F238E27FC236}">
                    <a16:creationId xmlns:a16="http://schemas.microsoft.com/office/drawing/2014/main" id="{A3B64039-AE30-617C-F7E8-378E1678DA11}"/>
                  </a:ext>
                </a:extLst>
              </p:cNvPr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" name="Google Shape;2056;p50">
                <a:extLst>
                  <a:ext uri="{FF2B5EF4-FFF2-40B4-BE49-F238E27FC236}">
                    <a16:creationId xmlns:a16="http://schemas.microsoft.com/office/drawing/2014/main" id="{149E4FEE-6BA3-435A-9D75-51491C942572}"/>
                  </a:ext>
                </a:extLst>
              </p:cNvPr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" name="Google Shape;2057;p50">
                <a:extLst>
                  <a:ext uri="{FF2B5EF4-FFF2-40B4-BE49-F238E27FC236}">
                    <a16:creationId xmlns:a16="http://schemas.microsoft.com/office/drawing/2014/main" id="{2E9405A4-E46D-DED6-6CC8-1AFAEC83E092}"/>
                  </a:ext>
                </a:extLst>
              </p:cNvPr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" name="Google Shape;2058;p50">
                <a:extLst>
                  <a:ext uri="{FF2B5EF4-FFF2-40B4-BE49-F238E27FC236}">
                    <a16:creationId xmlns:a16="http://schemas.microsoft.com/office/drawing/2014/main" id="{D040C8AA-AD86-13E6-EC9F-01ED73A467FE}"/>
                  </a:ext>
                </a:extLst>
              </p:cNvPr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" name="Google Shape;2059;p50">
                <a:extLst>
                  <a:ext uri="{FF2B5EF4-FFF2-40B4-BE49-F238E27FC236}">
                    <a16:creationId xmlns:a16="http://schemas.microsoft.com/office/drawing/2014/main" id="{E1D5A3AA-064C-7B90-2B3F-31533DF44512}"/>
                  </a:ext>
                </a:extLst>
              </p:cNvPr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" name="Google Shape;2060;p50">
                <a:extLst>
                  <a:ext uri="{FF2B5EF4-FFF2-40B4-BE49-F238E27FC236}">
                    <a16:creationId xmlns:a16="http://schemas.microsoft.com/office/drawing/2014/main" id="{35271174-AA05-A299-41C1-05CFFAA4F8FB}"/>
                  </a:ext>
                </a:extLst>
              </p:cNvPr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" name="Google Shape;2061;p50">
                <a:extLst>
                  <a:ext uri="{FF2B5EF4-FFF2-40B4-BE49-F238E27FC236}">
                    <a16:creationId xmlns:a16="http://schemas.microsoft.com/office/drawing/2014/main" id="{DCE54301-FD3B-F954-AABD-B085BFE2AF3B}"/>
                  </a:ext>
                </a:extLst>
              </p:cNvPr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" name="Google Shape;2062;p50">
                <a:extLst>
                  <a:ext uri="{FF2B5EF4-FFF2-40B4-BE49-F238E27FC236}">
                    <a16:creationId xmlns:a16="http://schemas.microsoft.com/office/drawing/2014/main" id="{105DCE1E-F8CE-2CA0-A388-E4079695B030}"/>
                  </a:ext>
                </a:extLst>
              </p:cNvPr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" name="Google Shape;2063;p50">
                <a:extLst>
                  <a:ext uri="{FF2B5EF4-FFF2-40B4-BE49-F238E27FC236}">
                    <a16:creationId xmlns:a16="http://schemas.microsoft.com/office/drawing/2014/main" id="{AF8A2D65-BECE-CCE1-5E7D-8267D6A9870D}"/>
                  </a:ext>
                </a:extLst>
              </p:cNvPr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" name="Google Shape;2064;p50">
                <a:extLst>
                  <a:ext uri="{FF2B5EF4-FFF2-40B4-BE49-F238E27FC236}">
                    <a16:creationId xmlns:a16="http://schemas.microsoft.com/office/drawing/2014/main" id="{2C8B87A1-8FF6-E2B2-A033-9933A4A2BEC2}"/>
                  </a:ext>
                </a:extLst>
              </p:cNvPr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" name="Google Shape;2065;p50">
                <a:extLst>
                  <a:ext uri="{FF2B5EF4-FFF2-40B4-BE49-F238E27FC236}">
                    <a16:creationId xmlns:a16="http://schemas.microsoft.com/office/drawing/2014/main" id="{D2330C80-63B3-F4E9-5DB9-29953C5F55B0}"/>
                  </a:ext>
                </a:extLst>
              </p:cNvPr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" name="Google Shape;2066;p50">
                <a:extLst>
                  <a:ext uri="{FF2B5EF4-FFF2-40B4-BE49-F238E27FC236}">
                    <a16:creationId xmlns:a16="http://schemas.microsoft.com/office/drawing/2014/main" id="{D0B0B8CE-DF6A-10C0-F789-A2A6EE534CCC}"/>
                  </a:ext>
                </a:extLst>
              </p:cNvPr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" name="Google Shape;2067;p50">
                <a:extLst>
                  <a:ext uri="{FF2B5EF4-FFF2-40B4-BE49-F238E27FC236}">
                    <a16:creationId xmlns:a16="http://schemas.microsoft.com/office/drawing/2014/main" id="{B1943EA0-F757-F7EB-3E11-D459E0CA24BF}"/>
                  </a:ext>
                </a:extLst>
              </p:cNvPr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" name="Google Shape;2068;p50">
                <a:extLst>
                  <a:ext uri="{FF2B5EF4-FFF2-40B4-BE49-F238E27FC236}">
                    <a16:creationId xmlns:a16="http://schemas.microsoft.com/office/drawing/2014/main" id="{78CFA54B-0EDD-6D88-CE70-41978A76C931}"/>
                  </a:ext>
                </a:extLst>
              </p:cNvPr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" name="Google Shape;2069;p50">
                <a:extLst>
                  <a:ext uri="{FF2B5EF4-FFF2-40B4-BE49-F238E27FC236}">
                    <a16:creationId xmlns:a16="http://schemas.microsoft.com/office/drawing/2014/main" id="{1E2F9277-1D00-C403-6D34-8DEFB9584E79}"/>
                  </a:ext>
                </a:extLst>
              </p:cNvPr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" name="Google Shape;2070;p50">
                <a:extLst>
                  <a:ext uri="{FF2B5EF4-FFF2-40B4-BE49-F238E27FC236}">
                    <a16:creationId xmlns:a16="http://schemas.microsoft.com/office/drawing/2014/main" id="{7B9185CB-C221-88BB-71D8-1F7C8107ED63}"/>
                  </a:ext>
                </a:extLst>
              </p:cNvPr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" name="Google Shape;2071;p50">
                <a:extLst>
                  <a:ext uri="{FF2B5EF4-FFF2-40B4-BE49-F238E27FC236}">
                    <a16:creationId xmlns:a16="http://schemas.microsoft.com/office/drawing/2014/main" id="{453A51DD-D620-5A77-829B-0C35A6C90B58}"/>
                  </a:ext>
                </a:extLst>
              </p:cNvPr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" name="Google Shape;2072;p50">
                <a:extLst>
                  <a:ext uri="{FF2B5EF4-FFF2-40B4-BE49-F238E27FC236}">
                    <a16:creationId xmlns:a16="http://schemas.microsoft.com/office/drawing/2014/main" id="{5A29B99B-663C-D5C1-62B7-ED9C9B6A379A}"/>
                  </a:ext>
                </a:extLst>
              </p:cNvPr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" name="Google Shape;2073;p50">
                <a:extLst>
                  <a:ext uri="{FF2B5EF4-FFF2-40B4-BE49-F238E27FC236}">
                    <a16:creationId xmlns:a16="http://schemas.microsoft.com/office/drawing/2014/main" id="{EB793BEA-A9D1-8E78-2937-22BBF62B6D36}"/>
                  </a:ext>
                </a:extLst>
              </p:cNvPr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" name="Google Shape;2074;p50">
                <a:extLst>
                  <a:ext uri="{FF2B5EF4-FFF2-40B4-BE49-F238E27FC236}">
                    <a16:creationId xmlns:a16="http://schemas.microsoft.com/office/drawing/2014/main" id="{B912D8AE-2135-3A54-08C6-E603D9EEA102}"/>
                  </a:ext>
                </a:extLst>
              </p:cNvPr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" name="Google Shape;2075;p50">
                <a:extLst>
                  <a:ext uri="{FF2B5EF4-FFF2-40B4-BE49-F238E27FC236}">
                    <a16:creationId xmlns:a16="http://schemas.microsoft.com/office/drawing/2014/main" id="{B1CF9751-A861-BE04-B1AF-97C19B4E3148}"/>
                  </a:ext>
                </a:extLst>
              </p:cNvPr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" name="Google Shape;2076;p50">
                <a:extLst>
                  <a:ext uri="{FF2B5EF4-FFF2-40B4-BE49-F238E27FC236}">
                    <a16:creationId xmlns:a16="http://schemas.microsoft.com/office/drawing/2014/main" id="{F592D97A-66DD-3D6C-F56B-D303597AE7D4}"/>
                  </a:ext>
                </a:extLst>
              </p:cNvPr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" name="Google Shape;2077;p50">
                <a:extLst>
                  <a:ext uri="{FF2B5EF4-FFF2-40B4-BE49-F238E27FC236}">
                    <a16:creationId xmlns:a16="http://schemas.microsoft.com/office/drawing/2014/main" id="{9A970A9D-07EB-B65A-D298-A878E18CF9FD}"/>
                  </a:ext>
                </a:extLst>
              </p:cNvPr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" name="Google Shape;2078;p50">
                <a:extLst>
                  <a:ext uri="{FF2B5EF4-FFF2-40B4-BE49-F238E27FC236}">
                    <a16:creationId xmlns:a16="http://schemas.microsoft.com/office/drawing/2014/main" id="{EA1CE7E2-B706-F4DA-3215-D7A1B446D108}"/>
                  </a:ext>
                </a:extLst>
              </p:cNvPr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" name="Google Shape;2079;p50">
                <a:extLst>
                  <a:ext uri="{FF2B5EF4-FFF2-40B4-BE49-F238E27FC236}">
                    <a16:creationId xmlns:a16="http://schemas.microsoft.com/office/drawing/2014/main" id="{253BDCE7-0C34-D3FC-7D32-6DF323A14A31}"/>
                  </a:ext>
                </a:extLst>
              </p:cNvPr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" name="Google Shape;2080;p50">
                <a:extLst>
                  <a:ext uri="{FF2B5EF4-FFF2-40B4-BE49-F238E27FC236}">
                    <a16:creationId xmlns:a16="http://schemas.microsoft.com/office/drawing/2014/main" id="{2DE6D406-8813-646F-D62F-F6C4BFB818F9}"/>
                  </a:ext>
                </a:extLst>
              </p:cNvPr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" name="Google Shape;2081;p50">
                <a:extLst>
                  <a:ext uri="{FF2B5EF4-FFF2-40B4-BE49-F238E27FC236}">
                    <a16:creationId xmlns:a16="http://schemas.microsoft.com/office/drawing/2014/main" id="{066C9779-7796-6C0E-4EF3-913BE6B4E092}"/>
                  </a:ext>
                </a:extLst>
              </p:cNvPr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" name="Google Shape;2082;p50">
                <a:extLst>
                  <a:ext uri="{FF2B5EF4-FFF2-40B4-BE49-F238E27FC236}">
                    <a16:creationId xmlns:a16="http://schemas.microsoft.com/office/drawing/2014/main" id="{D0CD6D9B-10F7-C919-7B37-50011EB183F5}"/>
                  </a:ext>
                </a:extLst>
              </p:cNvPr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" name="Google Shape;2083;p50">
                <a:extLst>
                  <a:ext uri="{FF2B5EF4-FFF2-40B4-BE49-F238E27FC236}">
                    <a16:creationId xmlns:a16="http://schemas.microsoft.com/office/drawing/2014/main" id="{3E9241AA-57F7-61F1-CF47-5BF0153FAE16}"/>
                  </a:ext>
                </a:extLst>
              </p:cNvPr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" name="Google Shape;2084;p50">
                <a:extLst>
                  <a:ext uri="{FF2B5EF4-FFF2-40B4-BE49-F238E27FC236}">
                    <a16:creationId xmlns:a16="http://schemas.microsoft.com/office/drawing/2014/main" id="{C77F97E6-2C14-A9B2-4C12-A436797E1F75}"/>
                  </a:ext>
                </a:extLst>
              </p:cNvPr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" name="Google Shape;2085;p50">
                <a:extLst>
                  <a:ext uri="{FF2B5EF4-FFF2-40B4-BE49-F238E27FC236}">
                    <a16:creationId xmlns:a16="http://schemas.microsoft.com/office/drawing/2014/main" id="{A7D05D58-D57D-BA52-2920-E94DCDC3C856}"/>
                  </a:ext>
                </a:extLst>
              </p:cNvPr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" name="Google Shape;2086;p50">
                <a:extLst>
                  <a:ext uri="{FF2B5EF4-FFF2-40B4-BE49-F238E27FC236}">
                    <a16:creationId xmlns:a16="http://schemas.microsoft.com/office/drawing/2014/main" id="{D45689A9-577B-9F8D-E364-2DFB40341E16}"/>
                  </a:ext>
                </a:extLst>
              </p:cNvPr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" name="Google Shape;2087;p50">
                <a:extLst>
                  <a:ext uri="{FF2B5EF4-FFF2-40B4-BE49-F238E27FC236}">
                    <a16:creationId xmlns:a16="http://schemas.microsoft.com/office/drawing/2014/main" id="{004AF6F8-D3DA-8CE7-9BA2-34C8D0B414C1}"/>
                  </a:ext>
                </a:extLst>
              </p:cNvPr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" name="Google Shape;2088;p50">
                <a:extLst>
                  <a:ext uri="{FF2B5EF4-FFF2-40B4-BE49-F238E27FC236}">
                    <a16:creationId xmlns:a16="http://schemas.microsoft.com/office/drawing/2014/main" id="{526C34EC-7BE0-C256-26B5-A460537A1A54}"/>
                  </a:ext>
                </a:extLst>
              </p:cNvPr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" name="Google Shape;2089;p50">
                <a:extLst>
                  <a:ext uri="{FF2B5EF4-FFF2-40B4-BE49-F238E27FC236}">
                    <a16:creationId xmlns:a16="http://schemas.microsoft.com/office/drawing/2014/main" id="{D1802A63-64B9-5509-F318-E72E6FFFC936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" name="Google Shape;2090;p50">
                <a:extLst>
                  <a:ext uri="{FF2B5EF4-FFF2-40B4-BE49-F238E27FC236}">
                    <a16:creationId xmlns:a16="http://schemas.microsoft.com/office/drawing/2014/main" id="{4CBE172D-1AF3-C42B-AA69-AEFD2B49FC43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" name="Google Shape;2091;p50">
                <a:extLst>
                  <a:ext uri="{FF2B5EF4-FFF2-40B4-BE49-F238E27FC236}">
                    <a16:creationId xmlns:a16="http://schemas.microsoft.com/office/drawing/2014/main" id="{60D939F1-E55B-D578-2DB7-D33E8F50140C}"/>
                  </a:ext>
                </a:extLst>
              </p:cNvPr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" name="Google Shape;2092;p50">
                <a:extLst>
                  <a:ext uri="{FF2B5EF4-FFF2-40B4-BE49-F238E27FC236}">
                    <a16:creationId xmlns:a16="http://schemas.microsoft.com/office/drawing/2014/main" id="{55DDE015-B798-4999-DC97-FD18CF605420}"/>
                  </a:ext>
                </a:extLst>
              </p:cNvPr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" name="Google Shape;2093;p50">
                <a:extLst>
                  <a:ext uri="{FF2B5EF4-FFF2-40B4-BE49-F238E27FC236}">
                    <a16:creationId xmlns:a16="http://schemas.microsoft.com/office/drawing/2014/main" id="{F14882C7-B3A0-CA1C-1A9C-11A37ED94F6E}"/>
                  </a:ext>
                </a:extLst>
              </p:cNvPr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" name="Google Shape;2094;p50">
                <a:extLst>
                  <a:ext uri="{FF2B5EF4-FFF2-40B4-BE49-F238E27FC236}">
                    <a16:creationId xmlns:a16="http://schemas.microsoft.com/office/drawing/2014/main" id="{BB707EE2-CFF7-4761-1C7B-875D29C2D88D}"/>
                  </a:ext>
                </a:extLst>
              </p:cNvPr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57" name="Picture 56">
            <a:hlinkClick r:id="rId10" action="ppaction://hlinksldjump"/>
            <a:extLst>
              <a:ext uri="{FF2B5EF4-FFF2-40B4-BE49-F238E27FC236}">
                <a16:creationId xmlns:a16="http://schemas.microsoft.com/office/drawing/2014/main" id="{90F6F19C-2C01-918B-023C-6291FBAE7B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59999" y="641320"/>
            <a:ext cx="7722300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12,7+6,59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4843464" y="1861147"/>
            <a:ext cx="3936364" cy="1435532"/>
            <a:chOff x="431800" y="1904569"/>
            <a:chExt cx="3936364" cy="1435532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19,29</a:t>
              </a:r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5069" y="1904569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241337" y="3467101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78,6</a:t>
              </a:r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50234" y="1881460"/>
            <a:ext cx="3991152" cy="1370671"/>
            <a:chOff x="4556298" y="1969430"/>
            <a:chExt cx="3991152" cy="1370671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18,29</a:t>
              </a:r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6298" y="1969430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4750150" y="3357288"/>
            <a:ext cx="3962049" cy="1519514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18,9</a:t>
              </a:r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605500" y="1973739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3578" y="1837957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8250" y="3548336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267" y="3523349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24" name="Google Shape;1328;p41">
            <a:extLst>
              <a:ext uri="{FF2B5EF4-FFF2-40B4-BE49-F238E27FC236}">
                <a16:creationId xmlns:a16="http://schemas.microsoft.com/office/drawing/2014/main" id="{E26FC5D9-30C8-8190-3D1A-BA43FF4A55A1}"/>
              </a:ext>
            </a:extLst>
          </p:cNvPr>
          <p:cNvGrpSpPr/>
          <p:nvPr/>
        </p:nvGrpSpPr>
        <p:grpSpPr>
          <a:xfrm rot="498162">
            <a:off x="3468311" y="1806530"/>
            <a:ext cx="2740431" cy="2940499"/>
            <a:chOff x="1442563" y="1273550"/>
            <a:chExt cx="1950700" cy="2108075"/>
          </a:xfrm>
        </p:grpSpPr>
        <p:grpSp>
          <p:nvGrpSpPr>
            <p:cNvPr id="25" name="Google Shape;1329;p41">
              <a:extLst>
                <a:ext uri="{FF2B5EF4-FFF2-40B4-BE49-F238E27FC236}">
                  <a16:creationId xmlns:a16="http://schemas.microsoft.com/office/drawing/2014/main" id="{C861BA74-BA6D-5AD9-57AA-A3CA78F58547}"/>
                </a:ext>
              </a:extLst>
            </p:cNvPr>
            <p:cNvGrpSpPr/>
            <p:nvPr/>
          </p:nvGrpSpPr>
          <p:grpSpPr>
            <a:xfrm>
              <a:off x="1442563" y="1273550"/>
              <a:ext cx="1950700" cy="2108075"/>
              <a:chOff x="4078275" y="3018150"/>
              <a:chExt cx="1950700" cy="2108075"/>
            </a:xfrm>
          </p:grpSpPr>
          <p:sp>
            <p:nvSpPr>
              <p:cNvPr id="113" name="Google Shape;1330;p41">
                <a:extLst>
                  <a:ext uri="{FF2B5EF4-FFF2-40B4-BE49-F238E27FC236}">
                    <a16:creationId xmlns:a16="http://schemas.microsoft.com/office/drawing/2014/main" id="{53FC8A6E-1E40-63BE-9881-23B1EA7201D2}"/>
                  </a:ext>
                </a:extLst>
              </p:cNvPr>
              <p:cNvSpPr/>
              <p:nvPr/>
            </p:nvSpPr>
            <p:spPr>
              <a:xfrm>
                <a:off x="5708054" y="3750028"/>
                <a:ext cx="265050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12" extrusionOk="0">
                    <a:moveTo>
                      <a:pt x="0" y="0"/>
                    </a:moveTo>
                    <a:cubicBezTo>
                      <a:pt x="1273" y="783"/>
                      <a:pt x="2545" y="1598"/>
                      <a:pt x="3654" y="2610"/>
                    </a:cubicBezTo>
                    <a:cubicBezTo>
                      <a:pt x="4959" y="3817"/>
                      <a:pt x="5513" y="5382"/>
                      <a:pt x="6198" y="6981"/>
                    </a:cubicBezTo>
                    <a:cubicBezTo>
                      <a:pt x="6651" y="7936"/>
                      <a:pt x="7704" y="9512"/>
                      <a:pt x="8880" y="9512"/>
                    </a:cubicBezTo>
                    <a:cubicBezTo>
                      <a:pt x="9230" y="9512"/>
                      <a:pt x="9590" y="9372"/>
                      <a:pt x="9949" y="9036"/>
                    </a:cubicBezTo>
                    <a:cubicBezTo>
                      <a:pt x="10113" y="8873"/>
                      <a:pt x="10243" y="8677"/>
                      <a:pt x="10373" y="8449"/>
                    </a:cubicBezTo>
                    <a:cubicBezTo>
                      <a:pt x="10602" y="7796"/>
                      <a:pt x="10602" y="7013"/>
                      <a:pt x="10406" y="6361"/>
                    </a:cubicBezTo>
                    <a:cubicBezTo>
                      <a:pt x="10047" y="5187"/>
                      <a:pt x="9232" y="4078"/>
                      <a:pt x="8318" y="3229"/>
                    </a:cubicBezTo>
                    <a:cubicBezTo>
                      <a:pt x="6785" y="1762"/>
                      <a:pt x="4795" y="946"/>
                      <a:pt x="2708" y="489"/>
                    </a:cubicBezTo>
                    <a:cubicBezTo>
                      <a:pt x="2055" y="359"/>
                      <a:pt x="1436" y="228"/>
                      <a:pt x="783" y="131"/>
                    </a:cubicBezTo>
                    <a:cubicBezTo>
                      <a:pt x="588" y="65"/>
                      <a:pt x="261" y="3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" name="Google Shape;1331;p41">
                <a:extLst>
                  <a:ext uri="{FF2B5EF4-FFF2-40B4-BE49-F238E27FC236}">
                    <a16:creationId xmlns:a16="http://schemas.microsoft.com/office/drawing/2014/main" id="{3DBDB921-BF0C-0B15-EAEA-5B2B606997B6}"/>
                  </a:ext>
                </a:extLst>
              </p:cNvPr>
              <p:cNvSpPr/>
              <p:nvPr/>
            </p:nvSpPr>
            <p:spPr>
              <a:xfrm>
                <a:off x="5692975" y="3558475"/>
                <a:ext cx="336000" cy="114050"/>
              </a:xfrm>
              <a:custGeom>
                <a:avLst/>
                <a:gdLst/>
                <a:ahLst/>
                <a:cxnLst/>
                <a:rect l="l" t="t" r="r" b="b"/>
                <a:pathLst>
                  <a:path w="13440" h="4562" extrusionOk="0">
                    <a:moveTo>
                      <a:pt x="8557" y="1"/>
                    </a:moveTo>
                    <a:cubicBezTo>
                      <a:pt x="8389" y="1"/>
                      <a:pt x="8222" y="5"/>
                      <a:pt x="8057" y="14"/>
                    </a:cubicBezTo>
                    <a:cubicBezTo>
                      <a:pt x="5937" y="145"/>
                      <a:pt x="3980" y="1058"/>
                      <a:pt x="2218" y="2232"/>
                    </a:cubicBezTo>
                    <a:cubicBezTo>
                      <a:pt x="1664" y="2591"/>
                      <a:pt x="1142" y="2950"/>
                      <a:pt x="620" y="3374"/>
                    </a:cubicBezTo>
                    <a:cubicBezTo>
                      <a:pt x="457" y="3504"/>
                      <a:pt x="229" y="3700"/>
                      <a:pt x="0" y="3863"/>
                    </a:cubicBezTo>
                    <a:cubicBezTo>
                      <a:pt x="1436" y="3504"/>
                      <a:pt x="2903" y="3113"/>
                      <a:pt x="4404" y="3048"/>
                    </a:cubicBezTo>
                    <a:cubicBezTo>
                      <a:pt x="4531" y="3041"/>
                      <a:pt x="4656" y="3037"/>
                      <a:pt x="4781" y="3037"/>
                    </a:cubicBezTo>
                    <a:cubicBezTo>
                      <a:pt x="6415" y="3037"/>
                      <a:pt x="7846" y="3613"/>
                      <a:pt x="9362" y="4189"/>
                    </a:cubicBezTo>
                    <a:cubicBezTo>
                      <a:pt x="9886" y="4386"/>
                      <a:pt x="10648" y="4562"/>
                      <a:pt x="11371" y="4562"/>
                    </a:cubicBezTo>
                    <a:cubicBezTo>
                      <a:pt x="12447" y="4562"/>
                      <a:pt x="13440" y="4173"/>
                      <a:pt x="13440" y="2885"/>
                    </a:cubicBezTo>
                    <a:cubicBezTo>
                      <a:pt x="13374" y="2591"/>
                      <a:pt x="13342" y="2395"/>
                      <a:pt x="13211" y="2167"/>
                    </a:cubicBezTo>
                    <a:cubicBezTo>
                      <a:pt x="12950" y="1515"/>
                      <a:pt x="12363" y="1025"/>
                      <a:pt x="11743" y="666"/>
                    </a:cubicBezTo>
                    <a:cubicBezTo>
                      <a:pt x="10757" y="187"/>
                      <a:pt x="9625" y="1"/>
                      <a:pt x="85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" name="Google Shape;1332;p41">
                <a:extLst>
                  <a:ext uri="{FF2B5EF4-FFF2-40B4-BE49-F238E27FC236}">
                    <a16:creationId xmlns:a16="http://schemas.microsoft.com/office/drawing/2014/main" id="{55FDB027-F7D7-7EE7-31AF-C721004E61EA}"/>
                  </a:ext>
                </a:extLst>
              </p:cNvPr>
              <p:cNvSpPr/>
              <p:nvPr/>
            </p:nvSpPr>
            <p:spPr>
              <a:xfrm>
                <a:off x="4098122" y="3277379"/>
                <a:ext cx="345150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13806" h="4522" extrusionOk="0">
                    <a:moveTo>
                      <a:pt x="4779" y="1"/>
                    </a:moveTo>
                    <a:cubicBezTo>
                      <a:pt x="3800" y="1"/>
                      <a:pt x="2796" y="154"/>
                      <a:pt x="1899" y="542"/>
                    </a:cubicBezTo>
                    <a:cubicBezTo>
                      <a:pt x="1247" y="836"/>
                      <a:pt x="660" y="1325"/>
                      <a:pt x="334" y="1977"/>
                    </a:cubicBezTo>
                    <a:cubicBezTo>
                      <a:pt x="203" y="2206"/>
                      <a:pt x="105" y="2467"/>
                      <a:pt x="105" y="2662"/>
                    </a:cubicBezTo>
                    <a:cubicBezTo>
                      <a:pt x="0" y="4116"/>
                      <a:pt x="1159" y="4522"/>
                      <a:pt x="2363" y="4522"/>
                    </a:cubicBezTo>
                    <a:cubicBezTo>
                      <a:pt x="3024" y="4522"/>
                      <a:pt x="3697" y="4399"/>
                      <a:pt x="4183" y="4261"/>
                    </a:cubicBezTo>
                    <a:cubicBezTo>
                      <a:pt x="5679" y="3809"/>
                      <a:pt x="7077" y="3309"/>
                      <a:pt x="8609" y="3309"/>
                    </a:cubicBezTo>
                    <a:cubicBezTo>
                      <a:pt x="8848" y="3309"/>
                      <a:pt x="9090" y="3321"/>
                      <a:pt x="9337" y="3347"/>
                    </a:cubicBezTo>
                    <a:cubicBezTo>
                      <a:pt x="10870" y="3511"/>
                      <a:pt x="12338" y="3967"/>
                      <a:pt x="13806" y="4424"/>
                    </a:cubicBezTo>
                    <a:cubicBezTo>
                      <a:pt x="13610" y="4261"/>
                      <a:pt x="13349" y="4000"/>
                      <a:pt x="13219" y="3902"/>
                    </a:cubicBezTo>
                    <a:cubicBezTo>
                      <a:pt x="12664" y="3445"/>
                      <a:pt x="12175" y="3021"/>
                      <a:pt x="11653" y="2630"/>
                    </a:cubicBezTo>
                    <a:cubicBezTo>
                      <a:pt x="9957" y="1325"/>
                      <a:pt x="7934" y="314"/>
                      <a:pt x="5781" y="53"/>
                    </a:cubicBezTo>
                    <a:cubicBezTo>
                      <a:pt x="5454" y="19"/>
                      <a:pt x="5118" y="1"/>
                      <a:pt x="4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" name="Google Shape;1333;p41">
                <a:extLst>
                  <a:ext uri="{FF2B5EF4-FFF2-40B4-BE49-F238E27FC236}">
                    <a16:creationId xmlns:a16="http://schemas.microsoft.com/office/drawing/2014/main" id="{27B0B395-CEA2-3B04-7EAE-6C07B95E12C7}"/>
                  </a:ext>
                </a:extLst>
              </p:cNvPr>
              <p:cNvSpPr/>
              <p:nvPr/>
            </p:nvSpPr>
            <p:spPr>
              <a:xfrm>
                <a:off x="4291950" y="3077125"/>
                <a:ext cx="245475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1636" extrusionOk="0">
                    <a:moveTo>
                      <a:pt x="3077" y="0"/>
                    </a:moveTo>
                    <a:cubicBezTo>
                      <a:pt x="2818" y="0"/>
                      <a:pt x="2561" y="29"/>
                      <a:pt x="2316" y="88"/>
                    </a:cubicBezTo>
                    <a:cubicBezTo>
                      <a:pt x="2055" y="153"/>
                      <a:pt x="1827" y="283"/>
                      <a:pt x="1664" y="414"/>
                    </a:cubicBezTo>
                    <a:cubicBezTo>
                      <a:pt x="0" y="1914"/>
                      <a:pt x="2088" y="3806"/>
                      <a:pt x="3360" y="4524"/>
                    </a:cubicBezTo>
                    <a:cubicBezTo>
                      <a:pt x="4926" y="5437"/>
                      <a:pt x="6426" y="6188"/>
                      <a:pt x="7536" y="7623"/>
                    </a:cubicBezTo>
                    <a:cubicBezTo>
                      <a:pt x="8482" y="8862"/>
                      <a:pt x="9167" y="10232"/>
                      <a:pt x="9819" y="11635"/>
                    </a:cubicBezTo>
                    <a:cubicBezTo>
                      <a:pt x="9786" y="11341"/>
                      <a:pt x="9786" y="11015"/>
                      <a:pt x="9786" y="10820"/>
                    </a:cubicBezTo>
                    <a:cubicBezTo>
                      <a:pt x="9721" y="10167"/>
                      <a:pt x="9688" y="9450"/>
                      <a:pt x="9623" y="8797"/>
                    </a:cubicBezTo>
                    <a:cubicBezTo>
                      <a:pt x="9362" y="6644"/>
                      <a:pt x="8742" y="4491"/>
                      <a:pt x="7438" y="2762"/>
                    </a:cubicBezTo>
                    <a:cubicBezTo>
                      <a:pt x="6687" y="1751"/>
                      <a:pt x="5611" y="805"/>
                      <a:pt x="4437" y="283"/>
                    </a:cubicBezTo>
                    <a:cubicBezTo>
                      <a:pt x="4017" y="95"/>
                      <a:pt x="3544" y="0"/>
                      <a:pt x="30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" name="Google Shape;1334;p41">
                <a:extLst>
                  <a:ext uri="{FF2B5EF4-FFF2-40B4-BE49-F238E27FC236}">
                    <a16:creationId xmlns:a16="http://schemas.microsoft.com/office/drawing/2014/main" id="{458AEBE2-554C-BB89-95AC-27ACF636DAD1}"/>
                  </a:ext>
                </a:extLst>
              </p:cNvPr>
              <p:cNvSpPr/>
              <p:nvPr/>
            </p:nvSpPr>
            <p:spPr>
              <a:xfrm>
                <a:off x="4920700" y="3044225"/>
                <a:ext cx="1387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67" extrusionOk="0">
                    <a:moveTo>
                      <a:pt x="0" y="1"/>
                    </a:moveTo>
                    <a:lnTo>
                      <a:pt x="315" y="38"/>
                    </a:lnTo>
                    <a:lnTo>
                      <a:pt x="315" y="38"/>
                    </a:lnTo>
                    <a:cubicBezTo>
                      <a:pt x="214" y="20"/>
                      <a:pt x="107" y="1"/>
                      <a:pt x="0" y="1"/>
                    </a:cubicBezTo>
                    <a:close/>
                    <a:moveTo>
                      <a:pt x="315" y="38"/>
                    </a:moveTo>
                    <a:lnTo>
                      <a:pt x="315" y="38"/>
                    </a:lnTo>
                    <a:cubicBezTo>
                      <a:pt x="400" y="53"/>
                      <a:pt x="481" y="66"/>
                      <a:pt x="555" y="66"/>
                    </a:cubicBezTo>
                    <a:lnTo>
                      <a:pt x="315" y="38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" name="Google Shape;1335;p41">
                <a:extLst>
                  <a:ext uri="{FF2B5EF4-FFF2-40B4-BE49-F238E27FC236}">
                    <a16:creationId xmlns:a16="http://schemas.microsoft.com/office/drawing/2014/main" id="{A917EA6C-F782-9DFC-11BD-30B7F2DF200F}"/>
                  </a:ext>
                </a:extLst>
              </p:cNvPr>
              <p:cNvSpPr/>
              <p:nvPr/>
            </p:nvSpPr>
            <p:spPr>
              <a:xfrm>
                <a:off x="4078275" y="3018150"/>
                <a:ext cx="1865075" cy="2108075"/>
              </a:xfrm>
              <a:custGeom>
                <a:avLst/>
                <a:gdLst/>
                <a:ahLst/>
                <a:cxnLst/>
                <a:rect l="l" t="t" r="r" b="b"/>
                <a:pathLst>
                  <a:path w="74603" h="84323" extrusionOk="0">
                    <a:moveTo>
                      <a:pt x="23944" y="13570"/>
                    </a:moveTo>
                    <a:lnTo>
                      <a:pt x="23944" y="13570"/>
                    </a:lnTo>
                    <a:cubicBezTo>
                      <a:pt x="23977" y="13603"/>
                      <a:pt x="24074" y="13603"/>
                      <a:pt x="24107" y="13668"/>
                    </a:cubicBezTo>
                    <a:cubicBezTo>
                      <a:pt x="24042" y="13603"/>
                      <a:pt x="23977" y="13603"/>
                      <a:pt x="23944" y="13570"/>
                    </a:cubicBezTo>
                    <a:close/>
                    <a:moveTo>
                      <a:pt x="26227" y="14418"/>
                    </a:moveTo>
                    <a:cubicBezTo>
                      <a:pt x="26325" y="14483"/>
                      <a:pt x="26358" y="14483"/>
                      <a:pt x="26423" y="14516"/>
                    </a:cubicBezTo>
                    <a:cubicBezTo>
                      <a:pt x="26358" y="14483"/>
                      <a:pt x="26260" y="14483"/>
                      <a:pt x="26227" y="14418"/>
                    </a:cubicBezTo>
                    <a:close/>
                    <a:moveTo>
                      <a:pt x="26880" y="14646"/>
                    </a:moveTo>
                    <a:cubicBezTo>
                      <a:pt x="26978" y="14646"/>
                      <a:pt x="27010" y="14679"/>
                      <a:pt x="27075" y="14679"/>
                    </a:cubicBezTo>
                    <a:cubicBezTo>
                      <a:pt x="27010" y="14679"/>
                      <a:pt x="26912" y="14679"/>
                      <a:pt x="26880" y="14646"/>
                    </a:cubicBezTo>
                    <a:close/>
                    <a:moveTo>
                      <a:pt x="32621" y="16180"/>
                    </a:moveTo>
                    <a:lnTo>
                      <a:pt x="32621" y="16180"/>
                    </a:lnTo>
                    <a:cubicBezTo>
                      <a:pt x="32849" y="16212"/>
                      <a:pt x="33078" y="16245"/>
                      <a:pt x="33273" y="16343"/>
                    </a:cubicBezTo>
                    <a:cubicBezTo>
                      <a:pt x="33045" y="16277"/>
                      <a:pt x="32849" y="16212"/>
                      <a:pt x="32621" y="16180"/>
                    </a:cubicBezTo>
                    <a:close/>
                    <a:moveTo>
                      <a:pt x="33502" y="16343"/>
                    </a:moveTo>
                    <a:lnTo>
                      <a:pt x="33502" y="16343"/>
                    </a:lnTo>
                    <a:cubicBezTo>
                      <a:pt x="33730" y="16375"/>
                      <a:pt x="33991" y="16473"/>
                      <a:pt x="34219" y="16506"/>
                    </a:cubicBezTo>
                    <a:cubicBezTo>
                      <a:pt x="33991" y="16473"/>
                      <a:pt x="33730" y="16441"/>
                      <a:pt x="33502" y="16343"/>
                    </a:cubicBezTo>
                    <a:close/>
                    <a:moveTo>
                      <a:pt x="35328" y="16734"/>
                    </a:moveTo>
                    <a:lnTo>
                      <a:pt x="35328" y="16734"/>
                    </a:lnTo>
                    <a:cubicBezTo>
                      <a:pt x="36820" y="17033"/>
                      <a:pt x="38370" y="17312"/>
                      <a:pt x="40004" y="17573"/>
                    </a:cubicBezTo>
                    <a:lnTo>
                      <a:pt x="40004" y="17573"/>
                    </a:lnTo>
                    <a:cubicBezTo>
                      <a:pt x="38390" y="17321"/>
                      <a:pt x="36812" y="17056"/>
                      <a:pt x="35328" y="16734"/>
                    </a:cubicBezTo>
                    <a:close/>
                    <a:moveTo>
                      <a:pt x="62892" y="17745"/>
                    </a:moveTo>
                    <a:cubicBezTo>
                      <a:pt x="62874" y="17764"/>
                      <a:pt x="62845" y="17772"/>
                      <a:pt x="62823" y="17775"/>
                    </a:cubicBezTo>
                    <a:lnTo>
                      <a:pt x="62823" y="17775"/>
                    </a:lnTo>
                    <a:cubicBezTo>
                      <a:pt x="62860" y="17767"/>
                      <a:pt x="62865" y="17745"/>
                      <a:pt x="62892" y="17745"/>
                    </a:cubicBezTo>
                    <a:close/>
                    <a:moveTo>
                      <a:pt x="41559" y="17811"/>
                    </a:moveTo>
                    <a:cubicBezTo>
                      <a:pt x="41722" y="17811"/>
                      <a:pt x="41893" y="17835"/>
                      <a:pt x="42064" y="17864"/>
                    </a:cubicBezTo>
                    <a:lnTo>
                      <a:pt x="42064" y="17864"/>
                    </a:lnTo>
                    <a:cubicBezTo>
                      <a:pt x="41893" y="17843"/>
                      <a:pt x="41722" y="17827"/>
                      <a:pt x="41559" y="17811"/>
                    </a:cubicBezTo>
                    <a:close/>
                    <a:moveTo>
                      <a:pt x="62631" y="17876"/>
                    </a:moveTo>
                    <a:lnTo>
                      <a:pt x="62631" y="17876"/>
                    </a:lnTo>
                    <a:cubicBezTo>
                      <a:pt x="62631" y="17908"/>
                      <a:pt x="62598" y="17941"/>
                      <a:pt x="62566" y="17941"/>
                    </a:cubicBezTo>
                    <a:cubicBezTo>
                      <a:pt x="62598" y="17941"/>
                      <a:pt x="62631" y="17876"/>
                      <a:pt x="62631" y="17876"/>
                    </a:cubicBezTo>
                    <a:close/>
                    <a:moveTo>
                      <a:pt x="62403" y="18006"/>
                    </a:moveTo>
                    <a:cubicBezTo>
                      <a:pt x="62370" y="18072"/>
                      <a:pt x="62305" y="18072"/>
                      <a:pt x="62272" y="18072"/>
                    </a:cubicBezTo>
                    <a:cubicBezTo>
                      <a:pt x="62305" y="18072"/>
                      <a:pt x="62370" y="18006"/>
                      <a:pt x="62403" y="18006"/>
                    </a:cubicBezTo>
                    <a:close/>
                    <a:moveTo>
                      <a:pt x="62077" y="18137"/>
                    </a:moveTo>
                    <a:cubicBezTo>
                      <a:pt x="62044" y="18169"/>
                      <a:pt x="61979" y="18169"/>
                      <a:pt x="61946" y="18169"/>
                    </a:cubicBezTo>
                    <a:cubicBezTo>
                      <a:pt x="61979" y="18169"/>
                      <a:pt x="62044" y="18137"/>
                      <a:pt x="62077" y="18137"/>
                    </a:cubicBezTo>
                    <a:close/>
                    <a:moveTo>
                      <a:pt x="61718" y="18267"/>
                    </a:moveTo>
                    <a:cubicBezTo>
                      <a:pt x="61652" y="18300"/>
                      <a:pt x="61620" y="18300"/>
                      <a:pt x="61555" y="18300"/>
                    </a:cubicBezTo>
                    <a:cubicBezTo>
                      <a:pt x="61587" y="18300"/>
                      <a:pt x="61652" y="18267"/>
                      <a:pt x="61718" y="18267"/>
                    </a:cubicBezTo>
                    <a:close/>
                    <a:moveTo>
                      <a:pt x="61294" y="18365"/>
                    </a:moveTo>
                    <a:cubicBezTo>
                      <a:pt x="61266" y="18393"/>
                      <a:pt x="61239" y="18397"/>
                      <a:pt x="61172" y="18417"/>
                    </a:cubicBezTo>
                    <a:lnTo>
                      <a:pt x="61172" y="18417"/>
                    </a:lnTo>
                    <a:cubicBezTo>
                      <a:pt x="61214" y="18398"/>
                      <a:pt x="61270" y="18365"/>
                      <a:pt x="61294" y="18365"/>
                    </a:cubicBezTo>
                    <a:close/>
                    <a:moveTo>
                      <a:pt x="51279" y="18757"/>
                    </a:moveTo>
                    <a:cubicBezTo>
                      <a:pt x="51377" y="18757"/>
                      <a:pt x="51540" y="18757"/>
                      <a:pt x="51671" y="18789"/>
                    </a:cubicBezTo>
                    <a:cubicBezTo>
                      <a:pt x="51508" y="18789"/>
                      <a:pt x="51377" y="18757"/>
                      <a:pt x="51279" y="18757"/>
                    </a:cubicBezTo>
                    <a:close/>
                    <a:moveTo>
                      <a:pt x="52584" y="18789"/>
                    </a:moveTo>
                    <a:cubicBezTo>
                      <a:pt x="52541" y="18800"/>
                      <a:pt x="52501" y="18804"/>
                      <a:pt x="52465" y="18804"/>
                    </a:cubicBezTo>
                    <a:cubicBezTo>
                      <a:pt x="52392" y="18804"/>
                      <a:pt x="52334" y="18789"/>
                      <a:pt x="52291" y="18789"/>
                    </a:cubicBezTo>
                    <a:close/>
                    <a:moveTo>
                      <a:pt x="10896" y="39111"/>
                    </a:moveTo>
                    <a:lnTo>
                      <a:pt x="10896" y="39111"/>
                    </a:lnTo>
                    <a:cubicBezTo>
                      <a:pt x="9265" y="39698"/>
                      <a:pt x="7764" y="40416"/>
                      <a:pt x="6460" y="41166"/>
                    </a:cubicBezTo>
                    <a:cubicBezTo>
                      <a:pt x="6982" y="40677"/>
                      <a:pt x="7732" y="40253"/>
                      <a:pt x="8580" y="39862"/>
                    </a:cubicBezTo>
                    <a:cubicBezTo>
                      <a:pt x="9363" y="39535"/>
                      <a:pt x="10113" y="39307"/>
                      <a:pt x="10896" y="39111"/>
                    </a:cubicBezTo>
                    <a:close/>
                    <a:moveTo>
                      <a:pt x="56433" y="41558"/>
                    </a:moveTo>
                    <a:cubicBezTo>
                      <a:pt x="56499" y="41590"/>
                      <a:pt x="56499" y="41590"/>
                      <a:pt x="56531" y="41590"/>
                    </a:cubicBezTo>
                    <a:lnTo>
                      <a:pt x="54019" y="50398"/>
                    </a:lnTo>
                    <a:lnTo>
                      <a:pt x="53987" y="50398"/>
                    </a:lnTo>
                    <a:lnTo>
                      <a:pt x="56433" y="41558"/>
                    </a:lnTo>
                    <a:close/>
                    <a:moveTo>
                      <a:pt x="53008" y="0"/>
                    </a:moveTo>
                    <a:lnTo>
                      <a:pt x="51182" y="2479"/>
                    </a:lnTo>
                    <a:cubicBezTo>
                      <a:pt x="51182" y="2577"/>
                      <a:pt x="51279" y="2969"/>
                      <a:pt x="51671" y="3262"/>
                    </a:cubicBezTo>
                    <a:cubicBezTo>
                      <a:pt x="51182" y="2936"/>
                      <a:pt x="51149" y="2577"/>
                      <a:pt x="51149" y="2479"/>
                    </a:cubicBezTo>
                    <a:cubicBezTo>
                      <a:pt x="45506" y="2120"/>
                      <a:pt x="39895" y="1533"/>
                      <a:pt x="34252" y="1142"/>
                    </a:cubicBezTo>
                    <a:lnTo>
                      <a:pt x="34252" y="1142"/>
                    </a:lnTo>
                    <a:cubicBezTo>
                      <a:pt x="39569" y="2805"/>
                      <a:pt x="37188" y="9166"/>
                      <a:pt x="37188" y="9166"/>
                    </a:cubicBezTo>
                    <a:cubicBezTo>
                      <a:pt x="37461" y="9136"/>
                      <a:pt x="37726" y="9122"/>
                      <a:pt x="37982" y="9122"/>
                    </a:cubicBezTo>
                    <a:cubicBezTo>
                      <a:pt x="39679" y="9122"/>
                      <a:pt x="40991" y="9747"/>
                      <a:pt x="41983" y="10569"/>
                    </a:cubicBezTo>
                    <a:cubicBezTo>
                      <a:pt x="37044" y="9892"/>
                      <a:pt x="32491" y="9562"/>
                      <a:pt x="28891" y="9562"/>
                    </a:cubicBezTo>
                    <a:cubicBezTo>
                      <a:pt x="24170" y="9562"/>
                      <a:pt x="21091" y="10129"/>
                      <a:pt x="20943" y="11221"/>
                    </a:cubicBezTo>
                    <a:cubicBezTo>
                      <a:pt x="20886" y="11363"/>
                      <a:pt x="20953" y="11505"/>
                      <a:pt x="21014" y="11646"/>
                    </a:cubicBezTo>
                    <a:lnTo>
                      <a:pt x="21014" y="11646"/>
                    </a:lnTo>
                    <a:cubicBezTo>
                      <a:pt x="21012" y="11646"/>
                      <a:pt x="21010" y="11645"/>
                      <a:pt x="21008" y="11645"/>
                    </a:cubicBezTo>
                    <a:lnTo>
                      <a:pt x="21497" y="39764"/>
                    </a:lnTo>
                    <a:lnTo>
                      <a:pt x="21465" y="38133"/>
                    </a:lnTo>
                    <a:lnTo>
                      <a:pt x="21400" y="37382"/>
                    </a:lnTo>
                    <a:lnTo>
                      <a:pt x="21400" y="36893"/>
                    </a:lnTo>
                    <a:lnTo>
                      <a:pt x="21367" y="34806"/>
                    </a:lnTo>
                    <a:cubicBezTo>
                      <a:pt x="19442" y="34871"/>
                      <a:pt x="17550" y="35066"/>
                      <a:pt x="15658" y="35132"/>
                    </a:cubicBezTo>
                    <a:cubicBezTo>
                      <a:pt x="12690" y="35295"/>
                      <a:pt x="9591" y="35784"/>
                      <a:pt x="6851" y="37154"/>
                    </a:cubicBezTo>
                    <a:cubicBezTo>
                      <a:pt x="3785" y="38622"/>
                      <a:pt x="1436" y="41264"/>
                      <a:pt x="2154" y="44657"/>
                    </a:cubicBezTo>
                    <a:cubicBezTo>
                      <a:pt x="2219" y="44722"/>
                      <a:pt x="2219" y="44852"/>
                      <a:pt x="2252" y="44918"/>
                    </a:cubicBezTo>
                    <a:cubicBezTo>
                      <a:pt x="1893" y="45407"/>
                      <a:pt x="1567" y="45962"/>
                      <a:pt x="1306" y="46483"/>
                    </a:cubicBezTo>
                    <a:cubicBezTo>
                      <a:pt x="784" y="47527"/>
                      <a:pt x="458" y="48636"/>
                      <a:pt x="327" y="49876"/>
                    </a:cubicBezTo>
                    <a:cubicBezTo>
                      <a:pt x="1" y="52844"/>
                      <a:pt x="1012" y="55747"/>
                      <a:pt x="3100" y="58390"/>
                    </a:cubicBezTo>
                    <a:cubicBezTo>
                      <a:pt x="4176" y="59727"/>
                      <a:pt x="5514" y="61032"/>
                      <a:pt x="7112" y="62271"/>
                    </a:cubicBezTo>
                    <a:cubicBezTo>
                      <a:pt x="10439" y="64816"/>
                      <a:pt x="14941" y="67034"/>
                      <a:pt x="20095" y="68698"/>
                    </a:cubicBezTo>
                    <a:cubicBezTo>
                      <a:pt x="18692" y="70818"/>
                      <a:pt x="17322" y="73395"/>
                      <a:pt x="16833" y="76331"/>
                    </a:cubicBezTo>
                    <a:cubicBezTo>
                      <a:pt x="16833" y="76331"/>
                      <a:pt x="15952" y="75156"/>
                      <a:pt x="14191" y="74504"/>
                    </a:cubicBezTo>
                    <a:cubicBezTo>
                      <a:pt x="13832" y="74373"/>
                      <a:pt x="13408" y="74243"/>
                      <a:pt x="13016" y="74178"/>
                    </a:cubicBezTo>
                    <a:cubicBezTo>
                      <a:pt x="12647" y="74104"/>
                      <a:pt x="12246" y="74064"/>
                      <a:pt x="11818" y="74064"/>
                    </a:cubicBezTo>
                    <a:cubicBezTo>
                      <a:pt x="10925" y="74064"/>
                      <a:pt x="9911" y="74237"/>
                      <a:pt x="8808" y="74634"/>
                    </a:cubicBezTo>
                    <a:cubicBezTo>
                      <a:pt x="8417" y="74797"/>
                      <a:pt x="7960" y="75026"/>
                      <a:pt x="7504" y="75222"/>
                    </a:cubicBezTo>
                    <a:lnTo>
                      <a:pt x="19116" y="82724"/>
                    </a:lnTo>
                    <a:cubicBezTo>
                      <a:pt x="19116" y="82724"/>
                      <a:pt x="19247" y="82267"/>
                      <a:pt x="19540" y="81582"/>
                    </a:cubicBezTo>
                    <a:cubicBezTo>
                      <a:pt x="20356" y="79299"/>
                      <a:pt x="22443" y="74145"/>
                      <a:pt x="25608" y="70198"/>
                    </a:cubicBezTo>
                    <a:cubicBezTo>
                      <a:pt x="27271" y="70622"/>
                      <a:pt x="29033" y="70948"/>
                      <a:pt x="30794" y="71209"/>
                    </a:cubicBezTo>
                    <a:cubicBezTo>
                      <a:pt x="32164" y="71438"/>
                      <a:pt x="33599" y="71633"/>
                      <a:pt x="35035" y="71796"/>
                    </a:cubicBezTo>
                    <a:cubicBezTo>
                      <a:pt x="35100" y="71796"/>
                      <a:pt x="35230" y="71796"/>
                      <a:pt x="35328" y="71829"/>
                    </a:cubicBezTo>
                    <a:cubicBezTo>
                      <a:pt x="37449" y="72025"/>
                      <a:pt x="39569" y="72155"/>
                      <a:pt x="41624" y="72253"/>
                    </a:cubicBezTo>
                    <a:cubicBezTo>
                      <a:pt x="41754" y="76657"/>
                      <a:pt x="40939" y="81093"/>
                      <a:pt x="40450" y="83116"/>
                    </a:cubicBezTo>
                    <a:cubicBezTo>
                      <a:pt x="40286" y="83898"/>
                      <a:pt x="40156" y="84322"/>
                      <a:pt x="40156" y="84322"/>
                    </a:cubicBezTo>
                    <a:lnTo>
                      <a:pt x="53987" y="84322"/>
                    </a:lnTo>
                    <a:cubicBezTo>
                      <a:pt x="53758" y="83866"/>
                      <a:pt x="53498" y="83507"/>
                      <a:pt x="53204" y="83116"/>
                    </a:cubicBezTo>
                    <a:cubicBezTo>
                      <a:pt x="52160" y="81713"/>
                      <a:pt x="51018" y="80897"/>
                      <a:pt x="49942" y="80441"/>
                    </a:cubicBezTo>
                    <a:cubicBezTo>
                      <a:pt x="49551" y="80278"/>
                      <a:pt x="49126" y="80147"/>
                      <a:pt x="48768" y="80082"/>
                    </a:cubicBezTo>
                    <a:cubicBezTo>
                      <a:pt x="48240" y="79959"/>
                      <a:pt x="47748" y="79916"/>
                      <a:pt x="47314" y="79916"/>
                    </a:cubicBezTo>
                    <a:cubicBezTo>
                      <a:pt x="46248" y="79916"/>
                      <a:pt x="45538" y="80180"/>
                      <a:pt x="45538" y="80180"/>
                    </a:cubicBezTo>
                    <a:cubicBezTo>
                      <a:pt x="46647" y="77538"/>
                      <a:pt x="46974" y="74732"/>
                      <a:pt x="46941" y="72188"/>
                    </a:cubicBezTo>
                    <a:cubicBezTo>
                      <a:pt x="48148" y="72155"/>
                      <a:pt x="49355" y="72025"/>
                      <a:pt x="50529" y="71927"/>
                    </a:cubicBezTo>
                    <a:cubicBezTo>
                      <a:pt x="51801" y="71796"/>
                      <a:pt x="53041" y="71633"/>
                      <a:pt x="54248" y="71438"/>
                    </a:cubicBezTo>
                    <a:cubicBezTo>
                      <a:pt x="59304" y="70557"/>
                      <a:pt x="63642" y="69089"/>
                      <a:pt x="67002" y="67067"/>
                    </a:cubicBezTo>
                    <a:cubicBezTo>
                      <a:pt x="68698" y="66055"/>
                      <a:pt x="70134" y="64848"/>
                      <a:pt x="71275" y="63544"/>
                    </a:cubicBezTo>
                    <a:cubicBezTo>
                      <a:pt x="72841" y="61750"/>
                      <a:pt x="73820" y="59694"/>
                      <a:pt x="74015" y="57411"/>
                    </a:cubicBezTo>
                    <a:cubicBezTo>
                      <a:pt x="74179" y="55682"/>
                      <a:pt x="73918" y="54084"/>
                      <a:pt x="73396" y="52616"/>
                    </a:cubicBezTo>
                    <a:cubicBezTo>
                      <a:pt x="74603" y="49615"/>
                      <a:pt x="73069" y="46614"/>
                      <a:pt x="70623" y="44494"/>
                    </a:cubicBezTo>
                    <a:cubicBezTo>
                      <a:pt x="68340" y="42471"/>
                      <a:pt x="65469" y="41166"/>
                      <a:pt x="62631" y="40253"/>
                    </a:cubicBezTo>
                    <a:cubicBezTo>
                      <a:pt x="60902" y="39666"/>
                      <a:pt x="59141" y="38981"/>
                      <a:pt x="57347" y="38394"/>
                    </a:cubicBezTo>
                    <a:lnTo>
                      <a:pt x="63218" y="17289"/>
                    </a:lnTo>
                    <a:lnTo>
                      <a:pt x="63218" y="17321"/>
                    </a:lnTo>
                    <a:cubicBezTo>
                      <a:pt x="63218" y="17289"/>
                      <a:pt x="63218" y="17289"/>
                      <a:pt x="63251" y="17256"/>
                    </a:cubicBezTo>
                    <a:cubicBezTo>
                      <a:pt x="63349" y="16636"/>
                      <a:pt x="62468" y="15886"/>
                      <a:pt x="60837" y="15136"/>
                    </a:cubicBezTo>
                    <a:cubicBezTo>
                      <a:pt x="61098" y="15119"/>
                      <a:pt x="61339" y="15113"/>
                      <a:pt x="61553" y="15113"/>
                    </a:cubicBezTo>
                    <a:cubicBezTo>
                      <a:pt x="62195" y="15113"/>
                      <a:pt x="62598" y="15168"/>
                      <a:pt x="62598" y="15168"/>
                    </a:cubicBezTo>
                    <a:lnTo>
                      <a:pt x="52584" y="3458"/>
                    </a:lnTo>
                    <a:lnTo>
                      <a:pt x="54052" y="555"/>
                    </a:lnTo>
                    <a:lnTo>
                      <a:pt x="53008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" name="Google Shape;1336;p41">
              <a:extLst>
                <a:ext uri="{FF2B5EF4-FFF2-40B4-BE49-F238E27FC236}">
                  <a16:creationId xmlns:a16="http://schemas.microsoft.com/office/drawing/2014/main" id="{D0FD3735-A2D8-42B1-6828-9B96FB8C9904}"/>
                </a:ext>
              </a:extLst>
            </p:cNvPr>
            <p:cNvGrpSpPr/>
            <p:nvPr/>
          </p:nvGrpSpPr>
          <p:grpSpPr>
            <a:xfrm>
              <a:off x="1443375" y="1274375"/>
              <a:ext cx="1949075" cy="2106450"/>
              <a:chOff x="4078275" y="3017325"/>
              <a:chExt cx="1949075" cy="2106450"/>
            </a:xfrm>
          </p:grpSpPr>
          <p:sp>
            <p:nvSpPr>
              <p:cNvPr id="27" name="Google Shape;1337;p41">
                <a:extLst>
                  <a:ext uri="{FF2B5EF4-FFF2-40B4-BE49-F238E27FC236}">
                    <a16:creationId xmlns:a16="http://schemas.microsoft.com/office/drawing/2014/main" id="{056757FD-8354-8A7B-4268-62B0FB29D601}"/>
                  </a:ext>
                </a:extLst>
              </p:cNvPr>
              <p:cNvSpPr/>
              <p:nvPr/>
            </p:nvSpPr>
            <p:spPr>
              <a:xfrm>
                <a:off x="5708054" y="3749203"/>
                <a:ext cx="265050" cy="238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73" y="751"/>
                      <a:pt x="2545" y="1566"/>
                      <a:pt x="3654" y="2610"/>
                    </a:cubicBezTo>
                    <a:cubicBezTo>
                      <a:pt x="4959" y="3817"/>
                      <a:pt x="5513" y="5383"/>
                      <a:pt x="6198" y="6949"/>
                    </a:cubicBezTo>
                    <a:cubicBezTo>
                      <a:pt x="6649" y="8000"/>
                      <a:pt x="7696" y="9552"/>
                      <a:pt x="8866" y="9552"/>
                    </a:cubicBezTo>
                    <a:cubicBezTo>
                      <a:pt x="9220" y="9552"/>
                      <a:pt x="9586" y="9410"/>
                      <a:pt x="9949" y="9069"/>
                    </a:cubicBezTo>
                    <a:cubicBezTo>
                      <a:pt x="10113" y="8906"/>
                      <a:pt x="10243" y="8710"/>
                      <a:pt x="10373" y="8482"/>
                    </a:cubicBezTo>
                    <a:cubicBezTo>
                      <a:pt x="10602" y="7829"/>
                      <a:pt x="10602" y="7046"/>
                      <a:pt x="10406" y="6394"/>
                    </a:cubicBezTo>
                    <a:cubicBezTo>
                      <a:pt x="10047" y="5220"/>
                      <a:pt x="9264" y="4078"/>
                      <a:pt x="8318" y="3197"/>
                    </a:cubicBezTo>
                    <a:cubicBezTo>
                      <a:pt x="6785" y="1729"/>
                      <a:pt x="4795" y="914"/>
                      <a:pt x="2708" y="490"/>
                    </a:cubicBezTo>
                    <a:cubicBezTo>
                      <a:pt x="2055" y="359"/>
                      <a:pt x="1436" y="229"/>
                      <a:pt x="783" y="98"/>
                    </a:cubicBezTo>
                    <a:cubicBezTo>
                      <a:pt x="588" y="66"/>
                      <a:pt x="261" y="3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Google Shape;1338;p41">
                <a:extLst>
                  <a:ext uri="{FF2B5EF4-FFF2-40B4-BE49-F238E27FC236}">
                    <a16:creationId xmlns:a16="http://schemas.microsoft.com/office/drawing/2014/main" id="{735D9717-A468-959B-C19B-ED16E0452AA3}"/>
                  </a:ext>
                </a:extLst>
              </p:cNvPr>
              <p:cNvSpPr/>
              <p:nvPr/>
            </p:nvSpPr>
            <p:spPr>
              <a:xfrm>
                <a:off x="5927025" y="3880125"/>
                <a:ext cx="1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6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" y="0"/>
                      <a:pt x="65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Google Shape;1339;p41">
                <a:extLst>
                  <a:ext uri="{FF2B5EF4-FFF2-40B4-BE49-F238E27FC236}">
                    <a16:creationId xmlns:a16="http://schemas.microsoft.com/office/drawing/2014/main" id="{A15A1C0E-6131-CB73-D1FC-FD34CE972656}"/>
                  </a:ext>
                </a:extLst>
              </p:cNvPr>
              <p:cNvSpPr/>
              <p:nvPr/>
            </p:nvSpPr>
            <p:spPr>
              <a:xfrm>
                <a:off x="5902129" y="3948403"/>
                <a:ext cx="530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914" extrusionOk="0">
                    <a:moveTo>
                      <a:pt x="315" y="0"/>
                    </a:moveTo>
                    <a:cubicBezTo>
                      <a:pt x="221" y="0"/>
                      <a:pt x="125" y="43"/>
                      <a:pt x="66" y="122"/>
                    </a:cubicBezTo>
                    <a:cubicBezTo>
                      <a:pt x="1" y="253"/>
                      <a:pt x="34" y="416"/>
                      <a:pt x="164" y="546"/>
                    </a:cubicBezTo>
                    <a:cubicBezTo>
                      <a:pt x="392" y="709"/>
                      <a:pt x="686" y="872"/>
                      <a:pt x="1012" y="905"/>
                    </a:cubicBezTo>
                    <a:cubicBezTo>
                      <a:pt x="1068" y="911"/>
                      <a:pt x="1124" y="913"/>
                      <a:pt x="1180" y="913"/>
                    </a:cubicBezTo>
                    <a:cubicBezTo>
                      <a:pt x="1449" y="913"/>
                      <a:pt x="1715" y="850"/>
                      <a:pt x="1958" y="742"/>
                    </a:cubicBezTo>
                    <a:cubicBezTo>
                      <a:pt x="2023" y="677"/>
                      <a:pt x="2121" y="514"/>
                      <a:pt x="2023" y="351"/>
                    </a:cubicBezTo>
                    <a:cubicBezTo>
                      <a:pt x="1977" y="257"/>
                      <a:pt x="1880" y="180"/>
                      <a:pt x="1780" y="180"/>
                    </a:cubicBezTo>
                    <a:cubicBezTo>
                      <a:pt x="1741" y="180"/>
                      <a:pt x="1702" y="192"/>
                      <a:pt x="1665" y="220"/>
                    </a:cubicBezTo>
                    <a:cubicBezTo>
                      <a:pt x="1599" y="253"/>
                      <a:pt x="1534" y="253"/>
                      <a:pt x="1469" y="285"/>
                    </a:cubicBezTo>
                    <a:lnTo>
                      <a:pt x="1436" y="285"/>
                    </a:lnTo>
                    <a:cubicBezTo>
                      <a:pt x="1371" y="285"/>
                      <a:pt x="1338" y="285"/>
                      <a:pt x="1338" y="351"/>
                    </a:cubicBezTo>
                    <a:lnTo>
                      <a:pt x="1012" y="351"/>
                    </a:lnTo>
                    <a:cubicBezTo>
                      <a:pt x="979" y="351"/>
                      <a:pt x="979" y="351"/>
                      <a:pt x="947" y="285"/>
                    </a:cubicBezTo>
                    <a:cubicBezTo>
                      <a:pt x="882" y="285"/>
                      <a:pt x="816" y="253"/>
                      <a:pt x="784" y="220"/>
                    </a:cubicBezTo>
                    <a:lnTo>
                      <a:pt x="719" y="220"/>
                    </a:lnTo>
                    <a:cubicBezTo>
                      <a:pt x="686" y="220"/>
                      <a:pt x="686" y="155"/>
                      <a:pt x="653" y="155"/>
                    </a:cubicBezTo>
                    <a:cubicBezTo>
                      <a:pt x="555" y="122"/>
                      <a:pt x="523" y="90"/>
                      <a:pt x="490" y="57"/>
                    </a:cubicBezTo>
                    <a:cubicBezTo>
                      <a:pt x="439" y="18"/>
                      <a:pt x="377" y="0"/>
                      <a:pt x="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Google Shape;1340;p41">
                <a:extLst>
                  <a:ext uri="{FF2B5EF4-FFF2-40B4-BE49-F238E27FC236}">
                    <a16:creationId xmlns:a16="http://schemas.microsoft.com/office/drawing/2014/main" id="{F8E32017-F625-0712-1BBD-E6918B3D4A34}"/>
                  </a:ext>
                </a:extLst>
              </p:cNvPr>
              <p:cNvSpPr/>
              <p:nvPr/>
            </p:nvSpPr>
            <p:spPr>
              <a:xfrm>
                <a:off x="5692975" y="3558475"/>
                <a:ext cx="33437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13375" h="4537" extrusionOk="0">
                    <a:moveTo>
                      <a:pt x="8557" y="1"/>
                    </a:moveTo>
                    <a:cubicBezTo>
                      <a:pt x="8389" y="1"/>
                      <a:pt x="8222" y="5"/>
                      <a:pt x="8057" y="14"/>
                    </a:cubicBezTo>
                    <a:cubicBezTo>
                      <a:pt x="5937" y="145"/>
                      <a:pt x="3980" y="1058"/>
                      <a:pt x="2218" y="2232"/>
                    </a:cubicBezTo>
                    <a:cubicBezTo>
                      <a:pt x="1664" y="2591"/>
                      <a:pt x="1142" y="2950"/>
                      <a:pt x="620" y="3374"/>
                    </a:cubicBezTo>
                    <a:cubicBezTo>
                      <a:pt x="457" y="3504"/>
                      <a:pt x="229" y="3700"/>
                      <a:pt x="0" y="3863"/>
                    </a:cubicBezTo>
                    <a:cubicBezTo>
                      <a:pt x="1436" y="3504"/>
                      <a:pt x="2903" y="3113"/>
                      <a:pt x="4404" y="3048"/>
                    </a:cubicBezTo>
                    <a:cubicBezTo>
                      <a:pt x="4531" y="3041"/>
                      <a:pt x="4656" y="3037"/>
                      <a:pt x="4781" y="3037"/>
                    </a:cubicBezTo>
                    <a:cubicBezTo>
                      <a:pt x="6415" y="3037"/>
                      <a:pt x="7846" y="3613"/>
                      <a:pt x="9362" y="4189"/>
                    </a:cubicBezTo>
                    <a:cubicBezTo>
                      <a:pt x="9853" y="4370"/>
                      <a:pt x="10585" y="4536"/>
                      <a:pt x="11290" y="4536"/>
                    </a:cubicBezTo>
                    <a:cubicBezTo>
                      <a:pt x="12364" y="4536"/>
                      <a:pt x="13374" y="4152"/>
                      <a:pt x="13374" y="2852"/>
                    </a:cubicBezTo>
                    <a:cubicBezTo>
                      <a:pt x="13374" y="2656"/>
                      <a:pt x="13342" y="2395"/>
                      <a:pt x="13211" y="2167"/>
                    </a:cubicBezTo>
                    <a:cubicBezTo>
                      <a:pt x="12950" y="1515"/>
                      <a:pt x="12363" y="1025"/>
                      <a:pt x="11743" y="666"/>
                    </a:cubicBezTo>
                    <a:cubicBezTo>
                      <a:pt x="10757" y="187"/>
                      <a:pt x="9625" y="1"/>
                      <a:pt x="85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Google Shape;1341;p41">
                <a:extLst>
                  <a:ext uri="{FF2B5EF4-FFF2-40B4-BE49-F238E27FC236}">
                    <a16:creationId xmlns:a16="http://schemas.microsoft.com/office/drawing/2014/main" id="{9A44B61D-3623-144D-948E-902EF534D4F8}"/>
                  </a:ext>
                </a:extLst>
              </p:cNvPr>
              <p:cNvSpPr/>
              <p:nvPr/>
            </p:nvSpPr>
            <p:spPr>
              <a:xfrm>
                <a:off x="5971050" y="3616525"/>
                <a:ext cx="4650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737" extrusionOk="0">
                    <a:moveTo>
                      <a:pt x="1525" y="1"/>
                    </a:moveTo>
                    <a:cubicBezTo>
                      <a:pt x="1483" y="1"/>
                      <a:pt x="1440" y="13"/>
                      <a:pt x="1403" y="41"/>
                    </a:cubicBezTo>
                    <a:cubicBezTo>
                      <a:pt x="1240" y="106"/>
                      <a:pt x="1208" y="236"/>
                      <a:pt x="1273" y="400"/>
                    </a:cubicBezTo>
                    <a:lnTo>
                      <a:pt x="1273" y="497"/>
                    </a:lnTo>
                    <a:lnTo>
                      <a:pt x="1273" y="530"/>
                    </a:lnTo>
                    <a:lnTo>
                      <a:pt x="1273" y="563"/>
                    </a:lnTo>
                    <a:lnTo>
                      <a:pt x="1273" y="660"/>
                    </a:lnTo>
                    <a:cubicBezTo>
                      <a:pt x="1273" y="693"/>
                      <a:pt x="1273" y="726"/>
                      <a:pt x="1240" y="726"/>
                    </a:cubicBezTo>
                    <a:lnTo>
                      <a:pt x="1240" y="758"/>
                    </a:lnTo>
                    <a:cubicBezTo>
                      <a:pt x="1240" y="824"/>
                      <a:pt x="1208" y="824"/>
                      <a:pt x="1175" y="856"/>
                    </a:cubicBezTo>
                    <a:lnTo>
                      <a:pt x="1110" y="889"/>
                    </a:lnTo>
                    <a:lnTo>
                      <a:pt x="1044" y="987"/>
                    </a:lnTo>
                    <a:lnTo>
                      <a:pt x="947" y="1052"/>
                    </a:lnTo>
                    <a:cubicBezTo>
                      <a:pt x="947" y="1052"/>
                      <a:pt x="918" y="1066"/>
                      <a:pt x="908" y="1066"/>
                    </a:cubicBezTo>
                    <a:cubicBezTo>
                      <a:pt x="903" y="1066"/>
                      <a:pt x="903" y="1063"/>
                      <a:pt x="914" y="1052"/>
                    </a:cubicBezTo>
                    <a:cubicBezTo>
                      <a:pt x="925" y="1041"/>
                      <a:pt x="925" y="1037"/>
                      <a:pt x="920" y="1037"/>
                    </a:cubicBezTo>
                    <a:cubicBezTo>
                      <a:pt x="910" y="1037"/>
                      <a:pt x="881" y="1052"/>
                      <a:pt x="881" y="1052"/>
                    </a:cubicBezTo>
                    <a:cubicBezTo>
                      <a:pt x="784" y="1085"/>
                      <a:pt x="751" y="1150"/>
                      <a:pt x="686" y="1150"/>
                    </a:cubicBezTo>
                    <a:lnTo>
                      <a:pt x="620" y="1150"/>
                    </a:lnTo>
                    <a:cubicBezTo>
                      <a:pt x="620" y="1150"/>
                      <a:pt x="555" y="1182"/>
                      <a:pt x="490" y="1182"/>
                    </a:cubicBezTo>
                    <a:lnTo>
                      <a:pt x="327" y="1182"/>
                    </a:lnTo>
                    <a:cubicBezTo>
                      <a:pt x="164" y="1182"/>
                      <a:pt x="66" y="1248"/>
                      <a:pt x="1" y="1411"/>
                    </a:cubicBezTo>
                    <a:cubicBezTo>
                      <a:pt x="1" y="1541"/>
                      <a:pt x="99" y="1704"/>
                      <a:pt x="262" y="1737"/>
                    </a:cubicBezTo>
                    <a:cubicBezTo>
                      <a:pt x="653" y="1737"/>
                      <a:pt x="1077" y="1574"/>
                      <a:pt x="1403" y="1346"/>
                    </a:cubicBezTo>
                    <a:cubicBezTo>
                      <a:pt x="1566" y="1215"/>
                      <a:pt x="1729" y="1052"/>
                      <a:pt x="1762" y="856"/>
                    </a:cubicBezTo>
                    <a:cubicBezTo>
                      <a:pt x="1860" y="595"/>
                      <a:pt x="1860" y="400"/>
                      <a:pt x="1762" y="171"/>
                    </a:cubicBezTo>
                    <a:cubicBezTo>
                      <a:pt x="1739" y="78"/>
                      <a:pt x="1632" y="1"/>
                      <a:pt x="15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Google Shape;1342;p41">
                <a:extLst>
                  <a:ext uri="{FF2B5EF4-FFF2-40B4-BE49-F238E27FC236}">
                    <a16:creationId xmlns:a16="http://schemas.microsoft.com/office/drawing/2014/main" id="{6919FBA5-A9C7-6D1C-E212-5B8E5CC18F92}"/>
                  </a:ext>
                </a:extLst>
              </p:cNvPr>
              <p:cNvSpPr/>
              <p:nvPr/>
            </p:nvSpPr>
            <p:spPr>
              <a:xfrm>
                <a:off x="4097797" y="3278554"/>
                <a:ext cx="344675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13787" h="4486" extrusionOk="0">
                    <a:moveTo>
                      <a:pt x="4787" y="0"/>
                    </a:moveTo>
                    <a:cubicBezTo>
                      <a:pt x="3781" y="0"/>
                      <a:pt x="2766" y="134"/>
                      <a:pt x="1880" y="528"/>
                    </a:cubicBezTo>
                    <a:cubicBezTo>
                      <a:pt x="1227" y="821"/>
                      <a:pt x="608" y="1311"/>
                      <a:pt x="281" y="1963"/>
                    </a:cubicBezTo>
                    <a:cubicBezTo>
                      <a:pt x="184" y="2191"/>
                      <a:pt x="86" y="2420"/>
                      <a:pt x="86" y="2648"/>
                    </a:cubicBezTo>
                    <a:cubicBezTo>
                      <a:pt x="1" y="4091"/>
                      <a:pt x="1187" y="4485"/>
                      <a:pt x="2394" y="4485"/>
                    </a:cubicBezTo>
                    <a:cubicBezTo>
                      <a:pt x="3042" y="4485"/>
                      <a:pt x="3696" y="4372"/>
                      <a:pt x="4163" y="4246"/>
                    </a:cubicBezTo>
                    <a:cubicBezTo>
                      <a:pt x="5628" y="3804"/>
                      <a:pt x="6976" y="3315"/>
                      <a:pt x="8465" y="3315"/>
                    </a:cubicBezTo>
                    <a:cubicBezTo>
                      <a:pt x="8733" y="3315"/>
                      <a:pt x="9006" y="3331"/>
                      <a:pt x="9285" y="3366"/>
                    </a:cubicBezTo>
                    <a:cubicBezTo>
                      <a:pt x="10850" y="3464"/>
                      <a:pt x="12318" y="3920"/>
                      <a:pt x="13786" y="4409"/>
                    </a:cubicBezTo>
                    <a:cubicBezTo>
                      <a:pt x="13590" y="4246"/>
                      <a:pt x="13329" y="4018"/>
                      <a:pt x="13166" y="3888"/>
                    </a:cubicBezTo>
                    <a:cubicBezTo>
                      <a:pt x="12677" y="3431"/>
                      <a:pt x="12155" y="3039"/>
                      <a:pt x="11633" y="2615"/>
                    </a:cubicBezTo>
                    <a:cubicBezTo>
                      <a:pt x="9904" y="1311"/>
                      <a:pt x="7914" y="299"/>
                      <a:pt x="5762" y="38"/>
                    </a:cubicBezTo>
                    <a:cubicBezTo>
                      <a:pt x="5441" y="14"/>
                      <a:pt x="5115" y="0"/>
                      <a:pt x="47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Google Shape;1343;p41">
                <a:extLst>
                  <a:ext uri="{FF2B5EF4-FFF2-40B4-BE49-F238E27FC236}">
                    <a16:creationId xmlns:a16="http://schemas.microsoft.com/office/drawing/2014/main" id="{CB791046-1A6B-830D-AFC3-3EAE3B0DD326}"/>
                  </a:ext>
                </a:extLst>
              </p:cNvPr>
              <p:cNvSpPr/>
              <p:nvPr/>
            </p:nvSpPr>
            <p:spPr>
              <a:xfrm>
                <a:off x="4203050" y="3333750"/>
                <a:ext cx="850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34" h="66" extrusionOk="0">
                    <a:moveTo>
                      <a:pt x="33" y="65"/>
                    </a:moveTo>
                    <a:lnTo>
                      <a:pt x="33" y="65"/>
                    </a:lnTo>
                    <a:cubicBezTo>
                      <a:pt x="33" y="65"/>
                      <a:pt x="1" y="0"/>
                      <a:pt x="33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Google Shape;1344;p41">
                <a:extLst>
                  <a:ext uri="{FF2B5EF4-FFF2-40B4-BE49-F238E27FC236}">
                    <a16:creationId xmlns:a16="http://schemas.microsoft.com/office/drawing/2014/main" id="{4426CC33-7090-B787-4D35-28F1776197AD}"/>
                  </a:ext>
                </a:extLst>
              </p:cNvPr>
              <p:cNvSpPr/>
              <p:nvPr/>
            </p:nvSpPr>
            <p:spPr>
              <a:xfrm>
                <a:off x="4111347" y="3334454"/>
                <a:ext cx="4570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60" extrusionOk="0">
                    <a:moveTo>
                      <a:pt x="332" y="0"/>
                    </a:moveTo>
                    <a:cubicBezTo>
                      <a:pt x="298" y="0"/>
                      <a:pt x="264" y="7"/>
                      <a:pt x="229" y="21"/>
                    </a:cubicBezTo>
                    <a:cubicBezTo>
                      <a:pt x="66" y="53"/>
                      <a:pt x="0" y="216"/>
                      <a:pt x="66" y="412"/>
                    </a:cubicBezTo>
                    <a:cubicBezTo>
                      <a:pt x="163" y="706"/>
                      <a:pt x="327" y="1032"/>
                      <a:pt x="555" y="1228"/>
                    </a:cubicBezTo>
                    <a:cubicBezTo>
                      <a:pt x="816" y="1456"/>
                      <a:pt x="1109" y="1554"/>
                      <a:pt x="1436" y="1652"/>
                    </a:cubicBezTo>
                    <a:cubicBezTo>
                      <a:pt x="1463" y="1657"/>
                      <a:pt x="1490" y="1660"/>
                      <a:pt x="1517" y="1660"/>
                    </a:cubicBezTo>
                    <a:cubicBezTo>
                      <a:pt x="1649" y="1660"/>
                      <a:pt x="1767" y="1592"/>
                      <a:pt x="1794" y="1456"/>
                    </a:cubicBezTo>
                    <a:cubicBezTo>
                      <a:pt x="1827" y="1293"/>
                      <a:pt x="1762" y="1130"/>
                      <a:pt x="1599" y="1064"/>
                    </a:cubicBezTo>
                    <a:cubicBezTo>
                      <a:pt x="1534" y="1032"/>
                      <a:pt x="1468" y="1032"/>
                      <a:pt x="1370" y="999"/>
                    </a:cubicBezTo>
                    <a:cubicBezTo>
                      <a:pt x="1370" y="999"/>
                      <a:pt x="1338" y="967"/>
                      <a:pt x="1305" y="967"/>
                    </a:cubicBezTo>
                    <a:lnTo>
                      <a:pt x="1273" y="967"/>
                    </a:lnTo>
                    <a:cubicBezTo>
                      <a:pt x="1207" y="967"/>
                      <a:pt x="1142" y="901"/>
                      <a:pt x="1109" y="869"/>
                    </a:cubicBezTo>
                    <a:cubicBezTo>
                      <a:pt x="1044" y="869"/>
                      <a:pt x="1044" y="836"/>
                      <a:pt x="1012" y="836"/>
                    </a:cubicBezTo>
                    <a:lnTo>
                      <a:pt x="979" y="803"/>
                    </a:lnTo>
                    <a:lnTo>
                      <a:pt x="849" y="673"/>
                    </a:lnTo>
                    <a:cubicBezTo>
                      <a:pt x="816" y="673"/>
                      <a:pt x="816" y="640"/>
                      <a:pt x="816" y="640"/>
                    </a:cubicBezTo>
                    <a:cubicBezTo>
                      <a:pt x="816" y="575"/>
                      <a:pt x="783" y="575"/>
                      <a:pt x="783" y="542"/>
                    </a:cubicBezTo>
                    <a:cubicBezTo>
                      <a:pt x="783" y="510"/>
                      <a:pt x="718" y="510"/>
                      <a:pt x="718" y="477"/>
                    </a:cubicBezTo>
                    <a:cubicBezTo>
                      <a:pt x="685" y="477"/>
                      <a:pt x="685" y="412"/>
                      <a:pt x="685" y="412"/>
                    </a:cubicBezTo>
                    <a:cubicBezTo>
                      <a:pt x="653" y="379"/>
                      <a:pt x="588" y="282"/>
                      <a:pt x="588" y="216"/>
                    </a:cubicBezTo>
                    <a:cubicBezTo>
                      <a:pt x="562" y="88"/>
                      <a:pt x="456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Google Shape;1345;p41">
                <a:extLst>
                  <a:ext uri="{FF2B5EF4-FFF2-40B4-BE49-F238E27FC236}">
                    <a16:creationId xmlns:a16="http://schemas.microsoft.com/office/drawing/2014/main" id="{03079FC9-5265-CF54-3C62-49CC8621B0D0}"/>
                  </a:ext>
                </a:extLst>
              </p:cNvPr>
              <p:cNvSpPr/>
              <p:nvPr/>
            </p:nvSpPr>
            <p:spPr>
              <a:xfrm>
                <a:off x="4291950" y="3077750"/>
                <a:ext cx="245475" cy="29107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1643" extrusionOk="0">
                    <a:moveTo>
                      <a:pt x="3026" y="1"/>
                    </a:moveTo>
                    <a:cubicBezTo>
                      <a:pt x="2784" y="1"/>
                      <a:pt x="2545" y="30"/>
                      <a:pt x="2316" y="95"/>
                    </a:cubicBezTo>
                    <a:cubicBezTo>
                      <a:pt x="2055" y="128"/>
                      <a:pt x="1827" y="258"/>
                      <a:pt x="1664" y="421"/>
                    </a:cubicBezTo>
                    <a:cubicBezTo>
                      <a:pt x="0" y="1889"/>
                      <a:pt x="2088" y="3781"/>
                      <a:pt x="3360" y="4532"/>
                    </a:cubicBezTo>
                    <a:cubicBezTo>
                      <a:pt x="4926" y="5412"/>
                      <a:pt x="6394" y="6163"/>
                      <a:pt x="7536" y="7630"/>
                    </a:cubicBezTo>
                    <a:cubicBezTo>
                      <a:pt x="8482" y="8870"/>
                      <a:pt x="9167" y="10240"/>
                      <a:pt x="9819" y="11643"/>
                    </a:cubicBezTo>
                    <a:cubicBezTo>
                      <a:pt x="9786" y="11349"/>
                      <a:pt x="9786" y="11023"/>
                      <a:pt x="9786" y="10827"/>
                    </a:cubicBezTo>
                    <a:cubicBezTo>
                      <a:pt x="9721" y="10175"/>
                      <a:pt x="9688" y="9490"/>
                      <a:pt x="9623" y="8837"/>
                    </a:cubicBezTo>
                    <a:cubicBezTo>
                      <a:pt x="9362" y="6717"/>
                      <a:pt x="8742" y="4532"/>
                      <a:pt x="7438" y="2803"/>
                    </a:cubicBezTo>
                    <a:cubicBezTo>
                      <a:pt x="6687" y="1726"/>
                      <a:pt x="5611" y="845"/>
                      <a:pt x="4437" y="291"/>
                    </a:cubicBezTo>
                    <a:cubicBezTo>
                      <a:pt x="4002" y="117"/>
                      <a:pt x="3509" y="1"/>
                      <a:pt x="3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Google Shape;1346;p41">
                <a:extLst>
                  <a:ext uri="{FF2B5EF4-FFF2-40B4-BE49-F238E27FC236}">
                    <a16:creationId xmlns:a16="http://schemas.microsoft.com/office/drawing/2014/main" id="{288BD607-A19A-10F8-9944-C0096AD05C2C}"/>
                  </a:ext>
                </a:extLst>
              </p:cNvPr>
              <p:cNvSpPr/>
              <p:nvPr/>
            </p:nvSpPr>
            <p:spPr>
              <a:xfrm>
                <a:off x="4331100" y="3092150"/>
                <a:ext cx="27750" cy="562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248" extrusionOk="0">
                    <a:moveTo>
                      <a:pt x="776" y="0"/>
                    </a:moveTo>
                    <a:cubicBezTo>
                      <a:pt x="754" y="0"/>
                      <a:pt x="734" y="3"/>
                      <a:pt x="718" y="9"/>
                    </a:cubicBezTo>
                    <a:cubicBezTo>
                      <a:pt x="489" y="106"/>
                      <a:pt x="294" y="269"/>
                      <a:pt x="163" y="465"/>
                    </a:cubicBezTo>
                    <a:cubicBezTo>
                      <a:pt x="65" y="628"/>
                      <a:pt x="0" y="857"/>
                      <a:pt x="98" y="987"/>
                    </a:cubicBezTo>
                    <a:cubicBezTo>
                      <a:pt x="33" y="1444"/>
                      <a:pt x="196" y="1835"/>
                      <a:pt x="489" y="2161"/>
                    </a:cubicBezTo>
                    <a:cubicBezTo>
                      <a:pt x="550" y="2222"/>
                      <a:pt x="618" y="2247"/>
                      <a:pt x="686" y="2247"/>
                    </a:cubicBezTo>
                    <a:cubicBezTo>
                      <a:pt x="764" y="2247"/>
                      <a:pt x="844" y="2214"/>
                      <a:pt x="913" y="2161"/>
                    </a:cubicBezTo>
                    <a:cubicBezTo>
                      <a:pt x="1011" y="2064"/>
                      <a:pt x="979" y="1900"/>
                      <a:pt x="913" y="1770"/>
                    </a:cubicBezTo>
                    <a:lnTo>
                      <a:pt x="848" y="1737"/>
                    </a:lnTo>
                    <a:cubicBezTo>
                      <a:pt x="848" y="1737"/>
                      <a:pt x="816" y="1672"/>
                      <a:pt x="816" y="1640"/>
                    </a:cubicBezTo>
                    <a:lnTo>
                      <a:pt x="783" y="1574"/>
                    </a:lnTo>
                    <a:cubicBezTo>
                      <a:pt x="750" y="1574"/>
                      <a:pt x="750" y="1509"/>
                      <a:pt x="750" y="1509"/>
                    </a:cubicBezTo>
                    <a:cubicBezTo>
                      <a:pt x="685" y="1444"/>
                      <a:pt x="652" y="1346"/>
                      <a:pt x="652" y="1281"/>
                    </a:cubicBezTo>
                    <a:lnTo>
                      <a:pt x="652" y="1248"/>
                    </a:lnTo>
                    <a:lnTo>
                      <a:pt x="652" y="1183"/>
                    </a:lnTo>
                    <a:lnTo>
                      <a:pt x="652" y="1085"/>
                    </a:lnTo>
                    <a:lnTo>
                      <a:pt x="652" y="955"/>
                    </a:lnTo>
                    <a:lnTo>
                      <a:pt x="652" y="922"/>
                    </a:lnTo>
                    <a:cubicBezTo>
                      <a:pt x="652" y="857"/>
                      <a:pt x="685" y="824"/>
                      <a:pt x="685" y="791"/>
                    </a:cubicBezTo>
                    <a:lnTo>
                      <a:pt x="685" y="759"/>
                    </a:lnTo>
                    <a:cubicBezTo>
                      <a:pt x="685" y="694"/>
                      <a:pt x="750" y="694"/>
                      <a:pt x="750" y="661"/>
                    </a:cubicBezTo>
                    <a:lnTo>
                      <a:pt x="783" y="628"/>
                    </a:lnTo>
                    <a:lnTo>
                      <a:pt x="816" y="628"/>
                    </a:lnTo>
                    <a:lnTo>
                      <a:pt x="881" y="563"/>
                    </a:lnTo>
                    <a:cubicBezTo>
                      <a:pt x="1011" y="498"/>
                      <a:pt x="1109" y="367"/>
                      <a:pt x="1077" y="204"/>
                    </a:cubicBezTo>
                    <a:cubicBezTo>
                      <a:pt x="1049" y="68"/>
                      <a:pt x="886" y="0"/>
                      <a:pt x="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Google Shape;1347;p41">
                <a:extLst>
                  <a:ext uri="{FF2B5EF4-FFF2-40B4-BE49-F238E27FC236}">
                    <a16:creationId xmlns:a16="http://schemas.microsoft.com/office/drawing/2014/main" id="{E524CFE6-3118-F6F1-924E-79B2F4553F8B}"/>
                  </a:ext>
                </a:extLst>
              </p:cNvPr>
              <p:cNvSpPr/>
              <p:nvPr/>
            </p:nvSpPr>
            <p:spPr>
              <a:xfrm>
                <a:off x="5081350" y="4627925"/>
                <a:ext cx="345800" cy="495850"/>
              </a:xfrm>
              <a:custGeom>
                <a:avLst/>
                <a:gdLst/>
                <a:ahLst/>
                <a:cxnLst/>
                <a:rect l="l" t="t" r="r" b="b"/>
                <a:pathLst>
                  <a:path w="13832" h="19834" extrusionOk="0">
                    <a:moveTo>
                      <a:pt x="5481" y="1"/>
                    </a:moveTo>
                    <a:lnTo>
                      <a:pt x="229" y="1175"/>
                    </a:lnTo>
                    <a:cubicBezTo>
                      <a:pt x="2610" y="6916"/>
                      <a:pt x="1044" y="15560"/>
                      <a:pt x="294" y="18659"/>
                    </a:cubicBezTo>
                    <a:cubicBezTo>
                      <a:pt x="131" y="19442"/>
                      <a:pt x="0" y="19834"/>
                      <a:pt x="0" y="19834"/>
                    </a:cubicBezTo>
                    <a:lnTo>
                      <a:pt x="13831" y="19834"/>
                    </a:lnTo>
                    <a:cubicBezTo>
                      <a:pt x="13570" y="19377"/>
                      <a:pt x="13342" y="19018"/>
                      <a:pt x="13048" y="18659"/>
                    </a:cubicBezTo>
                    <a:cubicBezTo>
                      <a:pt x="12004" y="17224"/>
                      <a:pt x="10863" y="16409"/>
                      <a:pt x="9786" y="15952"/>
                    </a:cubicBezTo>
                    <a:cubicBezTo>
                      <a:pt x="9395" y="15821"/>
                      <a:pt x="8971" y="15691"/>
                      <a:pt x="8612" y="15593"/>
                    </a:cubicBezTo>
                    <a:cubicBezTo>
                      <a:pt x="8114" y="15486"/>
                      <a:pt x="7647" y="15447"/>
                      <a:pt x="7232" y="15447"/>
                    </a:cubicBezTo>
                    <a:cubicBezTo>
                      <a:pt x="6125" y="15447"/>
                      <a:pt x="5383" y="15724"/>
                      <a:pt x="5383" y="15724"/>
                    </a:cubicBezTo>
                    <a:cubicBezTo>
                      <a:pt x="8449" y="8417"/>
                      <a:pt x="5481" y="1"/>
                      <a:pt x="5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Google Shape;1348;p41">
                <a:extLst>
                  <a:ext uri="{FF2B5EF4-FFF2-40B4-BE49-F238E27FC236}">
                    <a16:creationId xmlns:a16="http://schemas.microsoft.com/office/drawing/2014/main" id="{F427DF15-EC27-6DF6-7F58-DB9B5AC874FE}"/>
                  </a:ext>
                </a:extLst>
              </p:cNvPr>
              <p:cNvSpPr/>
              <p:nvPr/>
            </p:nvSpPr>
            <p:spPr>
              <a:xfrm>
                <a:off x="5081600" y="5016925"/>
                <a:ext cx="346350" cy="106075"/>
              </a:xfrm>
              <a:custGeom>
                <a:avLst/>
                <a:gdLst/>
                <a:ahLst/>
                <a:cxnLst/>
                <a:rect l="l" t="t" r="r" b="b"/>
                <a:pathLst>
                  <a:path w="13854" h="4243" extrusionOk="0">
                    <a:moveTo>
                      <a:pt x="8602" y="0"/>
                    </a:moveTo>
                    <a:cubicBezTo>
                      <a:pt x="8211" y="359"/>
                      <a:pt x="7754" y="1175"/>
                      <a:pt x="7884" y="3099"/>
                    </a:cubicBezTo>
                    <a:lnTo>
                      <a:pt x="284" y="3099"/>
                    </a:lnTo>
                    <a:cubicBezTo>
                      <a:pt x="127" y="3852"/>
                      <a:pt x="0" y="4243"/>
                      <a:pt x="49" y="4243"/>
                    </a:cubicBezTo>
                    <a:cubicBezTo>
                      <a:pt x="51" y="4243"/>
                      <a:pt x="53" y="4242"/>
                      <a:pt x="56" y="4241"/>
                    </a:cubicBezTo>
                    <a:lnTo>
                      <a:pt x="13854" y="4241"/>
                    </a:lnTo>
                    <a:cubicBezTo>
                      <a:pt x="13625" y="3784"/>
                      <a:pt x="13332" y="3425"/>
                      <a:pt x="13104" y="3067"/>
                    </a:cubicBezTo>
                    <a:lnTo>
                      <a:pt x="9287" y="3067"/>
                    </a:lnTo>
                    <a:cubicBezTo>
                      <a:pt x="9222" y="1631"/>
                      <a:pt x="9450" y="816"/>
                      <a:pt x="9776" y="359"/>
                    </a:cubicBezTo>
                    <a:cubicBezTo>
                      <a:pt x="9385" y="196"/>
                      <a:pt x="8961" y="66"/>
                      <a:pt x="86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Google Shape;1349;p41">
                <a:extLst>
                  <a:ext uri="{FF2B5EF4-FFF2-40B4-BE49-F238E27FC236}">
                    <a16:creationId xmlns:a16="http://schemas.microsoft.com/office/drawing/2014/main" id="{FDDBDDA0-E480-67D1-7C38-BC86E5EB66B5}"/>
                  </a:ext>
                </a:extLst>
              </p:cNvPr>
              <p:cNvSpPr/>
              <p:nvPr/>
            </p:nvSpPr>
            <p:spPr>
              <a:xfrm>
                <a:off x="4265025" y="4592875"/>
                <a:ext cx="539075" cy="492575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19703" extrusionOk="0">
                    <a:moveTo>
                      <a:pt x="17779" y="0"/>
                    </a:moveTo>
                    <a:cubicBezTo>
                      <a:pt x="17779" y="0"/>
                      <a:pt x="10733" y="5513"/>
                      <a:pt x="9330" y="13309"/>
                    </a:cubicBezTo>
                    <a:cubicBezTo>
                      <a:pt x="9330" y="13309"/>
                      <a:pt x="8449" y="12102"/>
                      <a:pt x="6688" y="11450"/>
                    </a:cubicBezTo>
                    <a:cubicBezTo>
                      <a:pt x="6329" y="11287"/>
                      <a:pt x="5970" y="11221"/>
                      <a:pt x="5514" y="11123"/>
                    </a:cubicBezTo>
                    <a:cubicBezTo>
                      <a:pt x="5168" y="11064"/>
                      <a:pt x="4798" y="11032"/>
                      <a:pt x="4405" y="11032"/>
                    </a:cubicBezTo>
                    <a:cubicBezTo>
                      <a:pt x="3499" y="11032"/>
                      <a:pt x="2466" y="11203"/>
                      <a:pt x="1306" y="11613"/>
                    </a:cubicBezTo>
                    <a:cubicBezTo>
                      <a:pt x="849" y="11776"/>
                      <a:pt x="458" y="11939"/>
                      <a:pt x="1" y="12200"/>
                    </a:cubicBezTo>
                    <a:lnTo>
                      <a:pt x="11614" y="19702"/>
                    </a:lnTo>
                    <a:cubicBezTo>
                      <a:pt x="11614" y="19702"/>
                      <a:pt x="11777" y="19278"/>
                      <a:pt x="12038" y="18561"/>
                    </a:cubicBezTo>
                    <a:cubicBezTo>
                      <a:pt x="13147" y="15527"/>
                      <a:pt x="16441" y="7437"/>
                      <a:pt x="21563" y="3882"/>
                    </a:cubicBezTo>
                    <a:lnTo>
                      <a:pt x="17779" y="0"/>
                    </a:ln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Google Shape;1350;p41">
                <a:extLst>
                  <a:ext uri="{FF2B5EF4-FFF2-40B4-BE49-F238E27FC236}">
                    <a16:creationId xmlns:a16="http://schemas.microsoft.com/office/drawing/2014/main" id="{3A310285-8F4D-E45A-B92C-C7E9448EA278}"/>
                  </a:ext>
                </a:extLst>
              </p:cNvPr>
              <p:cNvSpPr/>
              <p:nvPr/>
            </p:nvSpPr>
            <p:spPr>
              <a:xfrm>
                <a:off x="4264225" y="4870950"/>
                <a:ext cx="301750" cy="214500"/>
              </a:xfrm>
              <a:custGeom>
                <a:avLst/>
                <a:gdLst/>
                <a:ahLst/>
                <a:cxnLst/>
                <a:rect l="l" t="t" r="r" b="b"/>
                <a:pathLst>
                  <a:path w="12070" h="8580" extrusionOk="0">
                    <a:moveTo>
                      <a:pt x="5513" y="0"/>
                    </a:moveTo>
                    <a:cubicBezTo>
                      <a:pt x="5546" y="522"/>
                      <a:pt x="5285" y="1338"/>
                      <a:pt x="4469" y="2545"/>
                    </a:cubicBezTo>
                    <a:lnTo>
                      <a:pt x="1305" y="490"/>
                    </a:lnTo>
                    <a:cubicBezTo>
                      <a:pt x="881" y="653"/>
                      <a:pt x="457" y="849"/>
                      <a:pt x="0" y="1077"/>
                    </a:cubicBezTo>
                    <a:lnTo>
                      <a:pt x="11613" y="8579"/>
                    </a:lnTo>
                    <a:cubicBezTo>
                      <a:pt x="11646" y="8579"/>
                      <a:pt x="11809" y="8155"/>
                      <a:pt x="12070" y="7438"/>
                    </a:cubicBezTo>
                    <a:lnTo>
                      <a:pt x="5676" y="3328"/>
                    </a:lnTo>
                    <a:cubicBezTo>
                      <a:pt x="6753" y="1762"/>
                      <a:pt x="6850" y="816"/>
                      <a:pt x="6687" y="327"/>
                    </a:cubicBezTo>
                    <a:cubicBezTo>
                      <a:pt x="6329" y="196"/>
                      <a:pt x="5904" y="98"/>
                      <a:pt x="5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Google Shape;1351;p41">
                <a:extLst>
                  <a:ext uri="{FF2B5EF4-FFF2-40B4-BE49-F238E27FC236}">
                    <a16:creationId xmlns:a16="http://schemas.microsoft.com/office/drawing/2014/main" id="{EF52D96A-8F10-449B-992B-E98DD2364414}"/>
                  </a:ext>
                </a:extLst>
              </p:cNvPr>
              <p:cNvSpPr/>
              <p:nvPr/>
            </p:nvSpPr>
            <p:spPr>
              <a:xfrm>
                <a:off x="4604275" y="3309275"/>
                <a:ext cx="1054475" cy="1463850"/>
              </a:xfrm>
              <a:custGeom>
                <a:avLst/>
                <a:gdLst/>
                <a:ahLst/>
                <a:cxnLst/>
                <a:rect l="l" t="t" r="r" b="b"/>
                <a:pathLst>
                  <a:path w="42179" h="58554" extrusionOk="0">
                    <a:moveTo>
                      <a:pt x="42178" y="5611"/>
                    </a:moveTo>
                    <a:lnTo>
                      <a:pt x="42159" y="5682"/>
                    </a:lnTo>
                    <a:lnTo>
                      <a:pt x="42159" y="5682"/>
                    </a:lnTo>
                    <a:cubicBezTo>
                      <a:pt x="42166" y="5659"/>
                      <a:pt x="42173" y="5635"/>
                      <a:pt x="42178" y="5611"/>
                    </a:cubicBezTo>
                    <a:close/>
                    <a:moveTo>
                      <a:pt x="1" y="0"/>
                    </a:moveTo>
                    <a:lnTo>
                      <a:pt x="947" y="54247"/>
                    </a:lnTo>
                    <a:lnTo>
                      <a:pt x="27499" y="58553"/>
                    </a:lnTo>
                    <a:lnTo>
                      <a:pt x="42159" y="5682"/>
                    </a:lnTo>
                    <a:lnTo>
                      <a:pt x="42159" y="5682"/>
                    </a:lnTo>
                    <a:cubicBezTo>
                      <a:pt x="41807" y="6720"/>
                      <a:pt x="38767" y="7250"/>
                      <a:pt x="34211" y="7250"/>
                    </a:cubicBezTo>
                    <a:cubicBezTo>
                      <a:pt x="30466" y="7250"/>
                      <a:pt x="25696" y="6892"/>
                      <a:pt x="20551" y="6166"/>
                    </a:cubicBezTo>
                    <a:cubicBezTo>
                      <a:pt x="9721" y="4600"/>
                      <a:pt x="979" y="1958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Google Shape;1352;p41">
                <a:extLst>
                  <a:ext uri="{FF2B5EF4-FFF2-40B4-BE49-F238E27FC236}">
                    <a16:creationId xmlns:a16="http://schemas.microsoft.com/office/drawing/2014/main" id="{64DDE4F0-7C01-0827-0A7C-A0C27C14C44A}"/>
                  </a:ext>
                </a:extLst>
              </p:cNvPr>
              <p:cNvSpPr/>
              <p:nvPr/>
            </p:nvSpPr>
            <p:spPr>
              <a:xfrm>
                <a:off x="4667900" y="3641175"/>
                <a:ext cx="827750" cy="1065075"/>
              </a:xfrm>
              <a:custGeom>
                <a:avLst/>
                <a:gdLst/>
                <a:ahLst/>
                <a:cxnLst/>
                <a:rect l="l" t="t" r="r" b="b"/>
                <a:pathLst>
                  <a:path w="33110" h="42603" extrusionOk="0">
                    <a:moveTo>
                      <a:pt x="0" y="1"/>
                    </a:moveTo>
                    <a:lnTo>
                      <a:pt x="881" y="38688"/>
                    </a:lnTo>
                    <a:lnTo>
                      <a:pt x="23356" y="42602"/>
                    </a:lnTo>
                    <a:lnTo>
                      <a:pt x="33109" y="78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3" name="Google Shape;1353;p41">
                <a:extLst>
                  <a:ext uri="{FF2B5EF4-FFF2-40B4-BE49-F238E27FC236}">
                    <a16:creationId xmlns:a16="http://schemas.microsoft.com/office/drawing/2014/main" id="{25C1C6AB-6967-5508-BF93-834CCF86BCC4}"/>
                  </a:ext>
                </a:extLst>
              </p:cNvPr>
              <p:cNvSpPr/>
              <p:nvPr/>
            </p:nvSpPr>
            <p:spPr>
              <a:xfrm>
                <a:off x="4671975" y="3579100"/>
                <a:ext cx="81470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32588" h="12406" extrusionOk="0">
                    <a:moveTo>
                      <a:pt x="8256" y="0"/>
                    </a:moveTo>
                    <a:cubicBezTo>
                      <a:pt x="5571" y="0"/>
                      <a:pt x="2783" y="627"/>
                      <a:pt x="0" y="2223"/>
                    </a:cubicBezTo>
                    <a:cubicBezTo>
                      <a:pt x="0" y="2223"/>
                      <a:pt x="6165" y="8714"/>
                      <a:pt x="15234" y="11324"/>
                    </a:cubicBezTo>
                    <a:cubicBezTo>
                      <a:pt x="15984" y="11552"/>
                      <a:pt x="16767" y="11715"/>
                      <a:pt x="17517" y="11878"/>
                    </a:cubicBezTo>
                    <a:cubicBezTo>
                      <a:pt x="19171" y="12211"/>
                      <a:pt x="20907" y="12406"/>
                      <a:pt x="22707" y="12406"/>
                    </a:cubicBezTo>
                    <a:cubicBezTo>
                      <a:pt x="25841" y="12406"/>
                      <a:pt x="29168" y="11816"/>
                      <a:pt x="32587" y="10345"/>
                    </a:cubicBezTo>
                    <a:cubicBezTo>
                      <a:pt x="32587" y="10345"/>
                      <a:pt x="29391" y="9432"/>
                      <a:pt x="25803" y="7083"/>
                    </a:cubicBezTo>
                    <a:cubicBezTo>
                      <a:pt x="24530" y="6268"/>
                      <a:pt x="22736" y="4995"/>
                      <a:pt x="20616" y="3821"/>
                    </a:cubicBezTo>
                    <a:cubicBezTo>
                      <a:pt x="19964" y="3462"/>
                      <a:pt x="19279" y="3071"/>
                      <a:pt x="18561" y="2712"/>
                    </a:cubicBezTo>
                    <a:cubicBezTo>
                      <a:pt x="15524" y="1213"/>
                      <a:pt x="11991" y="0"/>
                      <a:pt x="8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Google Shape;1354;p41">
                <a:extLst>
                  <a:ext uri="{FF2B5EF4-FFF2-40B4-BE49-F238E27FC236}">
                    <a16:creationId xmlns:a16="http://schemas.microsoft.com/office/drawing/2014/main" id="{68741173-659B-FB21-BC03-1867D6835013}"/>
                  </a:ext>
                </a:extLst>
              </p:cNvPr>
              <p:cNvSpPr/>
              <p:nvPr/>
            </p:nvSpPr>
            <p:spPr>
              <a:xfrm>
                <a:off x="4775525" y="4455850"/>
                <a:ext cx="8200" cy="2014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059" fill="none" extrusionOk="0">
                    <a:moveTo>
                      <a:pt x="327" y="1"/>
                    </a:moveTo>
                    <a:lnTo>
                      <a:pt x="1" y="8058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Google Shape;1355;p41">
                <a:extLst>
                  <a:ext uri="{FF2B5EF4-FFF2-40B4-BE49-F238E27FC236}">
                    <a16:creationId xmlns:a16="http://schemas.microsoft.com/office/drawing/2014/main" id="{8DE27136-5A1A-06D0-31B9-FFF2E597069E}"/>
                  </a:ext>
                </a:extLst>
              </p:cNvPr>
              <p:cNvSpPr/>
              <p:nvPr/>
            </p:nvSpPr>
            <p:spPr>
              <a:xfrm>
                <a:off x="5174325" y="4520275"/>
                <a:ext cx="4895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7993" fill="none" extrusionOk="0">
                    <a:moveTo>
                      <a:pt x="1957" y="1"/>
                    </a:moveTo>
                    <a:lnTo>
                      <a:pt x="0" y="7993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Google Shape;1356;p41">
                <a:extLst>
                  <a:ext uri="{FF2B5EF4-FFF2-40B4-BE49-F238E27FC236}">
                    <a16:creationId xmlns:a16="http://schemas.microsoft.com/office/drawing/2014/main" id="{342B82A2-A2D4-84EF-5103-FA7620981931}"/>
                  </a:ext>
                </a:extLst>
              </p:cNvPr>
              <p:cNvSpPr/>
              <p:nvPr/>
            </p:nvSpPr>
            <p:spPr>
              <a:xfrm>
                <a:off x="4978600" y="4506425"/>
                <a:ext cx="31000" cy="1827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7308" fill="none" extrusionOk="0">
                    <a:moveTo>
                      <a:pt x="1240" y="0"/>
                    </a:moveTo>
                    <a:lnTo>
                      <a:pt x="0" y="7307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Google Shape;1357;p41">
                <a:extLst>
                  <a:ext uri="{FF2B5EF4-FFF2-40B4-BE49-F238E27FC236}">
                    <a16:creationId xmlns:a16="http://schemas.microsoft.com/office/drawing/2014/main" id="{61AD4778-A480-6F13-BD6E-F699C68B4100}"/>
                  </a:ext>
                </a:extLst>
              </p:cNvPr>
              <p:cNvSpPr/>
              <p:nvPr/>
            </p:nvSpPr>
            <p:spPr>
              <a:xfrm>
                <a:off x="4594500" y="3255125"/>
                <a:ext cx="1071575" cy="234850"/>
              </a:xfrm>
              <a:custGeom>
                <a:avLst/>
                <a:gdLst/>
                <a:ahLst/>
                <a:cxnLst/>
                <a:rect l="l" t="t" r="r" b="b"/>
                <a:pathLst>
                  <a:path w="42863" h="9394" extrusionOk="0">
                    <a:moveTo>
                      <a:pt x="8185" y="1"/>
                    </a:moveTo>
                    <a:cubicBezTo>
                      <a:pt x="3499" y="1"/>
                      <a:pt x="439" y="573"/>
                      <a:pt x="294" y="1677"/>
                    </a:cubicBezTo>
                    <a:cubicBezTo>
                      <a:pt x="0" y="3667"/>
                      <a:pt x="9199" y="6603"/>
                      <a:pt x="20910" y="8299"/>
                    </a:cubicBezTo>
                    <a:cubicBezTo>
                      <a:pt x="26073" y="9035"/>
                      <a:pt x="30847" y="9394"/>
                      <a:pt x="34593" y="9394"/>
                    </a:cubicBezTo>
                    <a:cubicBezTo>
                      <a:pt x="39318" y="9394"/>
                      <a:pt x="42405" y="8822"/>
                      <a:pt x="42569" y="7712"/>
                    </a:cubicBezTo>
                    <a:cubicBezTo>
                      <a:pt x="42863" y="5755"/>
                      <a:pt x="33599" y="2786"/>
                      <a:pt x="21921" y="1123"/>
                    </a:cubicBezTo>
                    <a:cubicBezTo>
                      <a:pt x="16740" y="368"/>
                      <a:pt x="11940" y="1"/>
                      <a:pt x="81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Google Shape;1358;p41">
                <a:extLst>
                  <a:ext uri="{FF2B5EF4-FFF2-40B4-BE49-F238E27FC236}">
                    <a16:creationId xmlns:a16="http://schemas.microsoft.com/office/drawing/2014/main" id="{DAC512F1-E5DA-9FBF-A0FB-5E1D082BB23E}"/>
                  </a:ext>
                </a:extLst>
              </p:cNvPr>
              <p:cNvSpPr/>
              <p:nvPr/>
            </p:nvSpPr>
            <p:spPr>
              <a:xfrm>
                <a:off x="5024250" y="3102950"/>
                <a:ext cx="330325" cy="603500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24140" extrusionOk="0">
                    <a:moveTo>
                      <a:pt x="12299" y="1"/>
                    </a:moveTo>
                    <a:lnTo>
                      <a:pt x="1" y="23650"/>
                    </a:lnTo>
                    <a:lnTo>
                      <a:pt x="947" y="24139"/>
                    </a:lnTo>
                    <a:lnTo>
                      <a:pt x="13212" y="425"/>
                    </a:lnTo>
                    <a:lnTo>
                      <a:pt x="1229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Google Shape;1359;p41">
                <a:extLst>
                  <a:ext uri="{FF2B5EF4-FFF2-40B4-BE49-F238E27FC236}">
                    <a16:creationId xmlns:a16="http://schemas.microsoft.com/office/drawing/2014/main" id="{DE0CB68E-02C6-397A-A1A1-C0882D967CEA}"/>
                  </a:ext>
                </a:extLst>
              </p:cNvPr>
              <p:cNvSpPr/>
              <p:nvPr/>
            </p:nvSpPr>
            <p:spPr>
              <a:xfrm>
                <a:off x="4920700" y="3045050"/>
                <a:ext cx="722550" cy="439575"/>
              </a:xfrm>
              <a:custGeom>
                <a:avLst/>
                <a:gdLst/>
                <a:ahLst/>
                <a:cxnLst/>
                <a:rect l="l" t="t" r="r" b="b"/>
                <a:pathLst>
                  <a:path w="28902" h="17583" extrusionOk="0">
                    <a:moveTo>
                      <a:pt x="0" y="1"/>
                    </a:moveTo>
                    <a:cubicBezTo>
                      <a:pt x="241" y="18"/>
                      <a:pt x="481" y="36"/>
                      <a:pt x="722" y="54"/>
                    </a:cubicBezTo>
                    <a:lnTo>
                      <a:pt x="722" y="54"/>
                    </a:lnTo>
                    <a:cubicBezTo>
                      <a:pt x="667" y="36"/>
                      <a:pt x="611" y="18"/>
                      <a:pt x="555" y="1"/>
                    </a:cubicBezTo>
                    <a:close/>
                    <a:moveTo>
                      <a:pt x="722" y="54"/>
                    </a:moveTo>
                    <a:cubicBezTo>
                      <a:pt x="5855" y="1767"/>
                      <a:pt x="3556" y="8058"/>
                      <a:pt x="3556" y="8058"/>
                    </a:cubicBezTo>
                    <a:cubicBezTo>
                      <a:pt x="3835" y="8026"/>
                      <a:pt x="4104" y="8011"/>
                      <a:pt x="4365" y="8011"/>
                    </a:cubicBezTo>
                    <a:cubicBezTo>
                      <a:pt x="9493" y="8011"/>
                      <a:pt x="11058" y="13831"/>
                      <a:pt x="11058" y="13831"/>
                    </a:cubicBezTo>
                    <a:cubicBezTo>
                      <a:pt x="11886" y="13670"/>
                      <a:pt x="12651" y="13598"/>
                      <a:pt x="13356" y="13598"/>
                    </a:cubicBezTo>
                    <a:cubicBezTo>
                      <a:pt x="18629" y="13598"/>
                      <a:pt x="20583" y="17583"/>
                      <a:pt x="20583" y="17583"/>
                    </a:cubicBezTo>
                    <a:cubicBezTo>
                      <a:pt x="22681" y="14470"/>
                      <a:pt x="25969" y="14014"/>
                      <a:pt x="27717" y="14014"/>
                    </a:cubicBezTo>
                    <a:cubicBezTo>
                      <a:pt x="28442" y="14014"/>
                      <a:pt x="28901" y="14092"/>
                      <a:pt x="28901" y="14092"/>
                    </a:cubicBezTo>
                    <a:lnTo>
                      <a:pt x="18855" y="2382"/>
                    </a:lnTo>
                    <a:cubicBezTo>
                      <a:pt x="18818" y="2382"/>
                      <a:pt x="18772" y="2383"/>
                      <a:pt x="18719" y="2383"/>
                    </a:cubicBezTo>
                    <a:cubicBezTo>
                      <a:pt x="18532" y="2383"/>
                      <a:pt x="18253" y="2364"/>
                      <a:pt x="17974" y="2186"/>
                    </a:cubicBezTo>
                    <a:cubicBezTo>
                      <a:pt x="17485" y="1860"/>
                      <a:pt x="17452" y="1468"/>
                      <a:pt x="17452" y="1403"/>
                    </a:cubicBezTo>
                    <a:cubicBezTo>
                      <a:pt x="11855" y="997"/>
                      <a:pt x="6288" y="470"/>
                      <a:pt x="722" y="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Google Shape;1360;p41">
                <a:extLst>
                  <a:ext uri="{FF2B5EF4-FFF2-40B4-BE49-F238E27FC236}">
                    <a16:creationId xmlns:a16="http://schemas.microsoft.com/office/drawing/2014/main" id="{57B31F74-E56E-2EB6-F306-306A48036341}"/>
                  </a:ext>
                </a:extLst>
              </p:cNvPr>
              <p:cNvSpPr/>
              <p:nvPr/>
            </p:nvSpPr>
            <p:spPr>
              <a:xfrm>
                <a:off x="4920700" y="3045050"/>
                <a:ext cx="722550" cy="439575"/>
              </a:xfrm>
              <a:custGeom>
                <a:avLst/>
                <a:gdLst/>
                <a:ahLst/>
                <a:cxnLst/>
                <a:rect l="l" t="t" r="r" b="b"/>
                <a:pathLst>
                  <a:path w="28902" h="17583" fill="none" extrusionOk="0">
                    <a:moveTo>
                      <a:pt x="555" y="1"/>
                    </a:moveTo>
                    <a:cubicBezTo>
                      <a:pt x="5904" y="1632"/>
                      <a:pt x="3556" y="8058"/>
                      <a:pt x="3556" y="8058"/>
                    </a:cubicBezTo>
                    <a:cubicBezTo>
                      <a:pt x="9330" y="7405"/>
                      <a:pt x="11058" y="13831"/>
                      <a:pt x="11058" y="13831"/>
                    </a:cubicBezTo>
                    <a:cubicBezTo>
                      <a:pt x="18072" y="12461"/>
                      <a:pt x="20583" y="17583"/>
                      <a:pt x="20583" y="17583"/>
                    </a:cubicBezTo>
                    <a:cubicBezTo>
                      <a:pt x="23552" y="13179"/>
                      <a:pt x="28901" y="14092"/>
                      <a:pt x="28901" y="14092"/>
                    </a:cubicBezTo>
                    <a:lnTo>
                      <a:pt x="18855" y="2382"/>
                    </a:lnTo>
                    <a:cubicBezTo>
                      <a:pt x="18691" y="2382"/>
                      <a:pt x="18333" y="2414"/>
                      <a:pt x="17974" y="2186"/>
                    </a:cubicBezTo>
                    <a:cubicBezTo>
                      <a:pt x="17485" y="1860"/>
                      <a:pt x="17452" y="1468"/>
                      <a:pt x="17452" y="1403"/>
                    </a:cubicBezTo>
                    <a:cubicBezTo>
                      <a:pt x="11613" y="979"/>
                      <a:pt x="5807" y="425"/>
                      <a:pt x="0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Google Shape;1361;p41">
                <a:extLst>
                  <a:ext uri="{FF2B5EF4-FFF2-40B4-BE49-F238E27FC236}">
                    <a16:creationId xmlns:a16="http://schemas.microsoft.com/office/drawing/2014/main" id="{28F630BC-2A27-0771-C3CD-6DAE4D8B3E75}"/>
                  </a:ext>
                </a:extLst>
              </p:cNvPr>
              <p:cNvSpPr/>
              <p:nvPr/>
            </p:nvSpPr>
            <p:spPr>
              <a:xfrm>
                <a:off x="4911725" y="3044225"/>
                <a:ext cx="4461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7844" h="1437" fill="none" extrusionOk="0">
                    <a:moveTo>
                      <a:pt x="17844" y="1436"/>
                    </a:moveTo>
                    <a:lnTo>
                      <a:pt x="0" y="1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Google Shape;1362;p41">
                <a:extLst>
                  <a:ext uri="{FF2B5EF4-FFF2-40B4-BE49-F238E27FC236}">
                    <a16:creationId xmlns:a16="http://schemas.microsoft.com/office/drawing/2014/main" id="{C804D0A1-AC83-012F-51D6-578D0DD5F79E}"/>
                  </a:ext>
                </a:extLst>
              </p:cNvPr>
              <p:cNvSpPr/>
              <p:nvPr/>
            </p:nvSpPr>
            <p:spPr>
              <a:xfrm>
                <a:off x="5356975" y="3017325"/>
                <a:ext cx="3058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16148" extrusionOk="0">
                    <a:moveTo>
                      <a:pt x="1828" y="0"/>
                    </a:moveTo>
                    <a:lnTo>
                      <a:pt x="1" y="2480"/>
                    </a:lnTo>
                    <a:cubicBezTo>
                      <a:pt x="1" y="2545"/>
                      <a:pt x="66" y="2969"/>
                      <a:pt x="490" y="3262"/>
                    </a:cubicBezTo>
                    <a:cubicBezTo>
                      <a:pt x="731" y="3443"/>
                      <a:pt x="997" y="3488"/>
                      <a:pt x="1174" y="3488"/>
                    </a:cubicBezTo>
                    <a:cubicBezTo>
                      <a:pt x="1283" y="3488"/>
                      <a:pt x="1358" y="3471"/>
                      <a:pt x="1371" y="3458"/>
                    </a:cubicBezTo>
                    <a:lnTo>
                      <a:pt x="2839" y="555"/>
                    </a:lnTo>
                    <a:lnTo>
                      <a:pt x="1828" y="0"/>
                    </a:lnTo>
                    <a:close/>
                    <a:moveTo>
                      <a:pt x="1371" y="3458"/>
                    </a:moveTo>
                    <a:lnTo>
                      <a:pt x="12233" y="16147"/>
                    </a:lnTo>
                    <a:cubicBezTo>
                      <a:pt x="8613" y="11907"/>
                      <a:pt x="5024" y="7699"/>
                      <a:pt x="1371" y="34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5" name="Google Shape;1363;p41">
                <a:extLst>
                  <a:ext uri="{FF2B5EF4-FFF2-40B4-BE49-F238E27FC236}">
                    <a16:creationId xmlns:a16="http://schemas.microsoft.com/office/drawing/2014/main" id="{73419A7A-E7E4-A93D-48E1-4DD645625260}"/>
                  </a:ext>
                </a:extLst>
              </p:cNvPr>
              <p:cNvSpPr/>
              <p:nvPr/>
            </p:nvSpPr>
            <p:spPr>
              <a:xfrm>
                <a:off x="5356975" y="3017325"/>
                <a:ext cx="3058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16148" fill="none" extrusionOk="0">
                    <a:moveTo>
                      <a:pt x="1371" y="3458"/>
                    </a:moveTo>
                    <a:lnTo>
                      <a:pt x="2839" y="555"/>
                    </a:lnTo>
                    <a:lnTo>
                      <a:pt x="1828" y="0"/>
                    </a:lnTo>
                    <a:lnTo>
                      <a:pt x="1" y="2480"/>
                    </a:lnTo>
                    <a:cubicBezTo>
                      <a:pt x="1" y="2545"/>
                      <a:pt x="66" y="2969"/>
                      <a:pt x="490" y="3262"/>
                    </a:cubicBezTo>
                    <a:cubicBezTo>
                      <a:pt x="882" y="3556"/>
                      <a:pt x="1338" y="3491"/>
                      <a:pt x="1371" y="3458"/>
                    </a:cubicBezTo>
                    <a:cubicBezTo>
                      <a:pt x="5024" y="7699"/>
                      <a:pt x="8613" y="11907"/>
                      <a:pt x="12233" y="16147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6" name="Google Shape;1364;p41">
                <a:extLst>
                  <a:ext uri="{FF2B5EF4-FFF2-40B4-BE49-F238E27FC236}">
                    <a16:creationId xmlns:a16="http://schemas.microsoft.com/office/drawing/2014/main" id="{82833CBB-4D15-F9F8-5F0E-F8829A9465C0}"/>
                  </a:ext>
                </a:extLst>
              </p:cNvPr>
              <p:cNvSpPr/>
              <p:nvPr/>
            </p:nvSpPr>
            <p:spPr>
              <a:xfrm>
                <a:off x="5382275" y="3105400"/>
                <a:ext cx="55475" cy="4020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6083" fill="none" extrusionOk="0">
                    <a:moveTo>
                      <a:pt x="2218" y="16082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Google Shape;1365;p41">
                <a:extLst>
                  <a:ext uri="{FF2B5EF4-FFF2-40B4-BE49-F238E27FC236}">
                    <a16:creationId xmlns:a16="http://schemas.microsoft.com/office/drawing/2014/main" id="{0B51428E-A3E8-9402-17C1-DFE8A49CF7DB}"/>
                  </a:ext>
                </a:extLst>
              </p:cNvPr>
              <p:cNvSpPr/>
              <p:nvPr/>
            </p:nvSpPr>
            <p:spPr>
              <a:xfrm>
                <a:off x="5180025" y="3099700"/>
                <a:ext cx="185950" cy="318050"/>
              </a:xfrm>
              <a:custGeom>
                <a:avLst/>
                <a:gdLst/>
                <a:ahLst/>
                <a:cxnLst/>
                <a:rect l="l" t="t" r="r" b="b"/>
                <a:pathLst>
                  <a:path w="7438" h="12722" fill="none" extrusionOk="0">
                    <a:moveTo>
                      <a:pt x="0" y="12722"/>
                    </a:moveTo>
                    <a:lnTo>
                      <a:pt x="7438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8" name="Google Shape;1366;p41">
                <a:extLst>
                  <a:ext uri="{FF2B5EF4-FFF2-40B4-BE49-F238E27FC236}">
                    <a16:creationId xmlns:a16="http://schemas.microsoft.com/office/drawing/2014/main" id="{375E673E-030F-0E8A-1B37-6F72DE100567}"/>
                  </a:ext>
                </a:extLst>
              </p:cNvPr>
              <p:cNvSpPr/>
              <p:nvPr/>
            </p:nvSpPr>
            <p:spPr>
              <a:xfrm>
                <a:off x="4983475" y="3087450"/>
                <a:ext cx="371100" cy="168025"/>
              </a:xfrm>
              <a:custGeom>
                <a:avLst/>
                <a:gdLst/>
                <a:ahLst/>
                <a:cxnLst/>
                <a:rect l="l" t="t" r="r" b="b"/>
                <a:pathLst>
                  <a:path w="14844" h="6721" fill="none" extrusionOk="0">
                    <a:moveTo>
                      <a:pt x="14843" y="1"/>
                    </a:moveTo>
                    <a:lnTo>
                      <a:pt x="1" y="672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9" name="Google Shape;1367;p41">
                <a:extLst>
                  <a:ext uri="{FF2B5EF4-FFF2-40B4-BE49-F238E27FC236}">
                    <a16:creationId xmlns:a16="http://schemas.microsoft.com/office/drawing/2014/main" id="{41307751-3A5A-BEF0-F6B9-59F807535169}"/>
                  </a:ext>
                </a:extLst>
              </p:cNvPr>
              <p:cNvSpPr/>
              <p:nvPr/>
            </p:nvSpPr>
            <p:spPr>
              <a:xfrm>
                <a:off x="4968800" y="3653575"/>
                <a:ext cx="1549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3738" extrusionOk="0">
                    <a:moveTo>
                      <a:pt x="814" y="1"/>
                    </a:moveTo>
                    <a:cubicBezTo>
                      <a:pt x="534" y="1"/>
                      <a:pt x="238" y="172"/>
                      <a:pt x="164" y="418"/>
                    </a:cubicBezTo>
                    <a:cubicBezTo>
                      <a:pt x="1" y="842"/>
                      <a:pt x="197" y="1168"/>
                      <a:pt x="523" y="1331"/>
                    </a:cubicBezTo>
                    <a:cubicBezTo>
                      <a:pt x="481" y="1300"/>
                      <a:pt x="470" y="1289"/>
                      <a:pt x="473" y="1289"/>
                    </a:cubicBezTo>
                    <a:lnTo>
                      <a:pt x="473" y="1289"/>
                    </a:lnTo>
                    <a:cubicBezTo>
                      <a:pt x="479" y="1289"/>
                      <a:pt x="555" y="1342"/>
                      <a:pt x="555" y="1364"/>
                    </a:cubicBezTo>
                    <a:cubicBezTo>
                      <a:pt x="588" y="1397"/>
                      <a:pt x="653" y="1429"/>
                      <a:pt x="686" y="1429"/>
                    </a:cubicBezTo>
                    <a:cubicBezTo>
                      <a:pt x="751" y="1527"/>
                      <a:pt x="849" y="1560"/>
                      <a:pt x="914" y="1658"/>
                    </a:cubicBezTo>
                    <a:cubicBezTo>
                      <a:pt x="1077" y="1755"/>
                      <a:pt x="1240" y="1919"/>
                      <a:pt x="1371" y="2049"/>
                    </a:cubicBezTo>
                    <a:cubicBezTo>
                      <a:pt x="1828" y="2375"/>
                      <a:pt x="2317" y="2571"/>
                      <a:pt x="2839" y="2701"/>
                    </a:cubicBezTo>
                    <a:lnTo>
                      <a:pt x="3459" y="2832"/>
                    </a:lnTo>
                    <a:cubicBezTo>
                      <a:pt x="3491" y="2832"/>
                      <a:pt x="3524" y="2865"/>
                      <a:pt x="3622" y="2865"/>
                    </a:cubicBezTo>
                    <a:cubicBezTo>
                      <a:pt x="3687" y="2865"/>
                      <a:pt x="3785" y="2930"/>
                      <a:pt x="3850" y="2962"/>
                    </a:cubicBezTo>
                    <a:cubicBezTo>
                      <a:pt x="3948" y="2995"/>
                      <a:pt x="4013" y="3028"/>
                      <a:pt x="4144" y="3093"/>
                    </a:cubicBezTo>
                    <a:cubicBezTo>
                      <a:pt x="4176" y="3126"/>
                      <a:pt x="4241" y="3126"/>
                      <a:pt x="4274" y="3158"/>
                    </a:cubicBezTo>
                    <a:cubicBezTo>
                      <a:pt x="4470" y="3289"/>
                      <a:pt x="4633" y="3419"/>
                      <a:pt x="4796" y="3550"/>
                    </a:cubicBezTo>
                    <a:cubicBezTo>
                      <a:pt x="4995" y="3677"/>
                      <a:pt x="5199" y="3737"/>
                      <a:pt x="5383" y="3737"/>
                    </a:cubicBezTo>
                    <a:cubicBezTo>
                      <a:pt x="5623" y="3737"/>
                      <a:pt x="5827" y="3636"/>
                      <a:pt x="5938" y="3452"/>
                    </a:cubicBezTo>
                    <a:cubicBezTo>
                      <a:pt x="6199" y="3126"/>
                      <a:pt x="6101" y="2701"/>
                      <a:pt x="5807" y="2473"/>
                    </a:cubicBezTo>
                    <a:cubicBezTo>
                      <a:pt x="5481" y="2147"/>
                      <a:pt x="5090" y="1886"/>
                      <a:pt x="4633" y="1723"/>
                    </a:cubicBezTo>
                    <a:cubicBezTo>
                      <a:pt x="4241" y="1560"/>
                      <a:pt x="3785" y="1495"/>
                      <a:pt x="3328" y="1397"/>
                    </a:cubicBezTo>
                    <a:cubicBezTo>
                      <a:pt x="3198" y="1364"/>
                      <a:pt x="3132" y="1364"/>
                      <a:pt x="3002" y="1331"/>
                    </a:cubicBezTo>
                    <a:cubicBezTo>
                      <a:pt x="3002" y="1331"/>
                      <a:pt x="2937" y="1299"/>
                      <a:pt x="2871" y="1299"/>
                    </a:cubicBezTo>
                    <a:cubicBezTo>
                      <a:pt x="2839" y="1299"/>
                      <a:pt x="2774" y="1234"/>
                      <a:pt x="2708" y="1201"/>
                    </a:cubicBezTo>
                    <a:cubicBezTo>
                      <a:pt x="2676" y="1201"/>
                      <a:pt x="2643" y="1168"/>
                      <a:pt x="2610" y="1168"/>
                    </a:cubicBezTo>
                    <a:cubicBezTo>
                      <a:pt x="2610" y="1168"/>
                      <a:pt x="2545" y="1103"/>
                      <a:pt x="2513" y="1103"/>
                    </a:cubicBezTo>
                    <a:cubicBezTo>
                      <a:pt x="2447" y="1070"/>
                      <a:pt x="2349" y="1005"/>
                      <a:pt x="2284" y="907"/>
                    </a:cubicBezTo>
                    <a:cubicBezTo>
                      <a:pt x="1893" y="581"/>
                      <a:pt x="1534" y="288"/>
                      <a:pt x="1077" y="59"/>
                    </a:cubicBezTo>
                    <a:cubicBezTo>
                      <a:pt x="997" y="19"/>
                      <a:pt x="906" y="1"/>
                      <a:pt x="814" y="1"/>
                    </a:cubicBezTo>
                    <a:close/>
                  </a:path>
                </a:pathLst>
              </a:custGeom>
              <a:solidFill>
                <a:srgbClr val="F9DD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Google Shape;1368;p41">
                <a:extLst>
                  <a:ext uri="{FF2B5EF4-FFF2-40B4-BE49-F238E27FC236}">
                    <a16:creationId xmlns:a16="http://schemas.microsoft.com/office/drawing/2014/main" id="{53A46FFC-7785-F0E9-37F5-B7F984B68218}"/>
                  </a:ext>
                </a:extLst>
              </p:cNvPr>
              <p:cNvSpPr/>
              <p:nvPr/>
            </p:nvSpPr>
            <p:spPr>
              <a:xfrm>
                <a:off x="5141700" y="3466675"/>
                <a:ext cx="310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64" fill="none" extrusionOk="0">
                    <a:moveTo>
                      <a:pt x="1240" y="163"/>
                    </a:moveTo>
                    <a:cubicBezTo>
                      <a:pt x="816" y="131"/>
                      <a:pt x="424" y="33"/>
                      <a:pt x="0" y="0"/>
                    </a:cubicBez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Google Shape;1369;p41">
                <a:extLst>
                  <a:ext uri="{FF2B5EF4-FFF2-40B4-BE49-F238E27FC236}">
                    <a16:creationId xmlns:a16="http://schemas.microsoft.com/office/drawing/2014/main" id="{95307EC1-49AA-329F-3A45-2AAC53F1A4DE}"/>
                  </a:ext>
                </a:extLst>
              </p:cNvPr>
              <p:cNvSpPr/>
              <p:nvPr/>
            </p:nvSpPr>
            <p:spPr>
              <a:xfrm>
                <a:off x="5144150" y="3786025"/>
                <a:ext cx="19410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020" extrusionOk="0">
                    <a:moveTo>
                      <a:pt x="4678" y="1"/>
                    </a:moveTo>
                    <a:cubicBezTo>
                      <a:pt x="2795" y="1"/>
                      <a:pt x="961" y="2860"/>
                      <a:pt x="489" y="6537"/>
                    </a:cubicBezTo>
                    <a:cubicBezTo>
                      <a:pt x="0" y="10419"/>
                      <a:pt x="1174" y="13779"/>
                      <a:pt x="3132" y="14007"/>
                    </a:cubicBezTo>
                    <a:cubicBezTo>
                      <a:pt x="3203" y="14015"/>
                      <a:pt x="3274" y="14019"/>
                      <a:pt x="3345" y="14019"/>
                    </a:cubicBezTo>
                    <a:cubicBezTo>
                      <a:pt x="4936" y="14019"/>
                      <a:pt x="6492" y="11954"/>
                      <a:pt x="7242" y="9081"/>
                    </a:cubicBezTo>
                    <a:lnTo>
                      <a:pt x="4926" y="7418"/>
                    </a:lnTo>
                    <a:lnTo>
                      <a:pt x="7666" y="6341"/>
                    </a:lnTo>
                    <a:cubicBezTo>
                      <a:pt x="7764" y="2949"/>
                      <a:pt x="6622" y="241"/>
                      <a:pt x="4893" y="13"/>
                    </a:cubicBezTo>
                    <a:cubicBezTo>
                      <a:pt x="4822" y="5"/>
                      <a:pt x="4750" y="1"/>
                      <a:pt x="4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Google Shape;1370;p41">
                <a:extLst>
                  <a:ext uri="{FF2B5EF4-FFF2-40B4-BE49-F238E27FC236}">
                    <a16:creationId xmlns:a16="http://schemas.microsoft.com/office/drawing/2014/main" id="{58E08666-B233-B474-2751-47419F74E06C}"/>
                  </a:ext>
                </a:extLst>
              </p:cNvPr>
              <p:cNvSpPr/>
              <p:nvPr/>
            </p:nvSpPr>
            <p:spPr>
              <a:xfrm>
                <a:off x="4758400" y="3716625"/>
                <a:ext cx="195750" cy="350775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14031" extrusionOk="0">
                    <a:moveTo>
                      <a:pt x="4527" y="1"/>
                    </a:moveTo>
                    <a:cubicBezTo>
                      <a:pt x="2868" y="1"/>
                      <a:pt x="1143" y="2254"/>
                      <a:pt x="458" y="5399"/>
                    </a:cubicBezTo>
                    <a:lnTo>
                      <a:pt x="2774" y="7160"/>
                    </a:lnTo>
                    <a:lnTo>
                      <a:pt x="66" y="8171"/>
                    </a:lnTo>
                    <a:cubicBezTo>
                      <a:pt x="1" y="11270"/>
                      <a:pt x="1110" y="13782"/>
                      <a:pt x="2774" y="14010"/>
                    </a:cubicBezTo>
                    <a:cubicBezTo>
                      <a:pt x="2865" y="14024"/>
                      <a:pt x="2957" y="14031"/>
                      <a:pt x="3048" y="14031"/>
                    </a:cubicBezTo>
                    <a:cubicBezTo>
                      <a:pt x="4919" y="14031"/>
                      <a:pt x="6810" y="11219"/>
                      <a:pt x="7308" y="7519"/>
                    </a:cubicBezTo>
                    <a:cubicBezTo>
                      <a:pt x="7830" y="3702"/>
                      <a:pt x="6721" y="310"/>
                      <a:pt x="4763" y="16"/>
                    </a:cubicBezTo>
                    <a:cubicBezTo>
                      <a:pt x="4685" y="6"/>
                      <a:pt x="4606" y="1"/>
                      <a:pt x="4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Google Shape;1371;p41">
                <a:extLst>
                  <a:ext uri="{FF2B5EF4-FFF2-40B4-BE49-F238E27FC236}">
                    <a16:creationId xmlns:a16="http://schemas.microsoft.com/office/drawing/2014/main" id="{57A3A86A-1C8F-1B09-8741-0F67ACC6606E}"/>
                  </a:ext>
                </a:extLst>
              </p:cNvPr>
              <p:cNvSpPr/>
              <p:nvPr/>
            </p:nvSpPr>
            <p:spPr>
              <a:xfrm>
                <a:off x="4791850" y="4072175"/>
                <a:ext cx="39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7892" extrusionOk="0">
                    <a:moveTo>
                      <a:pt x="3588" y="1"/>
                    </a:moveTo>
                    <a:cubicBezTo>
                      <a:pt x="2900" y="1"/>
                      <a:pt x="2161" y="145"/>
                      <a:pt x="1697" y="473"/>
                    </a:cubicBezTo>
                    <a:cubicBezTo>
                      <a:pt x="0" y="1745"/>
                      <a:pt x="1925" y="4616"/>
                      <a:pt x="3001" y="5627"/>
                    </a:cubicBezTo>
                    <a:cubicBezTo>
                      <a:pt x="4591" y="7162"/>
                      <a:pt x="6757" y="7891"/>
                      <a:pt x="8937" y="7891"/>
                    </a:cubicBezTo>
                    <a:cubicBezTo>
                      <a:pt x="9352" y="7891"/>
                      <a:pt x="9766" y="7865"/>
                      <a:pt x="10178" y="7813"/>
                    </a:cubicBezTo>
                    <a:cubicBezTo>
                      <a:pt x="11058" y="7682"/>
                      <a:pt x="12070" y="7421"/>
                      <a:pt x="13016" y="6965"/>
                    </a:cubicBezTo>
                    <a:cubicBezTo>
                      <a:pt x="14451" y="6280"/>
                      <a:pt x="15625" y="5138"/>
                      <a:pt x="15788" y="3507"/>
                    </a:cubicBezTo>
                    <a:cubicBezTo>
                      <a:pt x="15951" y="1974"/>
                      <a:pt x="14842" y="1419"/>
                      <a:pt x="13505" y="1256"/>
                    </a:cubicBezTo>
                    <a:cubicBezTo>
                      <a:pt x="13154" y="1207"/>
                      <a:pt x="12788" y="1188"/>
                      <a:pt x="12423" y="1188"/>
                    </a:cubicBezTo>
                    <a:cubicBezTo>
                      <a:pt x="11571" y="1188"/>
                      <a:pt x="10730" y="1295"/>
                      <a:pt x="10112" y="1387"/>
                    </a:cubicBezTo>
                    <a:cubicBezTo>
                      <a:pt x="9780" y="1417"/>
                      <a:pt x="9454" y="1440"/>
                      <a:pt x="9126" y="1440"/>
                    </a:cubicBezTo>
                    <a:cubicBezTo>
                      <a:pt x="8746" y="1440"/>
                      <a:pt x="8362" y="1409"/>
                      <a:pt x="7960" y="1321"/>
                    </a:cubicBezTo>
                    <a:cubicBezTo>
                      <a:pt x="6818" y="1126"/>
                      <a:pt x="5807" y="441"/>
                      <a:pt x="4698" y="147"/>
                    </a:cubicBezTo>
                    <a:cubicBezTo>
                      <a:pt x="4502" y="114"/>
                      <a:pt x="4208" y="82"/>
                      <a:pt x="3980" y="17"/>
                    </a:cubicBezTo>
                    <a:cubicBezTo>
                      <a:pt x="3853" y="6"/>
                      <a:pt x="3722" y="1"/>
                      <a:pt x="3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Google Shape;1372;p41">
                <a:extLst>
                  <a:ext uri="{FF2B5EF4-FFF2-40B4-BE49-F238E27FC236}">
                    <a16:creationId xmlns:a16="http://schemas.microsoft.com/office/drawing/2014/main" id="{93EBEAB7-BC9D-7901-EBDA-7C40A88142D1}"/>
                  </a:ext>
                </a:extLst>
              </p:cNvPr>
              <p:cNvSpPr/>
              <p:nvPr/>
            </p:nvSpPr>
            <p:spPr>
              <a:xfrm>
                <a:off x="4866875" y="4169075"/>
                <a:ext cx="2503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4016" extrusionOk="0">
                    <a:moveTo>
                      <a:pt x="4414" y="0"/>
                    </a:moveTo>
                    <a:cubicBezTo>
                      <a:pt x="2617" y="0"/>
                      <a:pt x="1008" y="659"/>
                      <a:pt x="0" y="1751"/>
                    </a:cubicBezTo>
                    <a:cubicBezTo>
                      <a:pt x="1590" y="3286"/>
                      <a:pt x="3756" y="4015"/>
                      <a:pt x="5936" y="4015"/>
                    </a:cubicBezTo>
                    <a:cubicBezTo>
                      <a:pt x="6351" y="4015"/>
                      <a:pt x="6765" y="3989"/>
                      <a:pt x="7177" y="3937"/>
                    </a:cubicBezTo>
                    <a:cubicBezTo>
                      <a:pt x="8057" y="3806"/>
                      <a:pt x="9069" y="3545"/>
                      <a:pt x="10015" y="3089"/>
                    </a:cubicBezTo>
                    <a:cubicBezTo>
                      <a:pt x="9199" y="1523"/>
                      <a:pt x="7438" y="349"/>
                      <a:pt x="5317" y="55"/>
                    </a:cubicBezTo>
                    <a:cubicBezTo>
                      <a:pt x="5012" y="18"/>
                      <a:pt x="4710" y="0"/>
                      <a:pt x="4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Google Shape;1373;p41">
                <a:extLst>
                  <a:ext uri="{FF2B5EF4-FFF2-40B4-BE49-F238E27FC236}">
                    <a16:creationId xmlns:a16="http://schemas.microsoft.com/office/drawing/2014/main" id="{4B6E8419-4A61-E8D8-5DE4-9EECC8131CA9}"/>
                  </a:ext>
                </a:extLst>
              </p:cNvPr>
              <p:cNvSpPr/>
              <p:nvPr/>
            </p:nvSpPr>
            <p:spPr>
              <a:xfrm>
                <a:off x="4954950" y="3964200"/>
                <a:ext cx="1394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4430" extrusionOk="0">
                    <a:moveTo>
                      <a:pt x="2665" y="1"/>
                    </a:moveTo>
                    <a:cubicBezTo>
                      <a:pt x="1382" y="1"/>
                      <a:pt x="310" y="770"/>
                      <a:pt x="163" y="1856"/>
                    </a:cubicBezTo>
                    <a:cubicBezTo>
                      <a:pt x="0" y="3063"/>
                      <a:pt x="1044" y="4205"/>
                      <a:pt x="2479" y="4401"/>
                    </a:cubicBezTo>
                    <a:cubicBezTo>
                      <a:pt x="2623" y="4420"/>
                      <a:pt x="2765" y="4430"/>
                      <a:pt x="2905" y="4430"/>
                    </a:cubicBezTo>
                    <a:cubicBezTo>
                      <a:pt x="4170" y="4430"/>
                      <a:pt x="5268" y="3661"/>
                      <a:pt x="5415" y="2574"/>
                    </a:cubicBezTo>
                    <a:cubicBezTo>
                      <a:pt x="5578" y="1367"/>
                      <a:pt x="4534" y="258"/>
                      <a:pt x="3099" y="30"/>
                    </a:cubicBezTo>
                    <a:cubicBezTo>
                      <a:pt x="2953" y="10"/>
                      <a:pt x="2808" y="1"/>
                      <a:pt x="26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Google Shape;1374;p41">
                <a:extLst>
                  <a:ext uri="{FF2B5EF4-FFF2-40B4-BE49-F238E27FC236}">
                    <a16:creationId xmlns:a16="http://schemas.microsoft.com/office/drawing/2014/main" id="{FEC0ADBE-ED06-E335-9175-1CBFFA19B431}"/>
                  </a:ext>
                </a:extLst>
              </p:cNvPr>
              <p:cNvSpPr/>
              <p:nvPr/>
            </p:nvSpPr>
            <p:spPr>
              <a:xfrm>
                <a:off x="5260750" y="3677300"/>
                <a:ext cx="17535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3319" extrusionOk="0">
                    <a:moveTo>
                      <a:pt x="1284" y="0"/>
                    </a:moveTo>
                    <a:cubicBezTo>
                      <a:pt x="857" y="0"/>
                      <a:pt x="427" y="40"/>
                      <a:pt x="1" y="121"/>
                    </a:cubicBezTo>
                    <a:cubicBezTo>
                      <a:pt x="327" y="89"/>
                      <a:pt x="686" y="89"/>
                      <a:pt x="1012" y="89"/>
                    </a:cubicBezTo>
                    <a:cubicBezTo>
                      <a:pt x="1403" y="89"/>
                      <a:pt x="1730" y="121"/>
                      <a:pt x="2056" y="187"/>
                    </a:cubicBezTo>
                    <a:cubicBezTo>
                      <a:pt x="2708" y="285"/>
                      <a:pt x="3361" y="448"/>
                      <a:pt x="3948" y="741"/>
                    </a:cubicBezTo>
                    <a:cubicBezTo>
                      <a:pt x="4568" y="1002"/>
                      <a:pt x="5089" y="1361"/>
                      <a:pt x="5644" y="1818"/>
                    </a:cubicBezTo>
                    <a:cubicBezTo>
                      <a:pt x="5905" y="2013"/>
                      <a:pt x="6166" y="2242"/>
                      <a:pt x="6362" y="2503"/>
                    </a:cubicBezTo>
                    <a:cubicBezTo>
                      <a:pt x="6623" y="2796"/>
                      <a:pt x="6818" y="3025"/>
                      <a:pt x="7014" y="3318"/>
                    </a:cubicBezTo>
                    <a:cubicBezTo>
                      <a:pt x="6362" y="2144"/>
                      <a:pt x="5318" y="1165"/>
                      <a:pt x="4013" y="578"/>
                    </a:cubicBezTo>
                    <a:cubicBezTo>
                      <a:pt x="3159" y="196"/>
                      <a:pt x="2229" y="0"/>
                      <a:pt x="1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Google Shape;1375;p41">
                <a:extLst>
                  <a:ext uri="{FF2B5EF4-FFF2-40B4-BE49-F238E27FC236}">
                    <a16:creationId xmlns:a16="http://schemas.microsoft.com/office/drawing/2014/main" id="{1F3B2E52-307C-92CA-C694-63B425EECBCA}"/>
                  </a:ext>
                </a:extLst>
              </p:cNvPr>
              <p:cNvSpPr/>
              <p:nvPr/>
            </p:nvSpPr>
            <p:spPr>
              <a:xfrm>
                <a:off x="4742100" y="3604200"/>
                <a:ext cx="1908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1676" extrusionOk="0">
                    <a:moveTo>
                      <a:pt x="4434" y="0"/>
                    </a:moveTo>
                    <a:cubicBezTo>
                      <a:pt x="4184" y="0"/>
                      <a:pt x="3934" y="15"/>
                      <a:pt x="3687" y="44"/>
                    </a:cubicBezTo>
                    <a:cubicBezTo>
                      <a:pt x="2317" y="175"/>
                      <a:pt x="1012" y="762"/>
                      <a:pt x="1" y="1675"/>
                    </a:cubicBezTo>
                    <a:cubicBezTo>
                      <a:pt x="294" y="1480"/>
                      <a:pt x="588" y="1251"/>
                      <a:pt x="849" y="1088"/>
                    </a:cubicBezTo>
                    <a:cubicBezTo>
                      <a:pt x="1142" y="925"/>
                      <a:pt x="1436" y="762"/>
                      <a:pt x="1762" y="664"/>
                    </a:cubicBezTo>
                    <a:cubicBezTo>
                      <a:pt x="2414" y="403"/>
                      <a:pt x="3067" y="208"/>
                      <a:pt x="3719" y="175"/>
                    </a:cubicBezTo>
                    <a:cubicBezTo>
                      <a:pt x="3977" y="136"/>
                      <a:pt x="4239" y="118"/>
                      <a:pt x="4502" y="118"/>
                    </a:cubicBezTo>
                    <a:cubicBezTo>
                      <a:pt x="4907" y="118"/>
                      <a:pt x="5314" y="161"/>
                      <a:pt x="5709" y="240"/>
                    </a:cubicBezTo>
                    <a:cubicBezTo>
                      <a:pt x="6035" y="273"/>
                      <a:pt x="6361" y="371"/>
                      <a:pt x="6688" y="501"/>
                    </a:cubicBezTo>
                    <a:cubicBezTo>
                      <a:pt x="7014" y="566"/>
                      <a:pt x="7307" y="697"/>
                      <a:pt x="7634" y="860"/>
                    </a:cubicBezTo>
                    <a:cubicBezTo>
                      <a:pt x="6698" y="299"/>
                      <a:pt x="5566" y="0"/>
                      <a:pt x="44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" name="Google Shape;1376;p41">
                <a:extLst>
                  <a:ext uri="{FF2B5EF4-FFF2-40B4-BE49-F238E27FC236}">
                    <a16:creationId xmlns:a16="http://schemas.microsoft.com/office/drawing/2014/main" id="{15EB4D9F-E2CA-378E-25AA-DA36FC587818}"/>
                  </a:ext>
                </a:extLst>
              </p:cNvPr>
              <p:cNvSpPr/>
              <p:nvPr/>
            </p:nvSpPr>
            <p:spPr>
              <a:xfrm>
                <a:off x="4078275" y="3942100"/>
                <a:ext cx="1861825" cy="880875"/>
              </a:xfrm>
              <a:custGeom>
                <a:avLst/>
                <a:gdLst/>
                <a:ahLst/>
                <a:cxnLst/>
                <a:rect l="l" t="t" r="r" b="b"/>
                <a:pathLst>
                  <a:path w="74473" h="35235" extrusionOk="0">
                    <a:moveTo>
                      <a:pt x="21530" y="0"/>
                    </a:moveTo>
                    <a:lnTo>
                      <a:pt x="18725" y="327"/>
                    </a:lnTo>
                    <a:lnTo>
                      <a:pt x="18366" y="392"/>
                    </a:lnTo>
                    <a:cubicBezTo>
                      <a:pt x="16604" y="653"/>
                      <a:pt x="14973" y="1044"/>
                      <a:pt x="13440" y="1468"/>
                    </a:cubicBezTo>
                    <a:cubicBezTo>
                      <a:pt x="9787" y="2512"/>
                      <a:pt x="6786" y="3915"/>
                      <a:pt x="4535" y="5774"/>
                    </a:cubicBezTo>
                    <a:cubicBezTo>
                      <a:pt x="3198" y="6916"/>
                      <a:pt x="2121" y="8155"/>
                      <a:pt x="1404" y="9591"/>
                    </a:cubicBezTo>
                    <a:cubicBezTo>
                      <a:pt x="882" y="10667"/>
                      <a:pt x="555" y="11744"/>
                      <a:pt x="425" y="12983"/>
                    </a:cubicBezTo>
                    <a:cubicBezTo>
                      <a:pt x="1" y="15886"/>
                      <a:pt x="1045" y="18724"/>
                      <a:pt x="3067" y="21399"/>
                    </a:cubicBezTo>
                    <a:cubicBezTo>
                      <a:pt x="4144" y="22736"/>
                      <a:pt x="5481" y="24041"/>
                      <a:pt x="7079" y="25248"/>
                    </a:cubicBezTo>
                    <a:cubicBezTo>
                      <a:pt x="12560" y="29456"/>
                      <a:pt x="20976" y="32686"/>
                      <a:pt x="30761" y="34219"/>
                    </a:cubicBezTo>
                    <a:cubicBezTo>
                      <a:pt x="32132" y="34447"/>
                      <a:pt x="33567" y="34643"/>
                      <a:pt x="35002" y="34806"/>
                    </a:cubicBezTo>
                    <a:cubicBezTo>
                      <a:pt x="35067" y="34806"/>
                      <a:pt x="35198" y="34806"/>
                      <a:pt x="35296" y="34838"/>
                    </a:cubicBezTo>
                    <a:cubicBezTo>
                      <a:pt x="37997" y="35104"/>
                      <a:pt x="40656" y="35234"/>
                      <a:pt x="43235" y="35234"/>
                    </a:cubicBezTo>
                    <a:cubicBezTo>
                      <a:pt x="45732" y="35234"/>
                      <a:pt x="48153" y="35112"/>
                      <a:pt x="50464" y="34871"/>
                    </a:cubicBezTo>
                    <a:cubicBezTo>
                      <a:pt x="51703" y="34773"/>
                      <a:pt x="52976" y="34610"/>
                      <a:pt x="54150" y="34382"/>
                    </a:cubicBezTo>
                    <a:cubicBezTo>
                      <a:pt x="59206" y="33534"/>
                      <a:pt x="63577" y="32066"/>
                      <a:pt x="66937" y="30043"/>
                    </a:cubicBezTo>
                    <a:cubicBezTo>
                      <a:pt x="68633" y="28999"/>
                      <a:pt x="70068" y="27825"/>
                      <a:pt x="71210" y="26520"/>
                    </a:cubicBezTo>
                    <a:cubicBezTo>
                      <a:pt x="72743" y="24726"/>
                      <a:pt x="73722" y="22639"/>
                      <a:pt x="73950" y="20355"/>
                    </a:cubicBezTo>
                    <a:cubicBezTo>
                      <a:pt x="74472" y="14875"/>
                      <a:pt x="71014" y="10406"/>
                      <a:pt x="64849" y="7079"/>
                    </a:cubicBezTo>
                    <a:cubicBezTo>
                      <a:pt x="63381" y="6263"/>
                      <a:pt x="61718" y="5481"/>
                      <a:pt x="59956" y="4796"/>
                    </a:cubicBezTo>
                    <a:cubicBezTo>
                      <a:pt x="59924" y="4796"/>
                      <a:pt x="59858" y="4730"/>
                      <a:pt x="59793" y="4730"/>
                    </a:cubicBezTo>
                    <a:lnTo>
                      <a:pt x="56760" y="3686"/>
                    </a:lnTo>
                    <a:lnTo>
                      <a:pt x="52486" y="18985"/>
                    </a:lnTo>
                    <a:cubicBezTo>
                      <a:pt x="51638" y="19050"/>
                      <a:pt x="50725" y="19148"/>
                      <a:pt x="49844" y="19181"/>
                    </a:cubicBezTo>
                    <a:cubicBezTo>
                      <a:pt x="49681" y="19181"/>
                      <a:pt x="49518" y="19181"/>
                      <a:pt x="49387" y="19214"/>
                    </a:cubicBezTo>
                    <a:cubicBezTo>
                      <a:pt x="48833" y="19279"/>
                      <a:pt x="48246" y="19279"/>
                      <a:pt x="47626" y="19279"/>
                    </a:cubicBezTo>
                    <a:lnTo>
                      <a:pt x="44984" y="19279"/>
                    </a:lnTo>
                    <a:cubicBezTo>
                      <a:pt x="44364" y="19279"/>
                      <a:pt x="43777" y="19214"/>
                      <a:pt x="43157" y="19214"/>
                    </a:cubicBezTo>
                    <a:lnTo>
                      <a:pt x="43059" y="19214"/>
                    </a:lnTo>
                    <a:cubicBezTo>
                      <a:pt x="42342" y="19181"/>
                      <a:pt x="41559" y="19148"/>
                      <a:pt x="40743" y="19116"/>
                    </a:cubicBezTo>
                    <a:cubicBezTo>
                      <a:pt x="40547" y="19116"/>
                      <a:pt x="40352" y="19050"/>
                      <a:pt x="40123" y="19050"/>
                    </a:cubicBezTo>
                    <a:cubicBezTo>
                      <a:pt x="40026" y="19050"/>
                      <a:pt x="39895" y="19050"/>
                      <a:pt x="39797" y="19018"/>
                    </a:cubicBezTo>
                    <a:lnTo>
                      <a:pt x="39699" y="19018"/>
                    </a:lnTo>
                    <a:lnTo>
                      <a:pt x="38199" y="18887"/>
                    </a:lnTo>
                    <a:cubicBezTo>
                      <a:pt x="38003" y="18887"/>
                      <a:pt x="37840" y="18855"/>
                      <a:pt x="37644" y="18855"/>
                    </a:cubicBezTo>
                    <a:cubicBezTo>
                      <a:pt x="37449" y="18855"/>
                      <a:pt x="37253" y="18822"/>
                      <a:pt x="37090" y="18822"/>
                    </a:cubicBezTo>
                    <a:cubicBezTo>
                      <a:pt x="36764" y="18757"/>
                      <a:pt x="36372" y="18724"/>
                      <a:pt x="36046" y="18692"/>
                    </a:cubicBezTo>
                    <a:lnTo>
                      <a:pt x="35067" y="18561"/>
                    </a:lnTo>
                    <a:cubicBezTo>
                      <a:pt x="34741" y="18529"/>
                      <a:pt x="34415" y="18496"/>
                      <a:pt x="34154" y="18431"/>
                    </a:cubicBezTo>
                    <a:cubicBezTo>
                      <a:pt x="31218" y="18039"/>
                      <a:pt x="28772" y="17550"/>
                      <a:pt x="26651" y="17028"/>
                    </a:cubicBezTo>
                    <a:cubicBezTo>
                      <a:pt x="26554" y="17028"/>
                      <a:pt x="26488" y="16963"/>
                      <a:pt x="26423" y="16963"/>
                    </a:cubicBezTo>
                    <a:cubicBezTo>
                      <a:pt x="24759" y="16539"/>
                      <a:pt x="23292" y="16082"/>
                      <a:pt x="21921" y="15560"/>
                    </a:cubicBezTo>
                    <a:lnTo>
                      <a:pt x="2153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" name="Google Shape;1377;p41">
                <a:extLst>
                  <a:ext uri="{FF2B5EF4-FFF2-40B4-BE49-F238E27FC236}">
                    <a16:creationId xmlns:a16="http://schemas.microsoft.com/office/drawing/2014/main" id="{70905AA2-E0C0-AE43-48BF-9A6F0FFEB78C}"/>
                  </a:ext>
                </a:extLst>
              </p:cNvPr>
              <p:cNvSpPr/>
              <p:nvPr/>
            </p:nvSpPr>
            <p:spPr>
              <a:xfrm>
                <a:off x="4358000" y="4160650"/>
                <a:ext cx="1374150" cy="272400"/>
              </a:xfrm>
              <a:custGeom>
                <a:avLst/>
                <a:gdLst/>
                <a:ahLst/>
                <a:cxnLst/>
                <a:rect l="l" t="t" r="r" b="b"/>
                <a:pathLst>
                  <a:path w="54966" h="10896" fill="none" extrusionOk="0">
                    <a:moveTo>
                      <a:pt x="54965" y="6035"/>
                    </a:moveTo>
                    <a:cubicBezTo>
                      <a:pt x="54965" y="6035"/>
                      <a:pt x="53986" y="6851"/>
                      <a:pt x="51736" y="7829"/>
                    </a:cubicBezTo>
                    <a:cubicBezTo>
                      <a:pt x="50561" y="8319"/>
                      <a:pt x="48996" y="8841"/>
                      <a:pt x="47104" y="9297"/>
                    </a:cubicBezTo>
                    <a:cubicBezTo>
                      <a:pt x="43091" y="10243"/>
                      <a:pt x="37383" y="10896"/>
                      <a:pt x="29522" y="10308"/>
                    </a:cubicBezTo>
                    <a:cubicBezTo>
                      <a:pt x="28347" y="10243"/>
                      <a:pt x="27108" y="10113"/>
                      <a:pt x="25803" y="9982"/>
                    </a:cubicBezTo>
                    <a:cubicBezTo>
                      <a:pt x="25346" y="9950"/>
                      <a:pt x="24857" y="9884"/>
                      <a:pt x="24433" y="9819"/>
                    </a:cubicBezTo>
                    <a:cubicBezTo>
                      <a:pt x="15658" y="8775"/>
                      <a:pt x="9950" y="6818"/>
                      <a:pt x="6231" y="4926"/>
                    </a:cubicBezTo>
                    <a:cubicBezTo>
                      <a:pt x="4078" y="3850"/>
                      <a:pt x="2610" y="2741"/>
                      <a:pt x="1632" y="1893"/>
                    </a:cubicBezTo>
                    <a:cubicBezTo>
                      <a:pt x="392" y="783"/>
                      <a:pt x="1" y="1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" name="Google Shape;1378;p41">
                <a:extLst>
                  <a:ext uri="{FF2B5EF4-FFF2-40B4-BE49-F238E27FC236}">
                    <a16:creationId xmlns:a16="http://schemas.microsoft.com/office/drawing/2014/main" id="{1DD667AF-A8E3-4796-66FD-B1C46C659BCE}"/>
                  </a:ext>
                </a:extLst>
              </p:cNvPr>
              <p:cNvSpPr/>
              <p:nvPr/>
            </p:nvSpPr>
            <p:spPr>
              <a:xfrm>
                <a:off x="5533450" y="4435750"/>
                <a:ext cx="298450" cy="257400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10296" extrusionOk="0">
                    <a:moveTo>
                      <a:pt x="11059" y="1"/>
                    </a:moveTo>
                    <a:cubicBezTo>
                      <a:pt x="10707" y="1"/>
                      <a:pt x="10350" y="189"/>
                      <a:pt x="10263" y="609"/>
                    </a:cubicBezTo>
                    <a:cubicBezTo>
                      <a:pt x="9806" y="2730"/>
                      <a:pt x="8763" y="4687"/>
                      <a:pt x="7034" y="6122"/>
                    </a:cubicBezTo>
                    <a:cubicBezTo>
                      <a:pt x="5305" y="7557"/>
                      <a:pt x="3087" y="8373"/>
                      <a:pt x="901" y="8829"/>
                    </a:cubicBezTo>
                    <a:cubicBezTo>
                      <a:pt x="0" y="9010"/>
                      <a:pt x="95" y="10295"/>
                      <a:pt x="878" y="10295"/>
                    </a:cubicBezTo>
                    <a:cubicBezTo>
                      <a:pt x="946" y="10295"/>
                      <a:pt x="1019" y="10285"/>
                      <a:pt x="1097" y="10265"/>
                    </a:cubicBezTo>
                    <a:cubicBezTo>
                      <a:pt x="3609" y="9743"/>
                      <a:pt x="6153" y="8895"/>
                      <a:pt x="8110" y="7231"/>
                    </a:cubicBezTo>
                    <a:cubicBezTo>
                      <a:pt x="10100" y="5567"/>
                      <a:pt x="11242" y="3317"/>
                      <a:pt x="11829" y="805"/>
                    </a:cubicBezTo>
                    <a:cubicBezTo>
                      <a:pt x="11938" y="297"/>
                      <a:pt x="11502" y="1"/>
                      <a:pt x="11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" name="Google Shape;1379;p41">
                <a:extLst>
                  <a:ext uri="{FF2B5EF4-FFF2-40B4-BE49-F238E27FC236}">
                    <a16:creationId xmlns:a16="http://schemas.microsoft.com/office/drawing/2014/main" id="{9CD5D565-1727-94D3-ED2C-41D02C41CC09}"/>
                  </a:ext>
                </a:extLst>
              </p:cNvPr>
              <p:cNvSpPr/>
              <p:nvPr/>
            </p:nvSpPr>
            <p:spPr>
              <a:xfrm>
                <a:off x="4339950" y="4539400"/>
                <a:ext cx="5407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505" extrusionOk="0">
                    <a:moveTo>
                      <a:pt x="1069" y="1"/>
                    </a:moveTo>
                    <a:cubicBezTo>
                      <a:pt x="230" y="1"/>
                      <a:pt x="1" y="1303"/>
                      <a:pt x="918" y="1487"/>
                    </a:cubicBezTo>
                    <a:cubicBezTo>
                      <a:pt x="979" y="1499"/>
                      <a:pt x="1038" y="1505"/>
                      <a:pt x="1093" y="1505"/>
                    </a:cubicBezTo>
                    <a:cubicBezTo>
                      <a:pt x="1932" y="1505"/>
                      <a:pt x="2162" y="202"/>
                      <a:pt x="1244" y="19"/>
                    </a:cubicBezTo>
                    <a:cubicBezTo>
                      <a:pt x="1184" y="7"/>
                      <a:pt x="1125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" name="Google Shape;1380;p41">
                <a:extLst>
                  <a:ext uri="{FF2B5EF4-FFF2-40B4-BE49-F238E27FC236}">
                    <a16:creationId xmlns:a16="http://schemas.microsoft.com/office/drawing/2014/main" id="{23CD7AA0-809E-DD8B-1EC2-1CC6152B4DAA}"/>
                  </a:ext>
                </a:extLst>
              </p:cNvPr>
              <p:cNvSpPr/>
              <p:nvPr/>
            </p:nvSpPr>
            <p:spPr>
              <a:xfrm>
                <a:off x="4516200" y="4442000"/>
                <a:ext cx="181075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5644" extrusionOk="0">
                    <a:moveTo>
                      <a:pt x="3622" y="0"/>
                    </a:moveTo>
                    <a:cubicBezTo>
                      <a:pt x="1" y="0"/>
                      <a:pt x="1" y="5578"/>
                      <a:pt x="3622" y="5644"/>
                    </a:cubicBezTo>
                    <a:cubicBezTo>
                      <a:pt x="7242" y="5644"/>
                      <a:pt x="7210" y="0"/>
                      <a:pt x="36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" name="Google Shape;1381;p41">
                <a:extLst>
                  <a:ext uri="{FF2B5EF4-FFF2-40B4-BE49-F238E27FC236}">
                    <a16:creationId xmlns:a16="http://schemas.microsoft.com/office/drawing/2014/main" id="{F1228B2B-D42B-3E75-970E-0217DAB5393A}"/>
                  </a:ext>
                </a:extLst>
              </p:cNvPr>
              <p:cNvSpPr/>
              <p:nvPr/>
            </p:nvSpPr>
            <p:spPr>
              <a:xfrm>
                <a:off x="4824475" y="4690725"/>
                <a:ext cx="166375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4861" extrusionOk="0">
                    <a:moveTo>
                      <a:pt x="3229" y="0"/>
                    </a:moveTo>
                    <a:cubicBezTo>
                      <a:pt x="783" y="0"/>
                      <a:pt x="0" y="2643"/>
                      <a:pt x="913" y="4274"/>
                    </a:cubicBezTo>
                    <a:cubicBezTo>
                      <a:pt x="2284" y="4502"/>
                      <a:pt x="3719" y="4698"/>
                      <a:pt x="5154" y="4861"/>
                    </a:cubicBezTo>
                    <a:cubicBezTo>
                      <a:pt x="6655" y="3360"/>
                      <a:pt x="6035" y="0"/>
                      <a:pt x="3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" name="Google Shape;1382;p41">
                <a:extLst>
                  <a:ext uri="{FF2B5EF4-FFF2-40B4-BE49-F238E27FC236}">
                    <a16:creationId xmlns:a16="http://schemas.microsoft.com/office/drawing/2014/main" id="{52A9BFC9-D836-3145-E8FC-129C88F4A852}"/>
                  </a:ext>
                </a:extLst>
              </p:cNvPr>
              <p:cNvSpPr/>
              <p:nvPr/>
            </p:nvSpPr>
            <p:spPr>
              <a:xfrm>
                <a:off x="4950875" y="4406125"/>
                <a:ext cx="154950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6198" h="4078" extrusionOk="0">
                    <a:moveTo>
                      <a:pt x="718" y="0"/>
                    </a:moveTo>
                    <a:lnTo>
                      <a:pt x="718" y="0"/>
                    </a:lnTo>
                    <a:cubicBezTo>
                      <a:pt x="0" y="1696"/>
                      <a:pt x="816" y="4078"/>
                      <a:pt x="3197" y="4078"/>
                    </a:cubicBezTo>
                    <a:cubicBezTo>
                      <a:pt x="5317" y="4078"/>
                      <a:pt x="6198" y="2120"/>
                      <a:pt x="5807" y="489"/>
                    </a:cubicBezTo>
                    <a:cubicBezTo>
                      <a:pt x="4632" y="424"/>
                      <a:pt x="3393" y="294"/>
                      <a:pt x="2088" y="163"/>
                    </a:cubicBezTo>
                    <a:cubicBezTo>
                      <a:pt x="1631" y="131"/>
                      <a:pt x="1142" y="33"/>
                      <a:pt x="7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" name="Google Shape;1383;p41">
                <a:extLst>
                  <a:ext uri="{FF2B5EF4-FFF2-40B4-BE49-F238E27FC236}">
                    <a16:creationId xmlns:a16="http://schemas.microsoft.com/office/drawing/2014/main" id="{7996D068-2A4A-794B-732D-D42C4A718827}"/>
                  </a:ext>
                </a:extLst>
              </p:cNvPr>
              <p:cNvSpPr/>
              <p:nvPr/>
            </p:nvSpPr>
            <p:spPr>
              <a:xfrm>
                <a:off x="5292775" y="4686650"/>
                <a:ext cx="1710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5090" extrusionOk="0">
                    <a:moveTo>
                      <a:pt x="3476" y="0"/>
                    </a:moveTo>
                    <a:cubicBezTo>
                      <a:pt x="509" y="0"/>
                      <a:pt x="0" y="3757"/>
                      <a:pt x="1916" y="5089"/>
                    </a:cubicBezTo>
                    <a:cubicBezTo>
                      <a:pt x="3189" y="4991"/>
                      <a:pt x="4428" y="4828"/>
                      <a:pt x="5635" y="4600"/>
                    </a:cubicBezTo>
                    <a:cubicBezTo>
                      <a:pt x="6842" y="3034"/>
                      <a:pt x="6157" y="0"/>
                      <a:pt x="3515" y="0"/>
                    </a:cubicBezTo>
                    <a:cubicBezTo>
                      <a:pt x="3502" y="0"/>
                      <a:pt x="3489" y="0"/>
                      <a:pt x="34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9" name="Google Shape;1384;p41">
                <a:extLst>
                  <a:ext uri="{FF2B5EF4-FFF2-40B4-BE49-F238E27FC236}">
                    <a16:creationId xmlns:a16="http://schemas.microsoft.com/office/drawing/2014/main" id="{4CA0E4FB-BC5E-3DD1-4551-143AC6174F93}"/>
                  </a:ext>
                </a:extLst>
              </p:cNvPr>
              <p:cNvSpPr/>
              <p:nvPr/>
            </p:nvSpPr>
            <p:spPr>
              <a:xfrm>
                <a:off x="5528250" y="4356375"/>
                <a:ext cx="158225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4763" extrusionOk="0">
                    <a:moveTo>
                      <a:pt x="4926" y="0"/>
                    </a:moveTo>
                    <a:lnTo>
                      <a:pt x="4926" y="0"/>
                    </a:lnTo>
                    <a:cubicBezTo>
                      <a:pt x="3751" y="490"/>
                      <a:pt x="2186" y="1012"/>
                      <a:pt x="294" y="1468"/>
                    </a:cubicBezTo>
                    <a:cubicBezTo>
                      <a:pt x="0" y="3034"/>
                      <a:pt x="881" y="4763"/>
                      <a:pt x="2936" y="4763"/>
                    </a:cubicBezTo>
                    <a:cubicBezTo>
                      <a:pt x="5676" y="4763"/>
                      <a:pt x="6328" y="1566"/>
                      <a:pt x="4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0" name="Google Shape;1385;p41">
                <a:extLst>
                  <a:ext uri="{FF2B5EF4-FFF2-40B4-BE49-F238E27FC236}">
                    <a16:creationId xmlns:a16="http://schemas.microsoft.com/office/drawing/2014/main" id="{ACC192CC-2CC2-A98E-1E97-8C18C3C0B387}"/>
                  </a:ext>
                </a:extLst>
              </p:cNvPr>
              <p:cNvSpPr/>
              <p:nvPr/>
            </p:nvSpPr>
            <p:spPr>
              <a:xfrm>
                <a:off x="5569025" y="4061975"/>
                <a:ext cx="131300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59" extrusionOk="0">
                    <a:moveTo>
                      <a:pt x="359" y="1"/>
                    </a:moveTo>
                    <a:cubicBezTo>
                      <a:pt x="0" y="1599"/>
                      <a:pt x="848" y="3458"/>
                      <a:pt x="2968" y="3458"/>
                    </a:cubicBezTo>
                    <a:cubicBezTo>
                      <a:pt x="4045" y="3458"/>
                      <a:pt x="4795" y="2969"/>
                      <a:pt x="5252" y="2284"/>
                    </a:cubicBezTo>
                    <a:cubicBezTo>
                      <a:pt x="3784" y="1468"/>
                      <a:pt x="2120" y="686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1" name="Google Shape;1386;p41">
                <a:extLst>
                  <a:ext uri="{FF2B5EF4-FFF2-40B4-BE49-F238E27FC236}">
                    <a16:creationId xmlns:a16="http://schemas.microsoft.com/office/drawing/2014/main" id="{D4D76286-6951-56FA-B108-ACE814559430}"/>
                  </a:ext>
                </a:extLst>
              </p:cNvPr>
              <p:cNvSpPr/>
              <p:nvPr/>
            </p:nvSpPr>
            <p:spPr>
              <a:xfrm>
                <a:off x="4411000" y="3947800"/>
                <a:ext cx="13947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3426" extrusionOk="0">
                    <a:moveTo>
                      <a:pt x="5285" y="1"/>
                    </a:moveTo>
                    <a:lnTo>
                      <a:pt x="4926" y="33"/>
                    </a:lnTo>
                    <a:cubicBezTo>
                      <a:pt x="3165" y="360"/>
                      <a:pt x="1534" y="718"/>
                      <a:pt x="1" y="1142"/>
                    </a:cubicBezTo>
                    <a:cubicBezTo>
                      <a:pt x="197" y="2349"/>
                      <a:pt x="1077" y="3426"/>
                      <a:pt x="2643" y="3426"/>
                    </a:cubicBezTo>
                    <a:cubicBezTo>
                      <a:pt x="4731" y="3426"/>
                      <a:pt x="5579" y="1599"/>
                      <a:pt x="52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" name="Google Shape;1387;p41">
                <a:extLst>
                  <a:ext uri="{FF2B5EF4-FFF2-40B4-BE49-F238E27FC236}">
                    <a16:creationId xmlns:a16="http://schemas.microsoft.com/office/drawing/2014/main" id="{2D20E3E9-6907-7494-7CD4-BDD80D3B8ACD}"/>
                  </a:ext>
                </a:extLst>
              </p:cNvPr>
              <p:cNvSpPr/>
              <p:nvPr/>
            </p:nvSpPr>
            <p:spPr>
              <a:xfrm>
                <a:off x="4110100" y="4083175"/>
                <a:ext cx="152525" cy="13867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547" extrusionOk="0">
                    <a:moveTo>
                      <a:pt x="3132" y="1"/>
                    </a:moveTo>
                    <a:lnTo>
                      <a:pt x="3132" y="1"/>
                    </a:lnTo>
                    <a:cubicBezTo>
                      <a:pt x="1762" y="1142"/>
                      <a:pt x="685" y="2415"/>
                      <a:pt x="0" y="3850"/>
                    </a:cubicBezTo>
                    <a:cubicBezTo>
                      <a:pt x="359" y="4828"/>
                      <a:pt x="1174" y="5546"/>
                      <a:pt x="2512" y="5546"/>
                    </a:cubicBezTo>
                    <a:cubicBezTo>
                      <a:pt x="5904" y="5546"/>
                      <a:pt x="6100" y="588"/>
                      <a:pt x="3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" name="Google Shape;1388;p41">
                <a:extLst>
                  <a:ext uri="{FF2B5EF4-FFF2-40B4-BE49-F238E27FC236}">
                    <a16:creationId xmlns:a16="http://schemas.microsoft.com/office/drawing/2014/main" id="{5E69A6E4-010F-791C-9816-D71DB9AC4DD6}"/>
                  </a:ext>
                </a:extLst>
              </p:cNvPr>
              <p:cNvSpPr/>
              <p:nvPr/>
            </p:nvSpPr>
            <p:spPr>
              <a:xfrm>
                <a:off x="5727225" y="4570850"/>
                <a:ext cx="13212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4894" extrusionOk="0">
                    <a:moveTo>
                      <a:pt x="2936" y="0"/>
                    </a:moveTo>
                    <a:cubicBezTo>
                      <a:pt x="2545" y="0"/>
                      <a:pt x="2284" y="33"/>
                      <a:pt x="1990" y="163"/>
                    </a:cubicBezTo>
                    <a:cubicBezTo>
                      <a:pt x="1109" y="424"/>
                      <a:pt x="587" y="1077"/>
                      <a:pt x="359" y="1860"/>
                    </a:cubicBezTo>
                    <a:cubicBezTo>
                      <a:pt x="0" y="2871"/>
                      <a:pt x="229" y="4110"/>
                      <a:pt x="1012" y="4893"/>
                    </a:cubicBezTo>
                    <a:cubicBezTo>
                      <a:pt x="2708" y="3849"/>
                      <a:pt x="4143" y="2675"/>
                      <a:pt x="5285" y="1370"/>
                    </a:cubicBezTo>
                    <a:cubicBezTo>
                      <a:pt x="4893" y="587"/>
                      <a:pt x="4110" y="0"/>
                      <a:pt x="29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4" name="Google Shape;1389;p41">
                <a:extLst>
                  <a:ext uri="{FF2B5EF4-FFF2-40B4-BE49-F238E27FC236}">
                    <a16:creationId xmlns:a16="http://schemas.microsoft.com/office/drawing/2014/main" id="{EFA1B609-4372-9466-B280-4E5EE62DF556}"/>
                  </a:ext>
                </a:extLst>
              </p:cNvPr>
              <p:cNvSpPr/>
              <p:nvPr/>
            </p:nvSpPr>
            <p:spPr>
              <a:xfrm>
                <a:off x="4154950" y="4459125"/>
                <a:ext cx="116625" cy="1142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4568" extrusionOk="0">
                    <a:moveTo>
                      <a:pt x="1827" y="0"/>
                    </a:moveTo>
                    <a:cubicBezTo>
                      <a:pt x="1044" y="66"/>
                      <a:pt x="457" y="294"/>
                      <a:pt x="0" y="718"/>
                    </a:cubicBezTo>
                    <a:cubicBezTo>
                      <a:pt x="1077" y="2055"/>
                      <a:pt x="2414" y="3360"/>
                      <a:pt x="4012" y="4567"/>
                    </a:cubicBezTo>
                    <a:cubicBezTo>
                      <a:pt x="4534" y="3850"/>
                      <a:pt x="4665" y="2871"/>
                      <a:pt x="4404" y="1958"/>
                    </a:cubicBezTo>
                    <a:cubicBezTo>
                      <a:pt x="4176" y="1142"/>
                      <a:pt x="3621" y="457"/>
                      <a:pt x="2773" y="164"/>
                    </a:cubicBezTo>
                    <a:cubicBezTo>
                      <a:pt x="2479" y="98"/>
                      <a:pt x="2153" y="0"/>
                      <a:pt x="18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5" name="Google Shape;1390;p41">
                <a:extLst>
                  <a:ext uri="{FF2B5EF4-FFF2-40B4-BE49-F238E27FC236}">
                    <a16:creationId xmlns:a16="http://schemas.microsoft.com/office/drawing/2014/main" id="{F8BE5ADF-E28B-0453-89CC-FD00BAF1206A}"/>
                  </a:ext>
                </a:extLst>
              </p:cNvPr>
              <p:cNvSpPr/>
              <p:nvPr/>
            </p:nvSpPr>
            <p:spPr>
              <a:xfrm>
                <a:off x="4380025" y="4206325"/>
                <a:ext cx="134575" cy="1035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4143" extrusionOk="0">
                    <a:moveTo>
                      <a:pt x="783" y="0"/>
                    </a:moveTo>
                    <a:cubicBezTo>
                      <a:pt x="0" y="1696"/>
                      <a:pt x="816" y="4143"/>
                      <a:pt x="3230" y="4143"/>
                    </a:cubicBezTo>
                    <a:cubicBezTo>
                      <a:pt x="4208" y="4143"/>
                      <a:pt x="4959" y="3719"/>
                      <a:pt x="5383" y="3067"/>
                    </a:cubicBezTo>
                    <a:cubicBezTo>
                      <a:pt x="3230" y="1957"/>
                      <a:pt x="1762" y="881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" name="Google Shape;1391;p41">
                <a:extLst>
                  <a:ext uri="{FF2B5EF4-FFF2-40B4-BE49-F238E27FC236}">
                    <a16:creationId xmlns:a16="http://schemas.microsoft.com/office/drawing/2014/main" id="{FB8467AB-7A30-7B2F-51C7-60D158775102}"/>
                  </a:ext>
                </a:extLst>
              </p:cNvPr>
              <p:cNvSpPr/>
              <p:nvPr/>
            </p:nvSpPr>
            <p:spPr>
              <a:xfrm>
                <a:off x="4111725" y="3888275"/>
                <a:ext cx="503175" cy="544425"/>
              </a:xfrm>
              <a:custGeom>
                <a:avLst/>
                <a:gdLst/>
                <a:ahLst/>
                <a:cxnLst/>
                <a:rect l="l" t="t" r="r" b="b"/>
                <a:pathLst>
                  <a:path w="20127" h="21777" extrusionOk="0">
                    <a:moveTo>
                      <a:pt x="19964" y="1"/>
                    </a:moveTo>
                    <a:cubicBezTo>
                      <a:pt x="18039" y="1"/>
                      <a:pt x="16115" y="229"/>
                      <a:pt x="14255" y="327"/>
                    </a:cubicBezTo>
                    <a:cubicBezTo>
                      <a:pt x="11319" y="555"/>
                      <a:pt x="8155" y="979"/>
                      <a:pt x="5448" y="2349"/>
                    </a:cubicBezTo>
                    <a:cubicBezTo>
                      <a:pt x="2382" y="3817"/>
                      <a:pt x="0" y="6459"/>
                      <a:pt x="751" y="9852"/>
                    </a:cubicBezTo>
                    <a:cubicBezTo>
                      <a:pt x="1403" y="12885"/>
                      <a:pt x="3882" y="15299"/>
                      <a:pt x="6198" y="17191"/>
                    </a:cubicBezTo>
                    <a:cubicBezTo>
                      <a:pt x="8416" y="18985"/>
                      <a:pt x="10928" y="20649"/>
                      <a:pt x="13668" y="21660"/>
                    </a:cubicBezTo>
                    <a:cubicBezTo>
                      <a:pt x="13884" y="21740"/>
                      <a:pt x="14093" y="21776"/>
                      <a:pt x="14292" y="21776"/>
                    </a:cubicBezTo>
                    <a:cubicBezTo>
                      <a:pt x="15964" y="21776"/>
                      <a:pt x="16943" y="19231"/>
                      <a:pt x="15136" y="18561"/>
                    </a:cubicBezTo>
                    <a:cubicBezTo>
                      <a:pt x="11156" y="17093"/>
                      <a:pt x="6296" y="13864"/>
                      <a:pt x="4469" y="10047"/>
                    </a:cubicBezTo>
                    <a:cubicBezTo>
                      <a:pt x="3328" y="7634"/>
                      <a:pt x="4828" y="6100"/>
                      <a:pt x="7209" y="5057"/>
                    </a:cubicBezTo>
                    <a:cubicBezTo>
                      <a:pt x="9525" y="4045"/>
                      <a:pt x="12102" y="3719"/>
                      <a:pt x="14549" y="3589"/>
                    </a:cubicBezTo>
                    <a:cubicBezTo>
                      <a:pt x="16376" y="3523"/>
                      <a:pt x="18300" y="3263"/>
                      <a:pt x="20127" y="3263"/>
                    </a:cubicBezTo>
                    <a:lnTo>
                      <a:pt x="199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" name="Google Shape;1392;p41">
                <a:extLst>
                  <a:ext uri="{FF2B5EF4-FFF2-40B4-BE49-F238E27FC236}">
                    <a16:creationId xmlns:a16="http://schemas.microsoft.com/office/drawing/2014/main" id="{FFBE8E33-4D64-453C-F564-0DECE40245E6}"/>
                  </a:ext>
                </a:extLst>
              </p:cNvPr>
              <p:cNvSpPr/>
              <p:nvPr/>
            </p:nvSpPr>
            <p:spPr>
              <a:xfrm>
                <a:off x="4351475" y="4297200"/>
                <a:ext cx="358850" cy="324825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12993" extrusionOk="0">
                    <a:moveTo>
                      <a:pt x="4752" y="1"/>
                    </a:moveTo>
                    <a:cubicBezTo>
                      <a:pt x="4364" y="1"/>
                      <a:pt x="3854" y="274"/>
                      <a:pt x="3197" y="1063"/>
                    </a:cubicBezTo>
                    <a:cubicBezTo>
                      <a:pt x="2545" y="1878"/>
                      <a:pt x="1925" y="2694"/>
                      <a:pt x="1240" y="3444"/>
                    </a:cubicBezTo>
                    <a:cubicBezTo>
                      <a:pt x="653" y="4031"/>
                      <a:pt x="1" y="4781"/>
                      <a:pt x="1" y="5662"/>
                    </a:cubicBezTo>
                    <a:cubicBezTo>
                      <a:pt x="66" y="6282"/>
                      <a:pt x="490" y="6738"/>
                      <a:pt x="1077" y="6901"/>
                    </a:cubicBezTo>
                    <a:cubicBezTo>
                      <a:pt x="1211" y="6940"/>
                      <a:pt x="1356" y="6956"/>
                      <a:pt x="1499" y="6956"/>
                    </a:cubicBezTo>
                    <a:cubicBezTo>
                      <a:pt x="1600" y="6956"/>
                      <a:pt x="1700" y="6948"/>
                      <a:pt x="1795" y="6934"/>
                    </a:cubicBezTo>
                    <a:cubicBezTo>
                      <a:pt x="1860" y="6934"/>
                      <a:pt x="2121" y="6869"/>
                      <a:pt x="2121" y="6869"/>
                    </a:cubicBezTo>
                    <a:cubicBezTo>
                      <a:pt x="2251" y="7032"/>
                      <a:pt x="2251" y="7456"/>
                      <a:pt x="2284" y="7684"/>
                    </a:cubicBezTo>
                    <a:cubicBezTo>
                      <a:pt x="2349" y="7913"/>
                      <a:pt x="2414" y="8174"/>
                      <a:pt x="2512" y="8402"/>
                    </a:cubicBezTo>
                    <a:cubicBezTo>
                      <a:pt x="2936" y="9674"/>
                      <a:pt x="3752" y="10653"/>
                      <a:pt x="4861" y="11338"/>
                    </a:cubicBezTo>
                    <a:cubicBezTo>
                      <a:pt x="6198" y="12153"/>
                      <a:pt x="7927" y="12740"/>
                      <a:pt x="9460" y="12936"/>
                    </a:cubicBezTo>
                    <a:cubicBezTo>
                      <a:pt x="9686" y="12960"/>
                      <a:pt x="10004" y="12992"/>
                      <a:pt x="10333" y="12992"/>
                    </a:cubicBezTo>
                    <a:cubicBezTo>
                      <a:pt x="10906" y="12992"/>
                      <a:pt x="11516" y="12894"/>
                      <a:pt x="11744" y="12479"/>
                    </a:cubicBezTo>
                    <a:cubicBezTo>
                      <a:pt x="11874" y="12284"/>
                      <a:pt x="11809" y="12088"/>
                      <a:pt x="11809" y="11860"/>
                    </a:cubicBezTo>
                    <a:lnTo>
                      <a:pt x="11809" y="11860"/>
                    </a:lnTo>
                    <a:cubicBezTo>
                      <a:pt x="11885" y="11865"/>
                      <a:pt x="11958" y="11867"/>
                      <a:pt x="12027" y="11867"/>
                    </a:cubicBezTo>
                    <a:cubicBezTo>
                      <a:pt x="13828" y="11867"/>
                      <a:pt x="13375" y="10294"/>
                      <a:pt x="13375" y="10294"/>
                    </a:cubicBezTo>
                    <a:lnTo>
                      <a:pt x="13440" y="10294"/>
                    </a:lnTo>
                    <a:cubicBezTo>
                      <a:pt x="13766" y="10131"/>
                      <a:pt x="14255" y="9870"/>
                      <a:pt x="14288" y="9413"/>
                    </a:cubicBezTo>
                    <a:cubicBezTo>
                      <a:pt x="14353" y="8761"/>
                      <a:pt x="13636" y="8206"/>
                      <a:pt x="13179" y="7847"/>
                    </a:cubicBezTo>
                    <a:cubicBezTo>
                      <a:pt x="12494" y="7260"/>
                      <a:pt x="11744" y="6804"/>
                      <a:pt x="11059" y="6282"/>
                    </a:cubicBezTo>
                    <a:cubicBezTo>
                      <a:pt x="10765" y="6086"/>
                      <a:pt x="10504" y="5825"/>
                      <a:pt x="10211" y="5597"/>
                    </a:cubicBezTo>
                    <a:cubicBezTo>
                      <a:pt x="10048" y="5466"/>
                      <a:pt x="9917" y="5303"/>
                      <a:pt x="9754" y="5173"/>
                    </a:cubicBezTo>
                    <a:lnTo>
                      <a:pt x="9297" y="4749"/>
                    </a:lnTo>
                    <a:lnTo>
                      <a:pt x="9297" y="4749"/>
                    </a:lnTo>
                    <a:cubicBezTo>
                      <a:pt x="9496" y="4756"/>
                      <a:pt x="9788" y="4769"/>
                      <a:pt x="10120" y="4769"/>
                    </a:cubicBezTo>
                    <a:cubicBezTo>
                      <a:pt x="11315" y="4769"/>
                      <a:pt x="13022" y="4597"/>
                      <a:pt x="12690" y="3346"/>
                    </a:cubicBezTo>
                    <a:cubicBezTo>
                      <a:pt x="12527" y="2628"/>
                      <a:pt x="11189" y="2041"/>
                      <a:pt x="10830" y="1878"/>
                    </a:cubicBezTo>
                    <a:cubicBezTo>
                      <a:pt x="10264" y="1604"/>
                      <a:pt x="9393" y="1366"/>
                      <a:pt x="8498" y="1366"/>
                    </a:cubicBezTo>
                    <a:cubicBezTo>
                      <a:pt x="7899" y="1366"/>
                      <a:pt x="7289" y="1473"/>
                      <a:pt x="6753" y="1748"/>
                    </a:cubicBezTo>
                    <a:cubicBezTo>
                      <a:pt x="6572" y="1851"/>
                      <a:pt x="6227" y="2057"/>
                      <a:pt x="6011" y="2057"/>
                    </a:cubicBezTo>
                    <a:cubicBezTo>
                      <a:pt x="5954" y="2057"/>
                      <a:pt x="5906" y="2042"/>
                      <a:pt x="5872" y="2008"/>
                    </a:cubicBezTo>
                    <a:cubicBezTo>
                      <a:pt x="5807" y="1911"/>
                      <a:pt x="5872" y="1976"/>
                      <a:pt x="5807" y="1356"/>
                    </a:cubicBezTo>
                    <a:cubicBezTo>
                      <a:pt x="5807" y="1074"/>
                      <a:pt x="5519" y="1"/>
                      <a:pt x="47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" name="Google Shape;1393;p41">
                <a:extLst>
                  <a:ext uri="{FF2B5EF4-FFF2-40B4-BE49-F238E27FC236}">
                    <a16:creationId xmlns:a16="http://schemas.microsoft.com/office/drawing/2014/main" id="{1F85D0BE-6B71-7920-686B-151F2B6BA3BA}"/>
                  </a:ext>
                </a:extLst>
              </p:cNvPr>
              <p:cNvSpPr/>
              <p:nvPr/>
            </p:nvSpPr>
            <p:spPr>
              <a:xfrm>
                <a:off x="4561875" y="4481150"/>
                <a:ext cx="12317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2936" fill="none" extrusionOk="0">
                    <a:moveTo>
                      <a:pt x="1" y="0"/>
                    </a:moveTo>
                    <a:cubicBezTo>
                      <a:pt x="1" y="0"/>
                      <a:pt x="2643" y="2349"/>
                      <a:pt x="4926" y="2936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" name="Google Shape;1394;p41">
                <a:extLst>
                  <a:ext uri="{FF2B5EF4-FFF2-40B4-BE49-F238E27FC236}">
                    <a16:creationId xmlns:a16="http://schemas.microsoft.com/office/drawing/2014/main" id="{431F88B4-C791-87C4-C259-88E6E5F3C0D0}"/>
                  </a:ext>
                </a:extLst>
              </p:cNvPr>
              <p:cNvSpPr/>
              <p:nvPr/>
            </p:nvSpPr>
            <p:spPr>
              <a:xfrm>
                <a:off x="4530075" y="4536600"/>
                <a:ext cx="116625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82" fill="none" extrusionOk="0">
                    <a:moveTo>
                      <a:pt x="4665" y="2382"/>
                    </a:moveTo>
                    <a:cubicBezTo>
                      <a:pt x="4665" y="2382"/>
                      <a:pt x="1631" y="1370"/>
                      <a:pt x="0" y="0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" name="Google Shape;1395;p41">
                <a:extLst>
                  <a:ext uri="{FF2B5EF4-FFF2-40B4-BE49-F238E27FC236}">
                    <a16:creationId xmlns:a16="http://schemas.microsoft.com/office/drawing/2014/main" id="{53DD61A0-4D22-1724-2814-CB917EF705ED}"/>
                  </a:ext>
                </a:extLst>
              </p:cNvPr>
              <p:cNvSpPr/>
              <p:nvPr/>
            </p:nvSpPr>
            <p:spPr>
              <a:xfrm>
                <a:off x="4481950" y="4348225"/>
                <a:ext cx="1880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881" fill="none" extrusionOk="0">
                    <a:moveTo>
                      <a:pt x="751" y="0"/>
                    </a:moveTo>
                    <a:lnTo>
                      <a:pt x="1" y="8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" name="Google Shape;1396;p41">
                <a:extLst>
                  <a:ext uri="{FF2B5EF4-FFF2-40B4-BE49-F238E27FC236}">
                    <a16:creationId xmlns:a16="http://schemas.microsoft.com/office/drawing/2014/main" id="{231B3550-2090-2DC3-BA3E-1514CD951111}"/>
                  </a:ext>
                </a:extLst>
              </p:cNvPr>
              <p:cNvSpPr/>
              <p:nvPr/>
            </p:nvSpPr>
            <p:spPr>
              <a:xfrm>
                <a:off x="4405300" y="4450150"/>
                <a:ext cx="179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719" h="784" fill="none" extrusionOk="0">
                    <a:moveTo>
                      <a:pt x="718" y="1"/>
                    </a:moveTo>
                    <a:lnTo>
                      <a:pt x="1" y="78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" name="Google Shape;1397;p41">
                <a:extLst>
                  <a:ext uri="{FF2B5EF4-FFF2-40B4-BE49-F238E27FC236}">
                    <a16:creationId xmlns:a16="http://schemas.microsoft.com/office/drawing/2014/main" id="{80DA71EA-374E-14DD-FE9B-C70ED1BD8962}"/>
                  </a:ext>
                </a:extLst>
              </p:cNvPr>
              <p:cNvSpPr/>
              <p:nvPr/>
            </p:nvSpPr>
            <p:spPr>
              <a:xfrm>
                <a:off x="5452275" y="3976350"/>
                <a:ext cx="495975" cy="562925"/>
              </a:xfrm>
              <a:custGeom>
                <a:avLst/>
                <a:gdLst/>
                <a:ahLst/>
                <a:cxnLst/>
                <a:rect l="l" t="t" r="r" b="b"/>
                <a:pathLst>
                  <a:path w="19839" h="22517" extrusionOk="0">
                    <a:moveTo>
                      <a:pt x="2289" y="0"/>
                    </a:moveTo>
                    <a:lnTo>
                      <a:pt x="1310" y="3165"/>
                    </a:lnTo>
                    <a:cubicBezTo>
                      <a:pt x="3104" y="3654"/>
                      <a:pt x="4898" y="4404"/>
                      <a:pt x="6627" y="4959"/>
                    </a:cubicBezTo>
                    <a:cubicBezTo>
                      <a:pt x="8943" y="5742"/>
                      <a:pt x="11357" y="6753"/>
                      <a:pt x="13314" y="8319"/>
                    </a:cubicBezTo>
                    <a:cubicBezTo>
                      <a:pt x="15304" y="9950"/>
                      <a:pt x="16381" y="11809"/>
                      <a:pt x="14619" y="13831"/>
                    </a:cubicBezTo>
                    <a:cubicBezTo>
                      <a:pt x="11814" y="17028"/>
                      <a:pt x="6301" y="18790"/>
                      <a:pt x="2060" y="19148"/>
                    </a:cubicBezTo>
                    <a:cubicBezTo>
                      <a:pt x="1" y="19370"/>
                      <a:pt x="465" y="22516"/>
                      <a:pt x="2437" y="22516"/>
                    </a:cubicBezTo>
                    <a:cubicBezTo>
                      <a:pt x="2495" y="22516"/>
                      <a:pt x="2554" y="22514"/>
                      <a:pt x="2615" y="22508"/>
                    </a:cubicBezTo>
                    <a:cubicBezTo>
                      <a:pt x="5518" y="22247"/>
                      <a:pt x="8421" y="21334"/>
                      <a:pt x="11031" y="20192"/>
                    </a:cubicBezTo>
                    <a:cubicBezTo>
                      <a:pt x="13738" y="18985"/>
                      <a:pt x="16805" y="17322"/>
                      <a:pt x="18240" y="14549"/>
                    </a:cubicBezTo>
                    <a:cubicBezTo>
                      <a:pt x="19838" y="11450"/>
                      <a:pt x="18273" y="8319"/>
                      <a:pt x="15728" y="6068"/>
                    </a:cubicBezTo>
                    <a:cubicBezTo>
                      <a:pt x="13412" y="4078"/>
                      <a:pt x="10542" y="2773"/>
                      <a:pt x="7704" y="1827"/>
                    </a:cubicBezTo>
                    <a:cubicBezTo>
                      <a:pt x="5975" y="1207"/>
                      <a:pt x="4116" y="522"/>
                      <a:pt x="22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" name="Google Shape;1398;p41">
                <a:extLst>
                  <a:ext uri="{FF2B5EF4-FFF2-40B4-BE49-F238E27FC236}">
                    <a16:creationId xmlns:a16="http://schemas.microsoft.com/office/drawing/2014/main" id="{988F68E6-9868-CC88-1AE0-64EFBF6B4E53}"/>
                  </a:ext>
                </a:extLst>
              </p:cNvPr>
              <p:cNvSpPr/>
              <p:nvPr/>
            </p:nvSpPr>
            <p:spPr>
              <a:xfrm>
                <a:off x="5236300" y="4410000"/>
                <a:ext cx="3824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5299" h="11317" extrusionOk="0">
                    <a:moveTo>
                      <a:pt x="11778" y="0"/>
                    </a:moveTo>
                    <a:cubicBezTo>
                      <a:pt x="11138" y="0"/>
                      <a:pt x="10647" y="804"/>
                      <a:pt x="10569" y="1019"/>
                    </a:cubicBezTo>
                    <a:cubicBezTo>
                      <a:pt x="10439" y="1574"/>
                      <a:pt x="10536" y="1541"/>
                      <a:pt x="10406" y="1607"/>
                    </a:cubicBezTo>
                    <a:cubicBezTo>
                      <a:pt x="10380" y="1624"/>
                      <a:pt x="10352" y="1631"/>
                      <a:pt x="10322" y="1631"/>
                    </a:cubicBezTo>
                    <a:cubicBezTo>
                      <a:pt x="10119" y="1631"/>
                      <a:pt x="9822" y="1292"/>
                      <a:pt x="9623" y="1150"/>
                    </a:cubicBezTo>
                    <a:cubicBezTo>
                      <a:pt x="8790" y="368"/>
                      <a:pt x="7489" y="113"/>
                      <a:pt x="6475" y="113"/>
                    </a:cubicBezTo>
                    <a:cubicBezTo>
                      <a:pt x="6178" y="113"/>
                      <a:pt x="5905" y="134"/>
                      <a:pt x="5676" y="171"/>
                    </a:cubicBezTo>
                    <a:cubicBezTo>
                      <a:pt x="5285" y="269"/>
                      <a:pt x="3849" y="432"/>
                      <a:pt x="3490" y="1117"/>
                    </a:cubicBezTo>
                    <a:cubicBezTo>
                      <a:pt x="2610" y="2553"/>
                      <a:pt x="5480" y="3172"/>
                      <a:pt x="6361" y="3368"/>
                    </a:cubicBezTo>
                    <a:cubicBezTo>
                      <a:pt x="6002" y="3564"/>
                      <a:pt x="5937" y="3596"/>
                      <a:pt x="5806" y="3662"/>
                    </a:cubicBezTo>
                    <a:cubicBezTo>
                      <a:pt x="5611" y="3727"/>
                      <a:pt x="5448" y="3857"/>
                      <a:pt x="5219" y="3923"/>
                    </a:cubicBezTo>
                    <a:cubicBezTo>
                      <a:pt x="4893" y="4086"/>
                      <a:pt x="4567" y="4249"/>
                      <a:pt x="4208" y="4379"/>
                    </a:cubicBezTo>
                    <a:cubicBezTo>
                      <a:pt x="3393" y="4705"/>
                      <a:pt x="2577" y="4966"/>
                      <a:pt x="1762" y="5325"/>
                    </a:cubicBezTo>
                    <a:cubicBezTo>
                      <a:pt x="1240" y="5554"/>
                      <a:pt x="424" y="5880"/>
                      <a:pt x="294" y="6532"/>
                    </a:cubicBezTo>
                    <a:cubicBezTo>
                      <a:pt x="228" y="6989"/>
                      <a:pt x="620" y="7348"/>
                      <a:pt x="914" y="7609"/>
                    </a:cubicBezTo>
                    <a:lnTo>
                      <a:pt x="946" y="7609"/>
                    </a:lnTo>
                    <a:cubicBezTo>
                      <a:pt x="946" y="7609"/>
                      <a:pt x="0" y="9109"/>
                      <a:pt x="2055" y="9566"/>
                    </a:cubicBezTo>
                    <a:cubicBezTo>
                      <a:pt x="1957" y="9729"/>
                      <a:pt x="1892" y="9925"/>
                      <a:pt x="1925" y="10120"/>
                    </a:cubicBezTo>
                    <a:cubicBezTo>
                      <a:pt x="2120" y="10871"/>
                      <a:pt x="3393" y="11066"/>
                      <a:pt x="4012" y="11197"/>
                    </a:cubicBezTo>
                    <a:cubicBezTo>
                      <a:pt x="4549" y="11277"/>
                      <a:pt x="5118" y="11317"/>
                      <a:pt x="5696" y="11317"/>
                    </a:cubicBezTo>
                    <a:cubicBezTo>
                      <a:pt x="6769" y="11317"/>
                      <a:pt x="7876" y="11179"/>
                      <a:pt x="8873" y="10903"/>
                    </a:cubicBezTo>
                    <a:cubicBezTo>
                      <a:pt x="10112" y="10544"/>
                      <a:pt x="11156" y="9794"/>
                      <a:pt x="11906" y="8718"/>
                    </a:cubicBezTo>
                    <a:cubicBezTo>
                      <a:pt x="12069" y="8489"/>
                      <a:pt x="12200" y="8294"/>
                      <a:pt x="12330" y="8065"/>
                    </a:cubicBezTo>
                    <a:cubicBezTo>
                      <a:pt x="12396" y="7837"/>
                      <a:pt x="12526" y="7446"/>
                      <a:pt x="12689" y="7315"/>
                    </a:cubicBezTo>
                    <a:cubicBezTo>
                      <a:pt x="12689" y="7315"/>
                      <a:pt x="12950" y="7478"/>
                      <a:pt x="12983" y="7478"/>
                    </a:cubicBezTo>
                    <a:cubicBezTo>
                      <a:pt x="13211" y="7609"/>
                      <a:pt x="13472" y="7641"/>
                      <a:pt x="13700" y="7641"/>
                    </a:cubicBezTo>
                    <a:cubicBezTo>
                      <a:pt x="14288" y="7641"/>
                      <a:pt x="14842" y="7315"/>
                      <a:pt x="15071" y="6761"/>
                    </a:cubicBezTo>
                    <a:cubicBezTo>
                      <a:pt x="15299" y="5880"/>
                      <a:pt x="14842" y="4999"/>
                      <a:pt x="14451" y="4249"/>
                    </a:cubicBezTo>
                    <a:cubicBezTo>
                      <a:pt x="13994" y="3368"/>
                      <a:pt x="13635" y="2389"/>
                      <a:pt x="13179" y="1476"/>
                    </a:cubicBezTo>
                    <a:cubicBezTo>
                      <a:pt x="12697" y="356"/>
                      <a:pt x="12204" y="0"/>
                      <a:pt x="117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" name="Google Shape;1399;p41">
                <a:extLst>
                  <a:ext uri="{FF2B5EF4-FFF2-40B4-BE49-F238E27FC236}">
                    <a16:creationId xmlns:a16="http://schemas.microsoft.com/office/drawing/2014/main" id="{497F2729-AAF5-08DD-08B7-84D564ED31C8}"/>
                  </a:ext>
                </a:extLst>
              </p:cNvPr>
              <p:cNvSpPr/>
              <p:nvPr/>
            </p:nvSpPr>
            <p:spPr>
              <a:xfrm>
                <a:off x="5260750" y="4562700"/>
                <a:ext cx="138675" cy="3835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534" fill="none" extrusionOk="0">
                    <a:moveTo>
                      <a:pt x="5546" y="0"/>
                    </a:moveTo>
                    <a:cubicBezTo>
                      <a:pt x="5546" y="0"/>
                      <a:pt x="2382" y="1533"/>
                      <a:pt x="1" y="150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" name="Google Shape;1400;p41">
                <a:extLst>
                  <a:ext uri="{FF2B5EF4-FFF2-40B4-BE49-F238E27FC236}">
                    <a16:creationId xmlns:a16="http://schemas.microsoft.com/office/drawing/2014/main" id="{BB4373E6-C06B-4C08-CE65-D0FC7C9E80DB}"/>
                  </a:ext>
                </a:extLst>
              </p:cNvPr>
              <p:cNvSpPr/>
              <p:nvPr/>
            </p:nvSpPr>
            <p:spPr>
              <a:xfrm>
                <a:off x="5287675" y="4625475"/>
                <a:ext cx="12805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1013" fill="none" extrusionOk="0">
                    <a:moveTo>
                      <a:pt x="0" y="1012"/>
                    </a:moveTo>
                    <a:cubicBezTo>
                      <a:pt x="0" y="1012"/>
                      <a:pt x="3164" y="816"/>
                      <a:pt x="5122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" name="Google Shape;1401;p41">
                <a:extLst>
                  <a:ext uri="{FF2B5EF4-FFF2-40B4-BE49-F238E27FC236}">
                    <a16:creationId xmlns:a16="http://schemas.microsoft.com/office/drawing/2014/main" id="{BB4F787B-C5CD-EC01-DE4B-71ADCE906CC2}"/>
                  </a:ext>
                </a:extLst>
              </p:cNvPr>
              <p:cNvSpPr/>
              <p:nvPr/>
            </p:nvSpPr>
            <p:spPr>
              <a:xfrm>
                <a:off x="5494800" y="4450150"/>
                <a:ext cx="1062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110" fill="none" extrusionOk="0">
                    <a:moveTo>
                      <a:pt x="1" y="1"/>
                    </a:moveTo>
                    <a:lnTo>
                      <a:pt x="425" y="111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" name="Google Shape;1402;p41">
                <a:extLst>
                  <a:ext uri="{FF2B5EF4-FFF2-40B4-BE49-F238E27FC236}">
                    <a16:creationId xmlns:a16="http://schemas.microsoft.com/office/drawing/2014/main" id="{D42718F7-221D-08F6-7688-84371BE94BA5}"/>
                  </a:ext>
                </a:extLst>
              </p:cNvPr>
              <p:cNvSpPr/>
              <p:nvPr/>
            </p:nvSpPr>
            <p:spPr>
              <a:xfrm>
                <a:off x="5541275" y="4569225"/>
                <a:ext cx="122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491" h="914" fill="none" extrusionOk="0">
                    <a:moveTo>
                      <a:pt x="1" y="0"/>
                    </a:moveTo>
                    <a:lnTo>
                      <a:pt x="490" y="91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120" name="Picture 119">
            <a:hlinkClick r:id="rId10" action="ppaction://hlinksldjump"/>
            <a:extLst>
              <a:ext uri="{FF2B5EF4-FFF2-40B4-BE49-F238E27FC236}">
                <a16:creationId xmlns:a16="http://schemas.microsoft.com/office/drawing/2014/main" id="{C38E79EC-8DC2-3750-E092-ADD120E468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43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62DF45-4FAF-87BC-EF02-96A340401CA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C5AEBF-6DB6-6249-63DE-2B2CB478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310"/>
            <a:ext cx="9144000" cy="5098190"/>
          </a:xfrm>
          <a:prstGeom prst="rect">
            <a:avLst/>
          </a:prstGeom>
        </p:spPr>
      </p:pic>
      <p:grpSp>
        <p:nvGrpSpPr>
          <p:cNvPr id="5" name="Google Shape;770;p37">
            <a:extLst>
              <a:ext uri="{FF2B5EF4-FFF2-40B4-BE49-F238E27FC236}">
                <a16:creationId xmlns:a16="http://schemas.microsoft.com/office/drawing/2014/main" id="{30AC665D-C0B1-ECC0-CFEF-E611B75B2813}"/>
              </a:ext>
            </a:extLst>
          </p:cNvPr>
          <p:cNvGrpSpPr/>
          <p:nvPr/>
        </p:nvGrpSpPr>
        <p:grpSpPr>
          <a:xfrm>
            <a:off x="537987" y="2298198"/>
            <a:ext cx="486989" cy="802029"/>
            <a:chOff x="580566" y="2496995"/>
            <a:chExt cx="486989" cy="802029"/>
          </a:xfrm>
        </p:grpSpPr>
        <p:grpSp>
          <p:nvGrpSpPr>
            <p:cNvPr id="6" name="Google Shape;771;p37">
              <a:extLst>
                <a:ext uri="{FF2B5EF4-FFF2-40B4-BE49-F238E27FC236}">
                  <a16:creationId xmlns:a16="http://schemas.microsoft.com/office/drawing/2014/main" id="{0C4F31F7-4077-F4AD-5AA0-7FCDECC6AAFE}"/>
                </a:ext>
              </a:extLst>
            </p:cNvPr>
            <p:cNvGrpSpPr/>
            <p:nvPr/>
          </p:nvGrpSpPr>
          <p:grpSpPr>
            <a:xfrm rot="-983863">
              <a:off x="825757" y="2517605"/>
              <a:ext cx="196412" cy="349885"/>
              <a:chOff x="3259872" y="1716022"/>
              <a:chExt cx="207126" cy="368934"/>
            </a:xfrm>
          </p:grpSpPr>
          <p:sp>
            <p:nvSpPr>
              <p:cNvPr id="13" name="Google Shape;772;p37">
                <a:extLst>
                  <a:ext uri="{FF2B5EF4-FFF2-40B4-BE49-F238E27FC236}">
                    <a16:creationId xmlns:a16="http://schemas.microsoft.com/office/drawing/2014/main" id="{8D2DDACF-D205-A52B-B8F7-3A5DF65F115A}"/>
                  </a:ext>
                </a:extLst>
              </p:cNvPr>
              <p:cNvSpPr/>
              <p:nvPr/>
            </p:nvSpPr>
            <p:spPr>
              <a:xfrm>
                <a:off x="3259872" y="1716022"/>
                <a:ext cx="207124" cy="368934"/>
              </a:xfrm>
              <a:custGeom>
                <a:avLst/>
                <a:gdLst/>
                <a:ahLst/>
                <a:cxnLst/>
                <a:rect l="l" t="t" r="r" b="b"/>
                <a:pathLst>
                  <a:path w="207124" h="368934" extrusionOk="0">
                    <a:moveTo>
                      <a:pt x="205171" y="163117"/>
                    </a:moveTo>
                    <a:cubicBezTo>
                      <a:pt x="207248" y="165565"/>
                      <a:pt x="208105" y="169232"/>
                      <a:pt x="205533" y="172414"/>
                    </a:cubicBezTo>
                    <a:cubicBezTo>
                      <a:pt x="150022" y="242965"/>
                      <a:pt x="88519" y="307888"/>
                      <a:pt x="21025" y="367190"/>
                    </a:cubicBezTo>
                    <a:cubicBezTo>
                      <a:pt x="15405" y="372077"/>
                      <a:pt x="6718" y="365847"/>
                      <a:pt x="10509" y="358999"/>
                    </a:cubicBezTo>
                    <a:cubicBezTo>
                      <a:pt x="40465" y="305563"/>
                      <a:pt x="69202" y="251157"/>
                      <a:pt x="101359" y="199064"/>
                    </a:cubicBezTo>
                    <a:cubicBezTo>
                      <a:pt x="69812" y="200655"/>
                      <a:pt x="38751" y="199798"/>
                      <a:pt x="7328" y="196131"/>
                    </a:cubicBezTo>
                    <a:cubicBezTo>
                      <a:pt x="2556" y="195521"/>
                      <a:pt x="-2331" y="190263"/>
                      <a:pt x="1213" y="185368"/>
                    </a:cubicBezTo>
                    <a:cubicBezTo>
                      <a:pt x="46456" y="121788"/>
                      <a:pt x="93405" y="59428"/>
                      <a:pt x="145002" y="859"/>
                    </a:cubicBezTo>
                    <a:cubicBezTo>
                      <a:pt x="147078" y="-1589"/>
                      <a:pt x="151365" y="1716"/>
                      <a:pt x="149527" y="4288"/>
                    </a:cubicBezTo>
                    <a:cubicBezTo>
                      <a:pt x="147936" y="6364"/>
                      <a:pt x="146469" y="8564"/>
                      <a:pt x="144878" y="10641"/>
                    </a:cubicBezTo>
                    <a:cubicBezTo>
                      <a:pt x="103187" y="67991"/>
                      <a:pt x="60877" y="124969"/>
                      <a:pt x="20158" y="183167"/>
                    </a:cubicBezTo>
                    <a:cubicBezTo>
                      <a:pt x="47666" y="185739"/>
                      <a:pt x="74936" y="186349"/>
                      <a:pt x="102816" y="184758"/>
                    </a:cubicBezTo>
                    <a:cubicBezTo>
                      <a:pt x="105502" y="184634"/>
                      <a:pt x="107216" y="185863"/>
                      <a:pt x="108321" y="187444"/>
                    </a:cubicBezTo>
                    <a:cubicBezTo>
                      <a:pt x="108445" y="187320"/>
                      <a:pt x="108569" y="187196"/>
                      <a:pt x="108569" y="187082"/>
                    </a:cubicBezTo>
                    <a:cubicBezTo>
                      <a:pt x="110645" y="183901"/>
                      <a:pt x="115046" y="186711"/>
                      <a:pt x="113579" y="190016"/>
                    </a:cubicBezTo>
                    <a:cubicBezTo>
                      <a:pt x="92795" y="237584"/>
                      <a:pt x="67973" y="283551"/>
                      <a:pt x="42665" y="329043"/>
                    </a:cubicBezTo>
                    <a:cubicBezTo>
                      <a:pt x="97444" y="278055"/>
                      <a:pt x="148183" y="223277"/>
                      <a:pt x="194770" y="164470"/>
                    </a:cubicBezTo>
                    <a:cubicBezTo>
                      <a:pt x="157842" y="166794"/>
                      <a:pt x="117865" y="160555"/>
                      <a:pt x="81546" y="156526"/>
                    </a:cubicBezTo>
                    <a:cubicBezTo>
                      <a:pt x="73965" y="155669"/>
                      <a:pt x="73717" y="143810"/>
                      <a:pt x="81546" y="144420"/>
                    </a:cubicBezTo>
                    <a:cubicBezTo>
                      <a:pt x="82651" y="144420"/>
                      <a:pt x="83871" y="144543"/>
                      <a:pt x="84966" y="144543"/>
                    </a:cubicBezTo>
                    <a:cubicBezTo>
                      <a:pt x="113827" y="104434"/>
                      <a:pt x="135953" y="63962"/>
                      <a:pt x="148183" y="15299"/>
                    </a:cubicBezTo>
                    <a:cubicBezTo>
                      <a:pt x="148431" y="14565"/>
                      <a:pt x="148669" y="14079"/>
                      <a:pt x="148917" y="13584"/>
                    </a:cubicBezTo>
                    <a:cubicBezTo>
                      <a:pt x="151727" y="9307"/>
                      <a:pt x="159680" y="12117"/>
                      <a:pt x="158213" y="17985"/>
                    </a:cubicBezTo>
                    <a:cubicBezTo>
                      <a:pt x="147574" y="64448"/>
                      <a:pt x="126057" y="109929"/>
                      <a:pt x="93415" y="145029"/>
                    </a:cubicBezTo>
                    <a:cubicBezTo>
                      <a:pt x="129972" y="147106"/>
                      <a:pt x="169710" y="148696"/>
                      <a:pt x="204314" y="158850"/>
                    </a:cubicBezTo>
                    <a:cubicBezTo>
                      <a:pt x="206515" y="159450"/>
                      <a:pt x="206515" y="161898"/>
                      <a:pt x="205171" y="1631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#9Slide07 Bungee" pitchFamily="2" charset="0"/>
                  <a:sym typeface="Arial"/>
                </a:endParaRPr>
              </a:p>
            </p:txBody>
          </p:sp>
          <p:grpSp>
            <p:nvGrpSpPr>
              <p:cNvPr id="14" name="Google Shape;773;p37">
                <a:extLst>
                  <a:ext uri="{FF2B5EF4-FFF2-40B4-BE49-F238E27FC236}">
                    <a16:creationId xmlns:a16="http://schemas.microsoft.com/office/drawing/2014/main" id="{6782472D-CC8F-0A1E-1E7B-3CAD356053BB}"/>
                  </a:ext>
                </a:extLst>
              </p:cNvPr>
              <p:cNvGrpSpPr/>
              <p:nvPr/>
            </p:nvGrpSpPr>
            <p:grpSpPr>
              <a:xfrm>
                <a:off x="3259963" y="1727596"/>
                <a:ext cx="207035" cy="305219"/>
                <a:chOff x="3259963" y="1727596"/>
                <a:chExt cx="207035" cy="305219"/>
              </a:xfrm>
            </p:grpSpPr>
            <p:sp>
              <p:nvSpPr>
                <p:cNvPr id="15" name="Google Shape;774;p37">
                  <a:extLst>
                    <a:ext uri="{FF2B5EF4-FFF2-40B4-BE49-F238E27FC236}">
                      <a16:creationId xmlns:a16="http://schemas.microsoft.com/office/drawing/2014/main" id="{E4D9C660-811E-7148-174C-25DF423271BE}"/>
                    </a:ext>
                  </a:extLst>
                </p:cNvPr>
                <p:cNvSpPr/>
                <p:nvPr/>
              </p:nvSpPr>
              <p:spPr>
                <a:xfrm>
                  <a:off x="3347324" y="1727596"/>
                  <a:ext cx="70938" cy="13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38" h="132568" extrusionOk="0">
                      <a:moveTo>
                        <a:pt x="0" y="129397"/>
                      </a:moveTo>
                      <a:cubicBezTo>
                        <a:pt x="2191" y="130483"/>
                        <a:pt x="4438" y="131531"/>
                        <a:pt x="6715" y="132569"/>
                      </a:cubicBezTo>
                      <a:cubicBezTo>
                        <a:pt x="38919" y="97593"/>
                        <a:pt x="60207" y="52492"/>
                        <a:pt x="70761" y="6410"/>
                      </a:cubicBezTo>
                      <a:cubicBezTo>
                        <a:pt x="71733" y="2505"/>
                        <a:pt x="68542" y="10"/>
                        <a:pt x="65465" y="0"/>
                      </a:cubicBezTo>
                      <a:cubicBezTo>
                        <a:pt x="62894" y="4991"/>
                        <a:pt x="60198" y="9906"/>
                        <a:pt x="57578" y="14878"/>
                      </a:cubicBezTo>
                      <a:cubicBezTo>
                        <a:pt x="45310" y="57207"/>
                        <a:pt x="25403" y="93583"/>
                        <a:pt x="0" y="1293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  <p:sp>
              <p:nvSpPr>
                <p:cNvPr id="16" name="Google Shape;775;p37">
                  <a:extLst>
                    <a:ext uri="{FF2B5EF4-FFF2-40B4-BE49-F238E27FC236}">
                      <a16:creationId xmlns:a16="http://schemas.microsoft.com/office/drawing/2014/main" id="{4BAF996B-B511-4816-BE3F-ECE841E3547B}"/>
                    </a:ext>
                  </a:extLst>
                </p:cNvPr>
                <p:cNvSpPr/>
                <p:nvPr/>
              </p:nvSpPr>
              <p:spPr>
                <a:xfrm>
                  <a:off x="3335218" y="1861223"/>
                  <a:ext cx="131780" cy="171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80" h="171592" extrusionOk="0">
                      <a:moveTo>
                        <a:pt x="129826" y="17917"/>
                      </a:moveTo>
                      <a:cubicBezTo>
                        <a:pt x="131169" y="16697"/>
                        <a:pt x="131169" y="14249"/>
                        <a:pt x="128968" y="13640"/>
                      </a:cubicBezTo>
                      <a:cubicBezTo>
                        <a:pt x="95364" y="3781"/>
                        <a:pt x="56931" y="2000"/>
                        <a:pt x="21250" y="0"/>
                      </a:cubicBezTo>
                      <a:cubicBezTo>
                        <a:pt x="23346" y="924"/>
                        <a:pt x="25365" y="1895"/>
                        <a:pt x="27556" y="2743"/>
                      </a:cubicBezTo>
                      <a:cubicBezTo>
                        <a:pt x="35176" y="5705"/>
                        <a:pt x="41434" y="10354"/>
                        <a:pt x="46130" y="15964"/>
                      </a:cubicBezTo>
                      <a:cubicBezTo>
                        <a:pt x="70637" y="18688"/>
                        <a:pt x="95659" y="20745"/>
                        <a:pt x="119434" y="19250"/>
                      </a:cubicBezTo>
                      <a:cubicBezTo>
                        <a:pt x="85925" y="61551"/>
                        <a:pt x="50187" y="101689"/>
                        <a:pt x="12430" y="139903"/>
                      </a:cubicBezTo>
                      <a:cubicBezTo>
                        <a:pt x="8201" y="150447"/>
                        <a:pt x="4067" y="161011"/>
                        <a:pt x="0" y="171593"/>
                      </a:cubicBezTo>
                      <a:cubicBezTo>
                        <a:pt x="46511" y="126378"/>
                        <a:pt x="89983" y="78315"/>
                        <a:pt x="130197" y="27194"/>
                      </a:cubicBezTo>
                      <a:cubicBezTo>
                        <a:pt x="132759" y="24032"/>
                        <a:pt x="131902" y="20364"/>
                        <a:pt x="129826" y="1791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  <p:sp>
              <p:nvSpPr>
                <p:cNvPr id="17" name="Google Shape;776;p37">
                  <a:extLst>
                    <a:ext uri="{FF2B5EF4-FFF2-40B4-BE49-F238E27FC236}">
                      <a16:creationId xmlns:a16="http://schemas.microsoft.com/office/drawing/2014/main" id="{7A9440F5-F486-02B9-93B1-56AB9E2921D0}"/>
                    </a:ext>
                  </a:extLst>
                </p:cNvPr>
                <p:cNvSpPr/>
                <p:nvPr/>
              </p:nvSpPr>
              <p:spPr>
                <a:xfrm>
                  <a:off x="3259963" y="1902199"/>
                  <a:ext cx="38355" cy="1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5" h="12572" extrusionOk="0">
                      <a:moveTo>
                        <a:pt x="7237" y="9954"/>
                      </a:moveTo>
                      <a:cubicBezTo>
                        <a:pt x="17638" y="11173"/>
                        <a:pt x="28001" y="11963"/>
                        <a:pt x="38355" y="12573"/>
                      </a:cubicBezTo>
                      <a:cubicBezTo>
                        <a:pt x="29945" y="8811"/>
                        <a:pt x="21315" y="5686"/>
                        <a:pt x="12133" y="4181"/>
                      </a:cubicBezTo>
                      <a:cubicBezTo>
                        <a:pt x="7704" y="3458"/>
                        <a:pt x="3951" y="1972"/>
                        <a:pt x="712" y="0"/>
                      </a:cubicBezTo>
                      <a:cubicBezTo>
                        <a:pt x="-1783" y="4648"/>
                        <a:pt x="2732" y="9373"/>
                        <a:pt x="7237" y="99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</p:grpSp>
        </p:grpSp>
        <p:grpSp>
          <p:nvGrpSpPr>
            <p:cNvPr id="7" name="Google Shape;777;p37">
              <a:extLst>
                <a:ext uri="{FF2B5EF4-FFF2-40B4-BE49-F238E27FC236}">
                  <a16:creationId xmlns:a16="http://schemas.microsoft.com/office/drawing/2014/main" id="{3CA4318D-38A7-A096-6AB8-8D3B21F32091}"/>
                </a:ext>
              </a:extLst>
            </p:cNvPr>
            <p:cNvGrpSpPr/>
            <p:nvPr/>
          </p:nvGrpSpPr>
          <p:grpSpPr>
            <a:xfrm rot="-1531629">
              <a:off x="666579" y="2808699"/>
              <a:ext cx="256709" cy="457335"/>
              <a:chOff x="3259872" y="1716022"/>
              <a:chExt cx="207126" cy="368934"/>
            </a:xfrm>
          </p:grpSpPr>
          <p:sp>
            <p:nvSpPr>
              <p:cNvPr id="8" name="Google Shape;778;p37">
                <a:extLst>
                  <a:ext uri="{FF2B5EF4-FFF2-40B4-BE49-F238E27FC236}">
                    <a16:creationId xmlns:a16="http://schemas.microsoft.com/office/drawing/2014/main" id="{CFCC6470-7659-B831-BCB2-3FDF1C662FC2}"/>
                  </a:ext>
                </a:extLst>
              </p:cNvPr>
              <p:cNvSpPr/>
              <p:nvPr/>
            </p:nvSpPr>
            <p:spPr>
              <a:xfrm>
                <a:off x="3259872" y="1716022"/>
                <a:ext cx="207124" cy="368934"/>
              </a:xfrm>
              <a:custGeom>
                <a:avLst/>
                <a:gdLst/>
                <a:ahLst/>
                <a:cxnLst/>
                <a:rect l="l" t="t" r="r" b="b"/>
                <a:pathLst>
                  <a:path w="207124" h="368934" extrusionOk="0">
                    <a:moveTo>
                      <a:pt x="205171" y="163117"/>
                    </a:moveTo>
                    <a:cubicBezTo>
                      <a:pt x="207248" y="165565"/>
                      <a:pt x="208105" y="169232"/>
                      <a:pt x="205533" y="172414"/>
                    </a:cubicBezTo>
                    <a:cubicBezTo>
                      <a:pt x="150022" y="242965"/>
                      <a:pt x="88519" y="307888"/>
                      <a:pt x="21025" y="367190"/>
                    </a:cubicBezTo>
                    <a:cubicBezTo>
                      <a:pt x="15405" y="372077"/>
                      <a:pt x="6718" y="365847"/>
                      <a:pt x="10509" y="358999"/>
                    </a:cubicBezTo>
                    <a:cubicBezTo>
                      <a:pt x="40465" y="305563"/>
                      <a:pt x="69202" y="251157"/>
                      <a:pt x="101359" y="199064"/>
                    </a:cubicBezTo>
                    <a:cubicBezTo>
                      <a:pt x="69812" y="200655"/>
                      <a:pt x="38751" y="199798"/>
                      <a:pt x="7328" y="196131"/>
                    </a:cubicBezTo>
                    <a:cubicBezTo>
                      <a:pt x="2556" y="195521"/>
                      <a:pt x="-2331" y="190263"/>
                      <a:pt x="1213" y="185368"/>
                    </a:cubicBezTo>
                    <a:cubicBezTo>
                      <a:pt x="46456" y="121788"/>
                      <a:pt x="93405" y="59428"/>
                      <a:pt x="145002" y="859"/>
                    </a:cubicBezTo>
                    <a:cubicBezTo>
                      <a:pt x="147078" y="-1589"/>
                      <a:pt x="151365" y="1716"/>
                      <a:pt x="149527" y="4288"/>
                    </a:cubicBezTo>
                    <a:cubicBezTo>
                      <a:pt x="147936" y="6364"/>
                      <a:pt x="146469" y="8564"/>
                      <a:pt x="144878" y="10641"/>
                    </a:cubicBezTo>
                    <a:cubicBezTo>
                      <a:pt x="103187" y="67991"/>
                      <a:pt x="60877" y="124969"/>
                      <a:pt x="20158" y="183167"/>
                    </a:cubicBezTo>
                    <a:cubicBezTo>
                      <a:pt x="47666" y="185739"/>
                      <a:pt x="74936" y="186349"/>
                      <a:pt x="102816" y="184758"/>
                    </a:cubicBezTo>
                    <a:cubicBezTo>
                      <a:pt x="105502" y="184634"/>
                      <a:pt x="107216" y="185863"/>
                      <a:pt x="108321" y="187444"/>
                    </a:cubicBezTo>
                    <a:cubicBezTo>
                      <a:pt x="108445" y="187320"/>
                      <a:pt x="108569" y="187196"/>
                      <a:pt x="108569" y="187082"/>
                    </a:cubicBezTo>
                    <a:cubicBezTo>
                      <a:pt x="110645" y="183901"/>
                      <a:pt x="115046" y="186711"/>
                      <a:pt x="113579" y="190016"/>
                    </a:cubicBezTo>
                    <a:cubicBezTo>
                      <a:pt x="92795" y="237584"/>
                      <a:pt x="67973" y="283551"/>
                      <a:pt x="42665" y="329043"/>
                    </a:cubicBezTo>
                    <a:cubicBezTo>
                      <a:pt x="97444" y="278055"/>
                      <a:pt x="148183" y="223277"/>
                      <a:pt x="194770" y="164470"/>
                    </a:cubicBezTo>
                    <a:cubicBezTo>
                      <a:pt x="157842" y="166794"/>
                      <a:pt x="117865" y="160555"/>
                      <a:pt x="81546" y="156526"/>
                    </a:cubicBezTo>
                    <a:cubicBezTo>
                      <a:pt x="73965" y="155669"/>
                      <a:pt x="73717" y="143810"/>
                      <a:pt x="81546" y="144420"/>
                    </a:cubicBezTo>
                    <a:cubicBezTo>
                      <a:pt x="82651" y="144420"/>
                      <a:pt x="83871" y="144543"/>
                      <a:pt x="84966" y="144543"/>
                    </a:cubicBezTo>
                    <a:cubicBezTo>
                      <a:pt x="113827" y="104434"/>
                      <a:pt x="135953" y="63962"/>
                      <a:pt x="148183" y="15299"/>
                    </a:cubicBezTo>
                    <a:cubicBezTo>
                      <a:pt x="148431" y="14565"/>
                      <a:pt x="148669" y="14079"/>
                      <a:pt x="148917" y="13584"/>
                    </a:cubicBezTo>
                    <a:cubicBezTo>
                      <a:pt x="151727" y="9307"/>
                      <a:pt x="159680" y="12117"/>
                      <a:pt x="158213" y="17985"/>
                    </a:cubicBezTo>
                    <a:cubicBezTo>
                      <a:pt x="147574" y="64448"/>
                      <a:pt x="126057" y="109929"/>
                      <a:pt x="93415" y="145029"/>
                    </a:cubicBezTo>
                    <a:cubicBezTo>
                      <a:pt x="129972" y="147106"/>
                      <a:pt x="169710" y="148696"/>
                      <a:pt x="204314" y="158850"/>
                    </a:cubicBezTo>
                    <a:cubicBezTo>
                      <a:pt x="206515" y="159450"/>
                      <a:pt x="206515" y="161898"/>
                      <a:pt x="205171" y="1631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#9Slide07 Bungee" pitchFamily="2" charset="0"/>
                  <a:sym typeface="Arial"/>
                </a:endParaRPr>
              </a:p>
            </p:txBody>
          </p:sp>
          <p:grpSp>
            <p:nvGrpSpPr>
              <p:cNvPr id="9" name="Google Shape;779;p37">
                <a:extLst>
                  <a:ext uri="{FF2B5EF4-FFF2-40B4-BE49-F238E27FC236}">
                    <a16:creationId xmlns:a16="http://schemas.microsoft.com/office/drawing/2014/main" id="{CC2EE7B3-FE5E-2045-2F21-041F1E3E4F73}"/>
                  </a:ext>
                </a:extLst>
              </p:cNvPr>
              <p:cNvGrpSpPr/>
              <p:nvPr/>
            </p:nvGrpSpPr>
            <p:grpSpPr>
              <a:xfrm>
                <a:off x="3259963" y="1727596"/>
                <a:ext cx="207035" cy="305219"/>
                <a:chOff x="3259963" y="1727596"/>
                <a:chExt cx="207035" cy="305219"/>
              </a:xfrm>
            </p:grpSpPr>
            <p:sp>
              <p:nvSpPr>
                <p:cNvPr id="10" name="Google Shape;780;p37">
                  <a:extLst>
                    <a:ext uri="{FF2B5EF4-FFF2-40B4-BE49-F238E27FC236}">
                      <a16:creationId xmlns:a16="http://schemas.microsoft.com/office/drawing/2014/main" id="{6818132C-3615-5F04-2422-726C845F0CED}"/>
                    </a:ext>
                  </a:extLst>
                </p:cNvPr>
                <p:cNvSpPr/>
                <p:nvPr/>
              </p:nvSpPr>
              <p:spPr>
                <a:xfrm>
                  <a:off x="3347324" y="1727596"/>
                  <a:ext cx="70938" cy="13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38" h="132568" extrusionOk="0">
                      <a:moveTo>
                        <a:pt x="0" y="129397"/>
                      </a:moveTo>
                      <a:cubicBezTo>
                        <a:pt x="2191" y="130483"/>
                        <a:pt x="4438" y="131531"/>
                        <a:pt x="6715" y="132569"/>
                      </a:cubicBezTo>
                      <a:cubicBezTo>
                        <a:pt x="38919" y="97593"/>
                        <a:pt x="60207" y="52492"/>
                        <a:pt x="70761" y="6410"/>
                      </a:cubicBezTo>
                      <a:cubicBezTo>
                        <a:pt x="71733" y="2505"/>
                        <a:pt x="68542" y="10"/>
                        <a:pt x="65465" y="0"/>
                      </a:cubicBezTo>
                      <a:cubicBezTo>
                        <a:pt x="62894" y="4991"/>
                        <a:pt x="60198" y="9906"/>
                        <a:pt x="57578" y="14878"/>
                      </a:cubicBezTo>
                      <a:cubicBezTo>
                        <a:pt x="45310" y="57207"/>
                        <a:pt x="25403" y="93583"/>
                        <a:pt x="0" y="1293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  <p:sp>
              <p:nvSpPr>
                <p:cNvPr id="11" name="Google Shape;781;p37">
                  <a:extLst>
                    <a:ext uri="{FF2B5EF4-FFF2-40B4-BE49-F238E27FC236}">
                      <a16:creationId xmlns:a16="http://schemas.microsoft.com/office/drawing/2014/main" id="{176436D9-B8CF-8CB9-EB5A-69E7AA4FED03}"/>
                    </a:ext>
                  </a:extLst>
                </p:cNvPr>
                <p:cNvSpPr/>
                <p:nvPr/>
              </p:nvSpPr>
              <p:spPr>
                <a:xfrm>
                  <a:off x="3335218" y="1861223"/>
                  <a:ext cx="131780" cy="171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80" h="171592" extrusionOk="0">
                      <a:moveTo>
                        <a:pt x="129826" y="17917"/>
                      </a:moveTo>
                      <a:cubicBezTo>
                        <a:pt x="131169" y="16697"/>
                        <a:pt x="131169" y="14249"/>
                        <a:pt x="128968" y="13640"/>
                      </a:cubicBezTo>
                      <a:cubicBezTo>
                        <a:pt x="95364" y="3781"/>
                        <a:pt x="56931" y="2000"/>
                        <a:pt x="21250" y="0"/>
                      </a:cubicBezTo>
                      <a:cubicBezTo>
                        <a:pt x="23346" y="924"/>
                        <a:pt x="25365" y="1895"/>
                        <a:pt x="27556" y="2743"/>
                      </a:cubicBezTo>
                      <a:cubicBezTo>
                        <a:pt x="35176" y="5705"/>
                        <a:pt x="41434" y="10354"/>
                        <a:pt x="46130" y="15964"/>
                      </a:cubicBezTo>
                      <a:cubicBezTo>
                        <a:pt x="70637" y="18688"/>
                        <a:pt x="95659" y="20745"/>
                        <a:pt x="119434" y="19250"/>
                      </a:cubicBezTo>
                      <a:cubicBezTo>
                        <a:pt x="85925" y="61551"/>
                        <a:pt x="50187" y="101689"/>
                        <a:pt x="12430" y="139903"/>
                      </a:cubicBezTo>
                      <a:cubicBezTo>
                        <a:pt x="8201" y="150447"/>
                        <a:pt x="4067" y="161011"/>
                        <a:pt x="0" y="171593"/>
                      </a:cubicBezTo>
                      <a:cubicBezTo>
                        <a:pt x="46511" y="126378"/>
                        <a:pt x="89983" y="78315"/>
                        <a:pt x="130197" y="27194"/>
                      </a:cubicBezTo>
                      <a:cubicBezTo>
                        <a:pt x="132759" y="24032"/>
                        <a:pt x="131902" y="20364"/>
                        <a:pt x="129826" y="1791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  <p:sp>
              <p:nvSpPr>
                <p:cNvPr id="12" name="Google Shape;782;p37">
                  <a:extLst>
                    <a:ext uri="{FF2B5EF4-FFF2-40B4-BE49-F238E27FC236}">
                      <a16:creationId xmlns:a16="http://schemas.microsoft.com/office/drawing/2014/main" id="{9B8387FC-3D22-379D-3964-B98A620BA38B}"/>
                    </a:ext>
                  </a:extLst>
                </p:cNvPr>
                <p:cNvSpPr/>
                <p:nvPr/>
              </p:nvSpPr>
              <p:spPr>
                <a:xfrm>
                  <a:off x="3259963" y="1902199"/>
                  <a:ext cx="38355" cy="1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5" h="12572" extrusionOk="0">
                      <a:moveTo>
                        <a:pt x="7237" y="9954"/>
                      </a:moveTo>
                      <a:cubicBezTo>
                        <a:pt x="17638" y="11173"/>
                        <a:pt x="28001" y="11963"/>
                        <a:pt x="38355" y="12573"/>
                      </a:cubicBezTo>
                      <a:cubicBezTo>
                        <a:pt x="29945" y="8811"/>
                        <a:pt x="21315" y="5686"/>
                        <a:pt x="12133" y="4181"/>
                      </a:cubicBezTo>
                      <a:cubicBezTo>
                        <a:pt x="7704" y="3458"/>
                        <a:pt x="3951" y="1972"/>
                        <a:pt x="712" y="0"/>
                      </a:cubicBezTo>
                      <a:cubicBezTo>
                        <a:pt x="-1783" y="4648"/>
                        <a:pt x="2732" y="9373"/>
                        <a:pt x="7237" y="99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#9Slide07 Bungee" pitchFamily="2" charset="0"/>
                    <a:sym typeface="Arial"/>
                  </a:endParaRPr>
                </a:p>
              </p:txBody>
            </p:sp>
          </p:grpSp>
        </p:grpSp>
      </p:grpSp>
      <p:sp>
        <p:nvSpPr>
          <p:cNvPr id="48" name="Google Shape;84;p3">
            <a:extLst>
              <a:ext uri="{FF2B5EF4-FFF2-40B4-BE49-F238E27FC236}">
                <a16:creationId xmlns:a16="http://schemas.microsoft.com/office/drawing/2014/main" id="{069FAEF1-1800-F050-FD7A-A4BE20185E38}"/>
              </a:ext>
            </a:extLst>
          </p:cNvPr>
          <p:cNvSpPr/>
          <p:nvPr/>
        </p:nvSpPr>
        <p:spPr>
          <a:xfrm>
            <a:off x="1686964" y="778261"/>
            <a:ext cx="6374915" cy="334735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pic>
        <p:nvPicPr>
          <p:cNvPr id="43" name="Google Shape;808;p37">
            <a:extLst>
              <a:ext uri="{FF2B5EF4-FFF2-40B4-BE49-F238E27FC236}">
                <a16:creationId xmlns:a16="http://schemas.microsoft.com/office/drawing/2014/main" id="{82AEF410-71B5-F364-B53E-86F02D5E53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89856" flipH="1">
            <a:off x="372599" y="-2393"/>
            <a:ext cx="2536828" cy="1307393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pic>
        <p:nvPicPr>
          <p:cNvPr id="53" name="Google Shape;1025;p46">
            <a:extLst>
              <a:ext uri="{FF2B5EF4-FFF2-40B4-BE49-F238E27FC236}">
                <a16:creationId xmlns:a16="http://schemas.microsoft.com/office/drawing/2014/main" id="{5F117E15-1E0A-3AFA-BAA8-E74D07F780C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73073">
            <a:off x="107742" y="12443"/>
            <a:ext cx="1547281" cy="1443326"/>
          </a:xfrm>
          <a:prstGeom prst="rect">
            <a:avLst/>
          </a:prstGeom>
          <a:noFill/>
          <a:ln>
            <a:noFill/>
          </a:ln>
          <a:effectLst>
            <a:outerShdw blurRad="57150" dist="19050" dir="4200000" algn="bl" rotWithShape="0">
              <a:schemeClr val="dk1">
                <a:alpha val="30000"/>
              </a:schemeClr>
            </a:outerShdw>
          </a:effectLst>
        </p:spPr>
      </p:pic>
      <p:pic>
        <p:nvPicPr>
          <p:cNvPr id="55" name="Google Shape;1357;p56">
            <a:extLst>
              <a:ext uri="{FF2B5EF4-FFF2-40B4-BE49-F238E27FC236}">
                <a16:creationId xmlns:a16="http://schemas.microsoft.com/office/drawing/2014/main" id="{C509A392-A56D-5DF7-0ACD-B4DE3D30F7F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232348">
            <a:off x="7680540" y="-40915"/>
            <a:ext cx="774377" cy="12206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0000"/>
              </a:schemeClr>
            </a:outerShdw>
          </a:effectLst>
        </p:spPr>
      </p:pic>
      <p:pic>
        <p:nvPicPr>
          <p:cNvPr id="56" name="Google Shape;1367;p56">
            <a:extLst>
              <a:ext uri="{FF2B5EF4-FFF2-40B4-BE49-F238E27FC236}">
                <a16:creationId xmlns:a16="http://schemas.microsoft.com/office/drawing/2014/main" id="{7F0C35AA-E75C-6D83-7EA3-6E66BF41F18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54146">
            <a:off x="7328177" y="297217"/>
            <a:ext cx="540599" cy="8366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0000"/>
              </a:schemeClr>
            </a:outerShdw>
          </a:effectLst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0449A91F-42EC-DF03-C862-AB836E444B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37" y="854286"/>
            <a:ext cx="1085402" cy="10746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203BBE-87F6-73D9-1309-2766B7002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6263" y="0"/>
            <a:ext cx="1749704" cy="932769"/>
          </a:xfrm>
          <a:prstGeom prst="rect">
            <a:avLst/>
          </a:prstGeom>
        </p:spPr>
      </p:pic>
      <p:sp>
        <p:nvSpPr>
          <p:cNvPr id="20" name="Freeform 4">
            <a:extLst>
              <a:ext uri="{FF2B5EF4-FFF2-40B4-BE49-F238E27FC236}">
                <a16:creationId xmlns:a16="http://schemas.microsoft.com/office/drawing/2014/main" id="{2E6D0CBB-A715-DF00-4253-DAE609EF212A}"/>
              </a:ext>
            </a:extLst>
          </p:cNvPr>
          <p:cNvSpPr/>
          <p:nvPr/>
        </p:nvSpPr>
        <p:spPr>
          <a:xfrm>
            <a:off x="536894" y="1812022"/>
            <a:ext cx="2063693" cy="3331478"/>
          </a:xfrm>
          <a:custGeom>
            <a:avLst/>
            <a:gdLst/>
            <a:ahLst/>
            <a:cxnLst/>
            <a:rect l="l" t="t" r="r" b="b"/>
            <a:pathLst>
              <a:path w="5616702" h="8229600">
                <a:moveTo>
                  <a:pt x="0" y="0"/>
                </a:moveTo>
                <a:lnTo>
                  <a:pt x="5616702" y="0"/>
                </a:lnTo>
                <a:lnTo>
                  <a:pt x="56167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2CC06779-9583-B659-CBFC-F1D02B2250AC}"/>
              </a:ext>
            </a:extLst>
          </p:cNvPr>
          <p:cNvSpPr/>
          <p:nvPr/>
        </p:nvSpPr>
        <p:spPr>
          <a:xfrm>
            <a:off x="7608815" y="3347207"/>
            <a:ext cx="1290588" cy="1555109"/>
          </a:xfrm>
          <a:custGeom>
            <a:avLst/>
            <a:gdLst/>
            <a:ahLst/>
            <a:cxnLst/>
            <a:rect l="l" t="t" r="r" b="b"/>
            <a:pathLst>
              <a:path w="3384423" h="4114800">
                <a:moveTo>
                  <a:pt x="0" y="0"/>
                </a:moveTo>
                <a:lnTo>
                  <a:pt x="3384424" y="0"/>
                </a:lnTo>
                <a:lnTo>
                  <a:pt x="33844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595255" y="1662545"/>
            <a:ext cx="4013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50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D6618D6-48F4-282D-F401-EC64E899A7DB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D718BC8-206E-29F2-1A31-51F9B2CB4FD7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F1084B-FF98-5A2C-FB2E-C8C67140C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A73EF-0829-65C6-6BC6-3866F88AE712}"/>
              </a:ext>
            </a:extLst>
          </p:cNvPr>
          <p:cNvSpPr/>
          <p:nvPr/>
        </p:nvSpPr>
        <p:spPr>
          <a:xfrm>
            <a:off x="287080" y="545284"/>
            <a:ext cx="8729330" cy="37498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2286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vi-VN" sz="3200" b="1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CD7C51-832A-6D21-8386-B2EEEE6A0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445" y="749372"/>
            <a:ext cx="4413887" cy="859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564543-878D-1B53-0C39-F40822CD35E9}"/>
              </a:ext>
            </a:extLst>
          </p:cNvPr>
          <p:cNvSpPr txBox="1"/>
          <p:nvPr/>
        </p:nvSpPr>
        <p:spPr>
          <a:xfrm>
            <a:off x="771787" y="1761688"/>
            <a:ext cx="7575259" cy="1536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hực hiện được phép cộng số thập phân.</a:t>
            </a:r>
          </a:p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 được việc cộng số thập phân để giải quyết một số tình huống thực tế.</a:t>
            </a:r>
          </a:p>
        </p:txBody>
      </p:sp>
    </p:spTree>
    <p:extLst>
      <p:ext uri="{BB962C8B-B14F-4D97-AF65-F5344CB8AC3E}">
        <p14:creationId xmlns:p14="http://schemas.microsoft.com/office/powerpoint/2010/main" val="274629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3902134" y="2706071"/>
            <a:ext cx="623841" cy="5890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3821185" y="238511"/>
            <a:ext cx="1409579" cy="1238302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89856" flipH="1">
            <a:off x="7052126" y="218000"/>
            <a:ext cx="2536828" cy="1307393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4253696" y="2423715"/>
            <a:ext cx="758569" cy="7162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4505252" y="106275"/>
            <a:ext cx="4179231" cy="42460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7014456" y="3284967"/>
            <a:ext cx="1887877" cy="1903843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Freeform 6">
            <a:extLst>
              <a:ext uri="{FF2B5EF4-FFF2-40B4-BE49-F238E27FC236}">
                <a16:creationId xmlns:a16="http://schemas.microsoft.com/office/drawing/2014/main" id="{48E936EE-8951-3255-CAFD-46A928D3A3B2}"/>
              </a:ext>
            </a:extLst>
          </p:cNvPr>
          <p:cNvSpPr/>
          <p:nvPr/>
        </p:nvSpPr>
        <p:spPr>
          <a:xfrm flipH="1">
            <a:off x="1150283" y="695993"/>
            <a:ext cx="3135471" cy="4309495"/>
          </a:xfrm>
          <a:custGeom>
            <a:avLst/>
            <a:gdLst/>
            <a:ahLst/>
            <a:cxnLst/>
            <a:rect l="l" t="t" r="r" b="b"/>
            <a:pathLst>
              <a:path w="6028182" h="8229600">
                <a:moveTo>
                  <a:pt x="0" y="0"/>
                </a:moveTo>
                <a:lnTo>
                  <a:pt x="6028182" y="0"/>
                </a:lnTo>
                <a:lnTo>
                  <a:pt x="6028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35882" y="1702324"/>
            <a:ext cx="3540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158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13186773"/>
</p:tagLst>
</file>

<file path=ppt/theme/theme1.xml><?xml version="1.0" encoding="utf-8"?>
<a:theme xmlns:a="http://schemas.openxmlformats.org/drawingml/2006/main" name="Summer Pool Party MK Plan by Slidesgo">
  <a:themeElements>
    <a:clrScheme name="Simple Light">
      <a:dk1>
        <a:srgbClr val="000000"/>
      </a:dk1>
      <a:lt1>
        <a:srgbClr val="FFFFFF"/>
      </a:lt1>
      <a:dk2>
        <a:srgbClr val="F9DD06"/>
      </a:dk2>
      <a:lt2>
        <a:srgbClr val="EC4239"/>
      </a:lt2>
      <a:accent1>
        <a:srgbClr val="FF70DA"/>
      </a:accent1>
      <a:accent2>
        <a:srgbClr val="FEBEED"/>
      </a:accent2>
      <a:accent3>
        <a:srgbClr val="A782F9"/>
      </a:accent3>
      <a:accent4>
        <a:srgbClr val="1FB7E5"/>
      </a:accent4>
      <a:accent5>
        <a:srgbClr val="40990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399</Words>
  <Application>Microsoft Office PowerPoint</Application>
  <PresentationFormat>On-screen Show (16:9)</PresentationFormat>
  <Paragraphs>81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微软雅黑</vt:lpstr>
      <vt:lpstr>#9Slide07 Bungee</vt:lpstr>
      <vt:lpstr>#9Slide07 SVNBango</vt:lpstr>
      <vt:lpstr>#9Slide07 SVNZiclets</vt:lpstr>
      <vt:lpstr>Arial</vt:lpstr>
      <vt:lpstr>Bowlby One</vt:lpstr>
      <vt:lpstr>Calibri</vt:lpstr>
      <vt:lpstr>Cambria</vt:lpstr>
      <vt:lpstr>等线</vt:lpstr>
      <vt:lpstr>Open Sans</vt:lpstr>
      <vt:lpstr>SVN-A Love Of Thunder</vt:lpstr>
      <vt:lpstr>SVN-Gretoon</vt:lpstr>
      <vt:lpstr>Times New Roman</vt:lpstr>
      <vt:lpstr>Summer Pool Party MK Plan by Slidesgo</vt:lpstr>
      <vt:lpstr>1_Office 主题​​</vt:lpstr>
      <vt:lpstr>2_Office 主题​​</vt:lpstr>
      <vt:lpstr>PowerPoint Presentation</vt:lpstr>
      <vt:lpstr>PowerPoint Presentation</vt:lpstr>
      <vt:lpstr>Tớ đang ở Vương Quốc Đồ Ngọt, hãy cùng tớ khám phá ở nơi này có những người bạn nào chào đón chúng ta nhé !</vt:lpstr>
      <vt:lpstr>PowerPoint Presentation</vt:lpstr>
      <vt:lpstr>1. 8,9 + 5,6 = ……….</vt:lpstr>
      <vt:lpstr>12,7+6,59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SWEET</dc:title>
  <dc:creator>haoho</dc:creator>
  <cp:keywords>Hương Thảo 0972115126</cp:keywords>
  <cp:lastModifiedBy>Microsoft</cp:lastModifiedBy>
  <cp:revision>50</cp:revision>
  <dcterms:modified xsi:type="dcterms:W3CDTF">2024-10-28T06:53:55Z</dcterms:modified>
</cp:coreProperties>
</file>