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53" r:id="rId2"/>
    <p:sldMasterId id="2147483783" r:id="rId3"/>
    <p:sldMasterId id="2147483809" r:id="rId4"/>
    <p:sldMasterId id="2147483824" r:id="rId5"/>
    <p:sldMasterId id="2147483836" r:id="rId6"/>
    <p:sldMasterId id="2147483842" r:id="rId7"/>
    <p:sldMasterId id="2147483848" r:id="rId8"/>
  </p:sldMasterIdLst>
  <p:notesMasterIdLst>
    <p:notesMasterId r:id="rId27"/>
  </p:notesMasterIdLst>
  <p:sldIdLst>
    <p:sldId id="423" r:id="rId9"/>
    <p:sldId id="365" r:id="rId10"/>
    <p:sldId id="371" r:id="rId11"/>
    <p:sldId id="3387" r:id="rId12"/>
    <p:sldId id="3388" r:id="rId13"/>
    <p:sldId id="2007577125" r:id="rId14"/>
    <p:sldId id="2007577126" r:id="rId15"/>
    <p:sldId id="2007577116" r:id="rId16"/>
    <p:sldId id="2007577124" r:id="rId17"/>
    <p:sldId id="1423" r:id="rId18"/>
    <p:sldId id="318" r:id="rId19"/>
    <p:sldId id="2007577118" r:id="rId20"/>
    <p:sldId id="2007577119" r:id="rId21"/>
    <p:sldId id="2007577120" r:id="rId22"/>
    <p:sldId id="2007577121" r:id="rId23"/>
    <p:sldId id="2007577127" r:id="rId24"/>
    <p:sldId id="437" r:id="rId25"/>
    <p:sldId id="4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270C0-D7FD-488A-9DD9-7B5B0BB1498C}" type="datetimeFigureOut">
              <a:rPr lang="en-US" smtClean="0"/>
              <a:t>11/10/2024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444A5-9FD5-4158-9034-AA72DE75FC83}" type="slidenum">
              <a:rPr lang="en-US" smtClean="0"/>
              <a:t>‹#›</a:t>
            </a:fld>
            <a:endParaRPr lang="en-US"/>
          </a:p>
        </p:txBody>
      </p:sp>
    </p:spTree>
    <p:extLst>
      <p:ext uri="{BB962C8B-B14F-4D97-AF65-F5344CB8AC3E}">
        <p14:creationId xmlns:p14="http://schemas.microsoft.com/office/powerpoint/2010/main" val="88808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CÂU 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620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673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50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7"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380256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307274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302845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330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5114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0531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19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377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7634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8516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9112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11/10/2024</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318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4336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2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347664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9732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3467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1576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9732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1431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40493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84080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68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63470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4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0195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8520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461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0162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1262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6306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46285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13785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2024/11/10</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092795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280207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3737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18389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68264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97030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5433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68771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74658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5305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58899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7FD0538-038C-2318-FD2F-853D090A4C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圆角矩形 7">
            <a:extLst>
              <a:ext uri="{FF2B5EF4-FFF2-40B4-BE49-F238E27FC236}">
                <a16:creationId xmlns:a16="http://schemas.microsoft.com/office/drawing/2014/main" id="{B5E0D36B-ED0D-AF0F-F1EA-9858C6B55305}"/>
              </a:ext>
            </a:extLst>
          </p:cNvPr>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8">
            <a:extLst>
              <a:ext uri="{FF2B5EF4-FFF2-40B4-BE49-F238E27FC236}">
                <a16:creationId xmlns:a16="http://schemas.microsoft.com/office/drawing/2014/main" id="{ED111AF3-37A0-1C25-68FD-AEBE1D9FB13D}"/>
              </a:ext>
            </a:extLst>
          </p:cNvPr>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1736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99651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808521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489939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568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306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939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120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90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87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54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6682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79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495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582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595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400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199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130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2777744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817629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281778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1515612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168542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154262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38350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382252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589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37004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51737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078051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3881005"/>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223690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3494690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48282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36361"/>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946711"/>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59207599"/>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96028960"/>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71751"/>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20401"/>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231075"/>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2024/11/10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24485236"/>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076656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720810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638027"/>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911965"/>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123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24.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6.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24.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7.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24.jpe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8.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5512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4099921604"/>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1126785556"/>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15081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2024/11/10</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7842490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288447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4248898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693128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7.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emf"/><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2.emf"/><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2.emf"/><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2.emf"/><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0.xml"/><Relationship Id="rId5" Type="http://schemas.openxmlformats.org/officeDocument/2006/relationships/image" Target="../media/image76.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jpeg"/><Relationship Id="rId7" Type="http://schemas.openxmlformats.org/officeDocument/2006/relationships/image" Target="../media/image79.png"/><Relationship Id="rId2" Type="http://schemas.openxmlformats.org/officeDocument/2006/relationships/slideLayout" Target="../slideLayouts/slideLayout84.xml"/><Relationship Id="rId1" Type="http://schemas.openxmlformats.org/officeDocument/2006/relationships/tags" Target="../tags/tag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4.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6.xml"/><Relationship Id="rId18" Type="http://schemas.openxmlformats.org/officeDocument/2006/relationships/slide" Target="slide5.xml"/><Relationship Id="rId3" Type="http://schemas.openxmlformats.org/officeDocument/2006/relationships/image" Target="../media/image36.png"/><Relationship Id="rId7" Type="http://schemas.openxmlformats.org/officeDocument/2006/relationships/image" Target="../media/image40.png"/><Relationship Id="rId12" Type="http://schemas.microsoft.com/office/2007/relationships/hdphoto" Target="../media/hdphoto1.wdp"/><Relationship Id="rId17" Type="http://schemas.openxmlformats.org/officeDocument/2006/relationships/image" Target="../media/image44.png"/><Relationship Id="rId2" Type="http://schemas.openxmlformats.org/officeDocument/2006/relationships/notesSlide" Target="../notesSlides/notesSlide1.xml"/><Relationship Id="rId16" Type="http://schemas.openxmlformats.org/officeDocument/2006/relationships/slide" Target="slide17.xml"/><Relationship Id="rId1" Type="http://schemas.openxmlformats.org/officeDocument/2006/relationships/slideLayout" Target="../slideLayouts/slideLayout6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slide" Target="slide4.xml"/><Relationship Id="rId10" Type="http://schemas.openxmlformats.org/officeDocument/2006/relationships/slide" Target="slide3.xml"/><Relationship Id="rId19" Type="http://schemas.openxmlformats.org/officeDocument/2006/relationships/slide" Target="slide15.xml"/><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3.gi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59.xml"/><Relationship Id="rId6" Type="http://schemas.openxmlformats.org/officeDocument/2006/relationships/image" Target="../media/image51.png"/><Relationship Id="rId5" Type="http://schemas.microsoft.com/office/2007/relationships/hdphoto" Target="../media/hdphoto3.wdp"/><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23" name="Picture 22">
            <a:extLst>
              <a:ext uri="{FF2B5EF4-FFF2-40B4-BE49-F238E27FC236}">
                <a16:creationId xmlns:a16="http://schemas.microsoft.com/office/drawing/2014/main" id="{F4D579E4-4D19-AD66-D1D7-996F3FD08605}"/>
              </a:ext>
            </a:extLst>
          </p:cNvPr>
          <p:cNvPicPr>
            <a:picLocks noChangeAspect="1"/>
          </p:cNvPicPr>
          <p:nvPr/>
        </p:nvPicPr>
        <p:blipFill>
          <a:blip r:embed="rId8"/>
          <a:stretch>
            <a:fillRect/>
          </a:stretch>
        </p:blipFill>
        <p:spPr>
          <a:xfrm>
            <a:off x="1986916" y="1911347"/>
            <a:ext cx="8144962" cy="2072820"/>
          </a:xfrm>
          <a:prstGeom prst="rect">
            <a:avLst/>
          </a:prstGeom>
        </p:spPr>
      </p:pic>
    </p:spTree>
    <p:extLst>
      <p:ext uri="{BB962C8B-B14F-4D97-AF65-F5344CB8AC3E}">
        <p14:creationId xmlns:p14="http://schemas.microsoft.com/office/powerpoint/2010/main" val="397178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clrChange>
              <a:clrFrom>
                <a:srgbClr val="FFFFFF"/>
              </a:clrFrom>
              <a:clrTo>
                <a:srgbClr val="FFFFFF">
                  <a:alpha val="0"/>
                </a:srgbClr>
              </a:clrTo>
            </a:clrChange>
          </a:blip>
          <a:stretch>
            <a:fillRect/>
          </a:stretch>
        </p:blipFill>
        <p:spPr>
          <a:xfrm>
            <a:off x="220914" y="110436"/>
            <a:ext cx="743728" cy="728550"/>
          </a:xfrm>
          <a:prstGeom prst="rect">
            <a:avLst/>
          </a:prstGeom>
        </p:spPr>
      </p:pic>
      <p:pic>
        <p:nvPicPr>
          <p:cNvPr id="16" name="Picture 15"/>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7" name="Rounded Rectangular Callout 16"/>
          <p:cNvSpPr/>
          <p:nvPr/>
        </p:nvSpPr>
        <p:spPr>
          <a:xfrm>
            <a:off x="2195659" y="359229"/>
            <a:ext cx="9027511" cy="1265551"/>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5279"/>
                </a:solidFill>
              </a:rPr>
              <a:t>Khi lựa chọn những hàng hóa đó em cần lưu ý điều gì? </a:t>
            </a:r>
          </a:p>
        </p:txBody>
      </p:sp>
      <p:sp>
        <p:nvSpPr>
          <p:cNvPr id="19" name="Rounded Rectangular Callout 18"/>
          <p:cNvSpPr/>
          <p:nvPr/>
        </p:nvSpPr>
        <p:spPr>
          <a:xfrm>
            <a:off x="3723588" y="2118284"/>
            <a:ext cx="7499582" cy="1150069"/>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6E4F2B"/>
                </a:solidFill>
                <a:latin typeface="Arial"/>
              </a:rPr>
              <a:t>Em cần sử dụng hàng hóa như thế nào?</a:t>
            </a:r>
            <a:endParaRPr kumimoji="0" lang="vi-VN" sz="3200" b="0" i="0" u="none" strike="noStrike" kern="1200" cap="none" spc="0" normalizeH="0" baseline="0" noProof="0" dirty="0">
              <a:ln>
                <a:noFill/>
              </a:ln>
              <a:solidFill>
                <a:srgbClr val="6E4F2B"/>
              </a:solidFill>
              <a:effectLst/>
              <a:uLnTx/>
              <a:uFillTx/>
              <a:latin typeface="Arial" panose="020B0604020202020204" pitchFamily="34" charset="0"/>
              <a:ea typeface="+mn-ea"/>
              <a:cs typeface="+mn-cs"/>
            </a:endParaRPr>
          </a:p>
        </p:txBody>
      </p:sp>
      <p:sp>
        <p:nvSpPr>
          <p:cNvPr id="20" name="Rounded Rectangular Callout 19"/>
          <p:cNvSpPr/>
          <p:nvPr/>
        </p:nvSpPr>
        <p:spPr>
          <a:xfrm>
            <a:off x="3992250" y="3761857"/>
            <a:ext cx="7847815" cy="1150069"/>
          </a:xfrm>
          <a:prstGeom prst="wedgeRoundRectCallout">
            <a:avLst>
              <a:gd name="adj1" fmla="val -41116"/>
              <a:gd name="adj2" fmla="val 80371"/>
              <a:gd name="adj3" fmla="val 16667"/>
            </a:avLst>
          </a:prstGeom>
          <a:solidFill>
            <a:schemeClr val="tx1">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24962F"/>
                </a:solidFill>
              </a:rPr>
              <a:t>Tại sao phải sử dụng hàng hóa hợp lí, tiết kiệm?</a:t>
            </a:r>
            <a:endParaRPr kumimoji="0" lang="en-US" sz="3200" b="0" i="0" u="none" strike="noStrike" kern="1200" cap="none" spc="0" normalizeH="0" baseline="0" noProof="0" dirty="0">
              <a:ln>
                <a:noFill/>
              </a:ln>
              <a:solidFill>
                <a:srgbClr val="24962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574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0"/>
                                  </p:iterate>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15" presetClass="emph" presetSubtype="0" grpId="1" nodeType="withEffect">
                                  <p:stCondLst>
                                    <p:cond delay="0"/>
                                  </p:stCondLst>
                                  <p:iterate type="lt">
                                    <p:tmAbs val="25"/>
                                  </p:iterate>
                                  <p:childTnLst>
                                    <p:set>
                                      <p:cBhvr override="childStyle">
                                        <p:cTn id="23" dur="indefinite"/>
                                        <p:tgtEl>
                                          <p:spTgt spid="2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20" grpId="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B6FEC230-3D53-48F0-9C67-058F9C0F93D3}"/>
              </a:ext>
            </a:extLst>
          </p:cNvPr>
          <p:cNvSpPr/>
          <p:nvPr/>
        </p:nvSpPr>
        <p:spPr>
          <a:xfrm>
            <a:off x="1338943" y="3479305"/>
            <a:ext cx="7077532" cy="1448295"/>
          </a:xfrm>
          <a:custGeom>
            <a:avLst/>
            <a:gdLst>
              <a:gd name="connsiteX0" fmla="*/ 0 w 7077532"/>
              <a:gd name="connsiteY0" fmla="*/ 241383 h 1448295"/>
              <a:gd name="connsiteX1" fmla="*/ 241383 w 7077532"/>
              <a:gd name="connsiteY1" fmla="*/ 0 h 1448295"/>
              <a:gd name="connsiteX2" fmla="*/ 774960 w 7077532"/>
              <a:gd name="connsiteY2" fmla="*/ 0 h 1448295"/>
              <a:gd name="connsiteX3" fmla="*/ 1242589 w 7077532"/>
              <a:gd name="connsiteY3" fmla="*/ 0 h 1448295"/>
              <a:gd name="connsiteX4" fmla="*/ 1710217 w 7077532"/>
              <a:gd name="connsiteY4" fmla="*/ 0 h 1448295"/>
              <a:gd name="connsiteX5" fmla="*/ 2309742 w 7077532"/>
              <a:gd name="connsiteY5" fmla="*/ 0 h 1448295"/>
              <a:gd name="connsiteX6" fmla="*/ 2777371 w 7077532"/>
              <a:gd name="connsiteY6" fmla="*/ 0 h 1448295"/>
              <a:gd name="connsiteX7" fmla="*/ 3376895 w 7077532"/>
              <a:gd name="connsiteY7" fmla="*/ 0 h 1448295"/>
              <a:gd name="connsiteX8" fmla="*/ 3778576 w 7077532"/>
              <a:gd name="connsiteY8" fmla="*/ 0 h 1448295"/>
              <a:gd name="connsiteX9" fmla="*/ 4378100 w 7077532"/>
              <a:gd name="connsiteY9" fmla="*/ 0 h 1448295"/>
              <a:gd name="connsiteX10" fmla="*/ 4977625 w 7077532"/>
              <a:gd name="connsiteY10" fmla="*/ 0 h 1448295"/>
              <a:gd name="connsiteX11" fmla="*/ 5379306 w 7077532"/>
              <a:gd name="connsiteY11" fmla="*/ 0 h 1448295"/>
              <a:gd name="connsiteX12" fmla="*/ 5780987 w 7077532"/>
              <a:gd name="connsiteY12" fmla="*/ 0 h 1448295"/>
              <a:gd name="connsiteX13" fmla="*/ 6248616 w 7077532"/>
              <a:gd name="connsiteY13" fmla="*/ 0 h 1448295"/>
              <a:gd name="connsiteX14" fmla="*/ 6836150 w 7077532"/>
              <a:gd name="connsiteY14" fmla="*/ 0 h 1448295"/>
              <a:gd name="connsiteX15" fmla="*/ 7077533 w 7077532"/>
              <a:gd name="connsiteY15" fmla="*/ 241383 h 1448295"/>
              <a:gd name="connsiteX16" fmla="*/ 7077532 w 7077532"/>
              <a:gd name="connsiteY16" fmla="*/ 1206913 h 1448295"/>
              <a:gd name="connsiteX17" fmla="*/ 6836149 w 7077532"/>
              <a:gd name="connsiteY17" fmla="*/ 1448296 h 1448295"/>
              <a:gd name="connsiteX18" fmla="*/ 6434468 w 7077532"/>
              <a:gd name="connsiteY18" fmla="*/ 1448296 h 1448295"/>
              <a:gd name="connsiteX19" fmla="*/ 6032787 w 7077532"/>
              <a:gd name="connsiteY19" fmla="*/ 1448296 h 1448295"/>
              <a:gd name="connsiteX20" fmla="*/ 5565158 w 7077532"/>
              <a:gd name="connsiteY20" fmla="*/ 1448296 h 1448295"/>
              <a:gd name="connsiteX21" fmla="*/ 4965634 w 7077532"/>
              <a:gd name="connsiteY21" fmla="*/ 1448296 h 1448295"/>
              <a:gd name="connsiteX22" fmla="*/ 4498005 w 7077532"/>
              <a:gd name="connsiteY22" fmla="*/ 1448296 h 1448295"/>
              <a:gd name="connsiteX23" fmla="*/ 3898481 w 7077532"/>
              <a:gd name="connsiteY23" fmla="*/ 1448296 h 1448295"/>
              <a:gd name="connsiteX24" fmla="*/ 3233009 w 7077532"/>
              <a:gd name="connsiteY24" fmla="*/ 1448295 h 1448295"/>
              <a:gd name="connsiteX25" fmla="*/ 2831327 w 7077532"/>
              <a:gd name="connsiteY25" fmla="*/ 1448295 h 1448295"/>
              <a:gd name="connsiteX26" fmla="*/ 2099908 w 7077532"/>
              <a:gd name="connsiteY26" fmla="*/ 1448295 h 1448295"/>
              <a:gd name="connsiteX27" fmla="*/ 1566331 w 7077532"/>
              <a:gd name="connsiteY27" fmla="*/ 1448295 h 1448295"/>
              <a:gd name="connsiteX28" fmla="*/ 834912 w 7077532"/>
              <a:gd name="connsiteY28" fmla="*/ 1448295 h 1448295"/>
              <a:gd name="connsiteX29" fmla="*/ 241383 w 7077532"/>
              <a:gd name="connsiteY29" fmla="*/ 1448295 h 1448295"/>
              <a:gd name="connsiteX30" fmla="*/ 0 w 7077532"/>
              <a:gd name="connsiteY30" fmla="*/ 1206912 h 1448295"/>
              <a:gd name="connsiteX31" fmla="*/ 0 w 7077532"/>
              <a:gd name="connsiteY31" fmla="*/ 733803 h 1448295"/>
              <a:gd name="connsiteX32" fmla="*/ 0 w 7077532"/>
              <a:gd name="connsiteY32" fmla="*/ 241383 h 144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7532" h="1448295" fill="none" extrusionOk="0">
                <a:moveTo>
                  <a:pt x="0" y="241383"/>
                </a:moveTo>
                <a:cubicBezTo>
                  <a:pt x="-4169" y="109814"/>
                  <a:pt x="102530" y="-1811"/>
                  <a:pt x="241383" y="0"/>
                </a:cubicBezTo>
                <a:cubicBezTo>
                  <a:pt x="489401" y="-9303"/>
                  <a:pt x="607588" y="11863"/>
                  <a:pt x="774960" y="0"/>
                </a:cubicBezTo>
                <a:cubicBezTo>
                  <a:pt x="942332" y="-11863"/>
                  <a:pt x="1128653" y="37164"/>
                  <a:pt x="1242589" y="0"/>
                </a:cubicBezTo>
                <a:cubicBezTo>
                  <a:pt x="1356525" y="-37164"/>
                  <a:pt x="1589244" y="47046"/>
                  <a:pt x="1710217" y="0"/>
                </a:cubicBezTo>
                <a:cubicBezTo>
                  <a:pt x="1831190" y="-47046"/>
                  <a:pt x="2089214" y="70851"/>
                  <a:pt x="2309742" y="0"/>
                </a:cubicBezTo>
                <a:cubicBezTo>
                  <a:pt x="2530270" y="-70851"/>
                  <a:pt x="2607992" y="1654"/>
                  <a:pt x="2777371" y="0"/>
                </a:cubicBezTo>
                <a:cubicBezTo>
                  <a:pt x="2946750" y="-1654"/>
                  <a:pt x="3179384" y="62799"/>
                  <a:pt x="3376895" y="0"/>
                </a:cubicBezTo>
                <a:cubicBezTo>
                  <a:pt x="3574406" y="-62799"/>
                  <a:pt x="3676422" y="31753"/>
                  <a:pt x="3778576" y="0"/>
                </a:cubicBezTo>
                <a:cubicBezTo>
                  <a:pt x="3880730" y="-31753"/>
                  <a:pt x="4243762" y="4544"/>
                  <a:pt x="4378100" y="0"/>
                </a:cubicBezTo>
                <a:cubicBezTo>
                  <a:pt x="4512438" y="-4544"/>
                  <a:pt x="4706563" y="60715"/>
                  <a:pt x="4977625" y="0"/>
                </a:cubicBezTo>
                <a:cubicBezTo>
                  <a:pt x="5248688" y="-60715"/>
                  <a:pt x="5262357" y="42349"/>
                  <a:pt x="5379306" y="0"/>
                </a:cubicBezTo>
                <a:cubicBezTo>
                  <a:pt x="5496255" y="-42349"/>
                  <a:pt x="5639846" y="32627"/>
                  <a:pt x="5780987" y="0"/>
                </a:cubicBezTo>
                <a:cubicBezTo>
                  <a:pt x="5922128" y="-32627"/>
                  <a:pt x="6019225" y="39792"/>
                  <a:pt x="6248616" y="0"/>
                </a:cubicBezTo>
                <a:cubicBezTo>
                  <a:pt x="6478007" y="-39792"/>
                  <a:pt x="6655665" y="15022"/>
                  <a:pt x="6836150" y="0"/>
                </a:cubicBezTo>
                <a:cubicBezTo>
                  <a:pt x="6954768" y="-14161"/>
                  <a:pt x="7104605" y="112206"/>
                  <a:pt x="7077533" y="241383"/>
                </a:cubicBezTo>
                <a:cubicBezTo>
                  <a:pt x="7088538" y="521036"/>
                  <a:pt x="7065567" y="864942"/>
                  <a:pt x="7077532" y="1206913"/>
                </a:cubicBezTo>
                <a:cubicBezTo>
                  <a:pt x="7092659" y="1308667"/>
                  <a:pt x="6965964" y="1464379"/>
                  <a:pt x="6836149" y="1448296"/>
                </a:cubicBezTo>
                <a:cubicBezTo>
                  <a:pt x="6636225" y="1493581"/>
                  <a:pt x="6590491" y="1414557"/>
                  <a:pt x="6434468" y="1448296"/>
                </a:cubicBezTo>
                <a:cubicBezTo>
                  <a:pt x="6278445" y="1482035"/>
                  <a:pt x="6213665" y="1424378"/>
                  <a:pt x="6032787" y="1448296"/>
                </a:cubicBezTo>
                <a:cubicBezTo>
                  <a:pt x="5851909" y="1472214"/>
                  <a:pt x="5681538" y="1442859"/>
                  <a:pt x="5565158" y="1448296"/>
                </a:cubicBezTo>
                <a:cubicBezTo>
                  <a:pt x="5448778" y="1453733"/>
                  <a:pt x="5245309" y="1429928"/>
                  <a:pt x="4965634" y="1448296"/>
                </a:cubicBezTo>
                <a:cubicBezTo>
                  <a:pt x="4685959" y="1466664"/>
                  <a:pt x="4678396" y="1421028"/>
                  <a:pt x="4498005" y="1448296"/>
                </a:cubicBezTo>
                <a:cubicBezTo>
                  <a:pt x="4317614" y="1475564"/>
                  <a:pt x="4088120" y="1402627"/>
                  <a:pt x="3898481" y="1448296"/>
                </a:cubicBezTo>
                <a:cubicBezTo>
                  <a:pt x="3708842" y="1493965"/>
                  <a:pt x="3433451" y="1412230"/>
                  <a:pt x="3233009" y="1448295"/>
                </a:cubicBezTo>
                <a:cubicBezTo>
                  <a:pt x="3032567" y="1484360"/>
                  <a:pt x="2979176" y="1442833"/>
                  <a:pt x="2831327" y="1448295"/>
                </a:cubicBezTo>
                <a:cubicBezTo>
                  <a:pt x="2683478" y="1453757"/>
                  <a:pt x="2380629" y="1381069"/>
                  <a:pt x="2099908" y="1448295"/>
                </a:cubicBezTo>
                <a:cubicBezTo>
                  <a:pt x="1819187" y="1515521"/>
                  <a:pt x="1776670" y="1438119"/>
                  <a:pt x="1566331" y="1448295"/>
                </a:cubicBezTo>
                <a:cubicBezTo>
                  <a:pt x="1355992" y="1458471"/>
                  <a:pt x="1160041" y="1395048"/>
                  <a:pt x="834912" y="1448295"/>
                </a:cubicBezTo>
                <a:cubicBezTo>
                  <a:pt x="509783" y="1501542"/>
                  <a:pt x="372559" y="1382638"/>
                  <a:pt x="241383" y="1448295"/>
                </a:cubicBezTo>
                <a:cubicBezTo>
                  <a:pt x="120828" y="1436908"/>
                  <a:pt x="-2824" y="1325690"/>
                  <a:pt x="0" y="1206912"/>
                </a:cubicBezTo>
                <a:cubicBezTo>
                  <a:pt x="-3624" y="1038751"/>
                  <a:pt x="48813" y="848688"/>
                  <a:pt x="0" y="733803"/>
                </a:cubicBezTo>
                <a:cubicBezTo>
                  <a:pt x="-48813" y="618918"/>
                  <a:pt x="56534" y="484810"/>
                  <a:pt x="0" y="241383"/>
                </a:cubicBezTo>
                <a:close/>
              </a:path>
              <a:path w="7077532" h="1448295" stroke="0" extrusionOk="0">
                <a:moveTo>
                  <a:pt x="0" y="241383"/>
                </a:moveTo>
                <a:cubicBezTo>
                  <a:pt x="37603" y="95500"/>
                  <a:pt x="119486" y="-5830"/>
                  <a:pt x="241383" y="0"/>
                </a:cubicBezTo>
                <a:cubicBezTo>
                  <a:pt x="564010" y="-5084"/>
                  <a:pt x="632411" y="47086"/>
                  <a:pt x="906855" y="0"/>
                </a:cubicBezTo>
                <a:cubicBezTo>
                  <a:pt x="1181299" y="-47086"/>
                  <a:pt x="1181635" y="24497"/>
                  <a:pt x="1308536" y="0"/>
                </a:cubicBezTo>
                <a:cubicBezTo>
                  <a:pt x="1435437" y="-24497"/>
                  <a:pt x="1752494" y="26530"/>
                  <a:pt x="2039956" y="0"/>
                </a:cubicBezTo>
                <a:cubicBezTo>
                  <a:pt x="2327418" y="-26530"/>
                  <a:pt x="2527425" y="49106"/>
                  <a:pt x="2705428" y="0"/>
                </a:cubicBezTo>
                <a:cubicBezTo>
                  <a:pt x="2883431" y="-49106"/>
                  <a:pt x="3151800" y="11921"/>
                  <a:pt x="3436847" y="0"/>
                </a:cubicBezTo>
                <a:cubicBezTo>
                  <a:pt x="3721894" y="-11921"/>
                  <a:pt x="3705572" y="47269"/>
                  <a:pt x="3970424" y="0"/>
                </a:cubicBezTo>
                <a:cubicBezTo>
                  <a:pt x="4235276" y="-47269"/>
                  <a:pt x="4318783" y="27421"/>
                  <a:pt x="4504001" y="0"/>
                </a:cubicBezTo>
                <a:cubicBezTo>
                  <a:pt x="4689219" y="-27421"/>
                  <a:pt x="4846184" y="16324"/>
                  <a:pt x="4971630" y="0"/>
                </a:cubicBezTo>
                <a:cubicBezTo>
                  <a:pt x="5097076" y="-16324"/>
                  <a:pt x="5283140" y="35888"/>
                  <a:pt x="5439258" y="0"/>
                </a:cubicBezTo>
                <a:cubicBezTo>
                  <a:pt x="5595376" y="-35888"/>
                  <a:pt x="5710420" y="10099"/>
                  <a:pt x="5972835" y="0"/>
                </a:cubicBezTo>
                <a:cubicBezTo>
                  <a:pt x="6235250" y="-10099"/>
                  <a:pt x="6637774" y="38611"/>
                  <a:pt x="6836150" y="0"/>
                </a:cubicBezTo>
                <a:cubicBezTo>
                  <a:pt x="6939328" y="-19131"/>
                  <a:pt x="7085121" y="109453"/>
                  <a:pt x="7077533" y="241383"/>
                </a:cubicBezTo>
                <a:cubicBezTo>
                  <a:pt x="7126845" y="613625"/>
                  <a:pt x="7047859" y="854081"/>
                  <a:pt x="7077532" y="1206913"/>
                </a:cubicBezTo>
                <a:cubicBezTo>
                  <a:pt x="7069906" y="1340700"/>
                  <a:pt x="6990456" y="1441443"/>
                  <a:pt x="6836149" y="1448296"/>
                </a:cubicBezTo>
                <a:cubicBezTo>
                  <a:pt x="6734030" y="1457233"/>
                  <a:pt x="6503409" y="1442609"/>
                  <a:pt x="6368520" y="1448296"/>
                </a:cubicBezTo>
                <a:cubicBezTo>
                  <a:pt x="6233631" y="1453983"/>
                  <a:pt x="5912893" y="1402950"/>
                  <a:pt x="5703048" y="1448296"/>
                </a:cubicBezTo>
                <a:cubicBezTo>
                  <a:pt x="5493203" y="1493642"/>
                  <a:pt x="5344216" y="1385906"/>
                  <a:pt x="5103524" y="1448296"/>
                </a:cubicBezTo>
                <a:cubicBezTo>
                  <a:pt x="4862832" y="1510686"/>
                  <a:pt x="4765117" y="1437656"/>
                  <a:pt x="4635895" y="1448296"/>
                </a:cubicBezTo>
                <a:cubicBezTo>
                  <a:pt x="4506673" y="1458936"/>
                  <a:pt x="4122131" y="1415175"/>
                  <a:pt x="3970423" y="1448296"/>
                </a:cubicBezTo>
                <a:cubicBezTo>
                  <a:pt x="3818715" y="1481416"/>
                  <a:pt x="3676419" y="1436594"/>
                  <a:pt x="3502795" y="1448295"/>
                </a:cubicBezTo>
                <a:cubicBezTo>
                  <a:pt x="3329171" y="1459996"/>
                  <a:pt x="3065735" y="1389480"/>
                  <a:pt x="2837323" y="1448295"/>
                </a:cubicBezTo>
                <a:cubicBezTo>
                  <a:pt x="2608911" y="1507110"/>
                  <a:pt x="2450263" y="1423319"/>
                  <a:pt x="2237799" y="1448295"/>
                </a:cubicBezTo>
                <a:cubicBezTo>
                  <a:pt x="2025335" y="1473271"/>
                  <a:pt x="1907854" y="1441388"/>
                  <a:pt x="1770170" y="1448295"/>
                </a:cubicBezTo>
                <a:cubicBezTo>
                  <a:pt x="1632486" y="1455202"/>
                  <a:pt x="1352362" y="1397083"/>
                  <a:pt x="1170645" y="1448295"/>
                </a:cubicBezTo>
                <a:cubicBezTo>
                  <a:pt x="988929" y="1499507"/>
                  <a:pt x="496282" y="1351537"/>
                  <a:pt x="241383" y="1448295"/>
                </a:cubicBezTo>
                <a:cubicBezTo>
                  <a:pt x="110623" y="1451787"/>
                  <a:pt x="13813" y="1367580"/>
                  <a:pt x="0" y="1206912"/>
                </a:cubicBezTo>
                <a:cubicBezTo>
                  <a:pt x="-29725" y="1060059"/>
                  <a:pt x="26764" y="865664"/>
                  <a:pt x="0" y="733803"/>
                </a:cubicBezTo>
                <a:cubicBezTo>
                  <a:pt x="-26764" y="601942"/>
                  <a:pt x="37950" y="376116"/>
                  <a:pt x="0" y="241383"/>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3200" b="1" kern="0" dirty="0">
                <a:solidFill>
                  <a:srgbClr val="FF0000"/>
                </a:solidFill>
              </a:rPr>
              <a:t>Cần lựa chọn những hàng hóa tươi sống, không có dấu hiệu bị hư hỏng và còn hạn sử dụng.</a:t>
            </a:r>
            <a:endParaRPr kumimoji="0" lang="en-US" sz="3200" b="1" i="0" u="none" strike="noStrike" kern="0" cap="none" spc="0" normalizeH="0" baseline="0" noProof="0" dirty="0">
              <a:ln>
                <a:noFill/>
              </a:ln>
              <a:solidFill>
                <a:srgbClr val="FF00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5A084EA-B43D-4B77-BC5B-B3AECB835A70}"/>
              </a:ext>
            </a:extLst>
          </p:cNvPr>
          <p:cNvPicPr>
            <a:picLocks noChangeAspect="1"/>
          </p:cNvPicPr>
          <p:nvPr/>
        </p:nvPicPr>
        <p:blipFill>
          <a:blip r:embed="rId2"/>
          <a:stretch>
            <a:fillRect/>
          </a:stretch>
        </p:blipFill>
        <p:spPr>
          <a:xfrm>
            <a:off x="8330332" y="3479306"/>
            <a:ext cx="2093828" cy="2675185"/>
          </a:xfrm>
          <a:prstGeom prst="rect">
            <a:avLst/>
          </a:prstGeom>
        </p:spPr>
      </p:pic>
      <p:sp>
        <p:nvSpPr>
          <p:cNvPr id="9" name="Speech Bubble: Rectangle with Corners Rounded 8">
            <a:extLst>
              <a:ext uri="{FF2B5EF4-FFF2-40B4-BE49-F238E27FC236}">
                <a16:creationId xmlns:a16="http://schemas.microsoft.com/office/drawing/2014/main" id="{F6DFB0BD-F4C4-450B-9DE3-BC7275D4AB99}"/>
              </a:ext>
            </a:extLst>
          </p:cNvPr>
          <p:cNvSpPr/>
          <p:nvPr/>
        </p:nvSpPr>
        <p:spPr>
          <a:xfrm>
            <a:off x="1948543" y="1512237"/>
            <a:ext cx="6860177" cy="1739900"/>
          </a:xfrm>
          <a:prstGeom prst="wedgeRoundRectCallout">
            <a:avLst>
              <a:gd name="adj1" fmla="val 42483"/>
              <a:gd name="adj2" fmla="val 58854"/>
              <a:gd name="adj3" fmla="val 16667"/>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kern="0">
                <a:solidFill>
                  <a:srgbClr val="002060"/>
                </a:solidFill>
                <a:cs typeface="Arial" panose="020B0604020202020204" pitchFamily="34" charset="0"/>
              </a:rPr>
              <a:t>Khi lựa chọn những hàng hóa đó em cần lưu ý điều gì? </a:t>
            </a:r>
            <a:endParaRPr lang="vi-VN" sz="3600" kern="0" dirty="0">
              <a:solidFill>
                <a:srgbClr val="002060"/>
              </a:solidFill>
              <a:cs typeface="Arial" panose="020B0604020202020204" pitchFamily="34" charset="0"/>
            </a:endParaRPr>
          </a:p>
        </p:txBody>
      </p:sp>
      <p:pic>
        <p:nvPicPr>
          <p:cNvPr id="10" name="Picture 9">
            <a:extLst>
              <a:ext uri="{FF2B5EF4-FFF2-40B4-BE49-F238E27FC236}">
                <a16:creationId xmlns:a16="http://schemas.microsoft.com/office/drawing/2014/main" id="{70F0AE87-64B7-46C2-BB4C-DCB270C40D4F}"/>
              </a:ext>
            </a:extLst>
          </p:cNvPr>
          <p:cNvPicPr>
            <a:picLocks noChangeAspect="1"/>
          </p:cNvPicPr>
          <p:nvPr/>
        </p:nvPicPr>
        <p:blipFill>
          <a:blip r:embed="rId3"/>
          <a:stretch>
            <a:fillRect/>
          </a:stretch>
        </p:blipFill>
        <p:spPr>
          <a:xfrm>
            <a:off x="2692400" y="46896"/>
            <a:ext cx="7010400" cy="943704"/>
          </a:xfrm>
          <a:prstGeom prst="rect">
            <a:avLst/>
          </a:prstGeom>
        </p:spPr>
      </p:pic>
    </p:spTree>
    <p:extLst>
      <p:ext uri="{BB962C8B-B14F-4D97-AF65-F5344CB8AC3E}">
        <p14:creationId xmlns:p14="http://schemas.microsoft.com/office/powerpoint/2010/main" val="370783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B6FEC230-3D53-48F0-9C67-058F9C0F93D3}"/>
              </a:ext>
            </a:extLst>
          </p:cNvPr>
          <p:cNvSpPr/>
          <p:nvPr/>
        </p:nvSpPr>
        <p:spPr>
          <a:xfrm>
            <a:off x="1338943" y="3479305"/>
            <a:ext cx="7077532" cy="1448295"/>
          </a:xfrm>
          <a:custGeom>
            <a:avLst/>
            <a:gdLst>
              <a:gd name="connsiteX0" fmla="*/ 0 w 7077532"/>
              <a:gd name="connsiteY0" fmla="*/ 241383 h 1448295"/>
              <a:gd name="connsiteX1" fmla="*/ 241383 w 7077532"/>
              <a:gd name="connsiteY1" fmla="*/ 0 h 1448295"/>
              <a:gd name="connsiteX2" fmla="*/ 774960 w 7077532"/>
              <a:gd name="connsiteY2" fmla="*/ 0 h 1448295"/>
              <a:gd name="connsiteX3" fmla="*/ 1242589 w 7077532"/>
              <a:gd name="connsiteY3" fmla="*/ 0 h 1448295"/>
              <a:gd name="connsiteX4" fmla="*/ 1710217 w 7077532"/>
              <a:gd name="connsiteY4" fmla="*/ 0 h 1448295"/>
              <a:gd name="connsiteX5" fmla="*/ 2309742 w 7077532"/>
              <a:gd name="connsiteY5" fmla="*/ 0 h 1448295"/>
              <a:gd name="connsiteX6" fmla="*/ 2777371 w 7077532"/>
              <a:gd name="connsiteY6" fmla="*/ 0 h 1448295"/>
              <a:gd name="connsiteX7" fmla="*/ 3376895 w 7077532"/>
              <a:gd name="connsiteY7" fmla="*/ 0 h 1448295"/>
              <a:gd name="connsiteX8" fmla="*/ 3778576 w 7077532"/>
              <a:gd name="connsiteY8" fmla="*/ 0 h 1448295"/>
              <a:gd name="connsiteX9" fmla="*/ 4378100 w 7077532"/>
              <a:gd name="connsiteY9" fmla="*/ 0 h 1448295"/>
              <a:gd name="connsiteX10" fmla="*/ 4977625 w 7077532"/>
              <a:gd name="connsiteY10" fmla="*/ 0 h 1448295"/>
              <a:gd name="connsiteX11" fmla="*/ 5379306 w 7077532"/>
              <a:gd name="connsiteY11" fmla="*/ 0 h 1448295"/>
              <a:gd name="connsiteX12" fmla="*/ 5780987 w 7077532"/>
              <a:gd name="connsiteY12" fmla="*/ 0 h 1448295"/>
              <a:gd name="connsiteX13" fmla="*/ 6248616 w 7077532"/>
              <a:gd name="connsiteY13" fmla="*/ 0 h 1448295"/>
              <a:gd name="connsiteX14" fmla="*/ 6836150 w 7077532"/>
              <a:gd name="connsiteY14" fmla="*/ 0 h 1448295"/>
              <a:gd name="connsiteX15" fmla="*/ 7077533 w 7077532"/>
              <a:gd name="connsiteY15" fmla="*/ 241383 h 1448295"/>
              <a:gd name="connsiteX16" fmla="*/ 7077532 w 7077532"/>
              <a:gd name="connsiteY16" fmla="*/ 1206913 h 1448295"/>
              <a:gd name="connsiteX17" fmla="*/ 6836149 w 7077532"/>
              <a:gd name="connsiteY17" fmla="*/ 1448296 h 1448295"/>
              <a:gd name="connsiteX18" fmla="*/ 6434468 w 7077532"/>
              <a:gd name="connsiteY18" fmla="*/ 1448296 h 1448295"/>
              <a:gd name="connsiteX19" fmla="*/ 6032787 w 7077532"/>
              <a:gd name="connsiteY19" fmla="*/ 1448296 h 1448295"/>
              <a:gd name="connsiteX20" fmla="*/ 5565158 w 7077532"/>
              <a:gd name="connsiteY20" fmla="*/ 1448296 h 1448295"/>
              <a:gd name="connsiteX21" fmla="*/ 4965634 w 7077532"/>
              <a:gd name="connsiteY21" fmla="*/ 1448296 h 1448295"/>
              <a:gd name="connsiteX22" fmla="*/ 4498005 w 7077532"/>
              <a:gd name="connsiteY22" fmla="*/ 1448296 h 1448295"/>
              <a:gd name="connsiteX23" fmla="*/ 3898481 w 7077532"/>
              <a:gd name="connsiteY23" fmla="*/ 1448296 h 1448295"/>
              <a:gd name="connsiteX24" fmla="*/ 3233009 w 7077532"/>
              <a:gd name="connsiteY24" fmla="*/ 1448295 h 1448295"/>
              <a:gd name="connsiteX25" fmla="*/ 2831327 w 7077532"/>
              <a:gd name="connsiteY25" fmla="*/ 1448295 h 1448295"/>
              <a:gd name="connsiteX26" fmla="*/ 2099908 w 7077532"/>
              <a:gd name="connsiteY26" fmla="*/ 1448295 h 1448295"/>
              <a:gd name="connsiteX27" fmla="*/ 1566331 w 7077532"/>
              <a:gd name="connsiteY27" fmla="*/ 1448295 h 1448295"/>
              <a:gd name="connsiteX28" fmla="*/ 834912 w 7077532"/>
              <a:gd name="connsiteY28" fmla="*/ 1448295 h 1448295"/>
              <a:gd name="connsiteX29" fmla="*/ 241383 w 7077532"/>
              <a:gd name="connsiteY29" fmla="*/ 1448295 h 1448295"/>
              <a:gd name="connsiteX30" fmla="*/ 0 w 7077532"/>
              <a:gd name="connsiteY30" fmla="*/ 1206912 h 1448295"/>
              <a:gd name="connsiteX31" fmla="*/ 0 w 7077532"/>
              <a:gd name="connsiteY31" fmla="*/ 733803 h 1448295"/>
              <a:gd name="connsiteX32" fmla="*/ 0 w 7077532"/>
              <a:gd name="connsiteY32" fmla="*/ 241383 h 144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7532" h="1448295" fill="none" extrusionOk="0">
                <a:moveTo>
                  <a:pt x="0" y="241383"/>
                </a:moveTo>
                <a:cubicBezTo>
                  <a:pt x="-4169" y="109814"/>
                  <a:pt x="102530" y="-1811"/>
                  <a:pt x="241383" y="0"/>
                </a:cubicBezTo>
                <a:cubicBezTo>
                  <a:pt x="489401" y="-9303"/>
                  <a:pt x="607588" y="11863"/>
                  <a:pt x="774960" y="0"/>
                </a:cubicBezTo>
                <a:cubicBezTo>
                  <a:pt x="942332" y="-11863"/>
                  <a:pt x="1128653" y="37164"/>
                  <a:pt x="1242589" y="0"/>
                </a:cubicBezTo>
                <a:cubicBezTo>
                  <a:pt x="1356525" y="-37164"/>
                  <a:pt x="1589244" y="47046"/>
                  <a:pt x="1710217" y="0"/>
                </a:cubicBezTo>
                <a:cubicBezTo>
                  <a:pt x="1831190" y="-47046"/>
                  <a:pt x="2089214" y="70851"/>
                  <a:pt x="2309742" y="0"/>
                </a:cubicBezTo>
                <a:cubicBezTo>
                  <a:pt x="2530270" y="-70851"/>
                  <a:pt x="2607992" y="1654"/>
                  <a:pt x="2777371" y="0"/>
                </a:cubicBezTo>
                <a:cubicBezTo>
                  <a:pt x="2946750" y="-1654"/>
                  <a:pt x="3179384" y="62799"/>
                  <a:pt x="3376895" y="0"/>
                </a:cubicBezTo>
                <a:cubicBezTo>
                  <a:pt x="3574406" y="-62799"/>
                  <a:pt x="3676422" y="31753"/>
                  <a:pt x="3778576" y="0"/>
                </a:cubicBezTo>
                <a:cubicBezTo>
                  <a:pt x="3880730" y="-31753"/>
                  <a:pt x="4243762" y="4544"/>
                  <a:pt x="4378100" y="0"/>
                </a:cubicBezTo>
                <a:cubicBezTo>
                  <a:pt x="4512438" y="-4544"/>
                  <a:pt x="4706563" y="60715"/>
                  <a:pt x="4977625" y="0"/>
                </a:cubicBezTo>
                <a:cubicBezTo>
                  <a:pt x="5248688" y="-60715"/>
                  <a:pt x="5262357" y="42349"/>
                  <a:pt x="5379306" y="0"/>
                </a:cubicBezTo>
                <a:cubicBezTo>
                  <a:pt x="5496255" y="-42349"/>
                  <a:pt x="5639846" y="32627"/>
                  <a:pt x="5780987" y="0"/>
                </a:cubicBezTo>
                <a:cubicBezTo>
                  <a:pt x="5922128" y="-32627"/>
                  <a:pt x="6019225" y="39792"/>
                  <a:pt x="6248616" y="0"/>
                </a:cubicBezTo>
                <a:cubicBezTo>
                  <a:pt x="6478007" y="-39792"/>
                  <a:pt x="6655665" y="15022"/>
                  <a:pt x="6836150" y="0"/>
                </a:cubicBezTo>
                <a:cubicBezTo>
                  <a:pt x="6954768" y="-14161"/>
                  <a:pt x="7104605" y="112206"/>
                  <a:pt x="7077533" y="241383"/>
                </a:cubicBezTo>
                <a:cubicBezTo>
                  <a:pt x="7088538" y="521036"/>
                  <a:pt x="7065567" y="864942"/>
                  <a:pt x="7077532" y="1206913"/>
                </a:cubicBezTo>
                <a:cubicBezTo>
                  <a:pt x="7092659" y="1308667"/>
                  <a:pt x="6965964" y="1464379"/>
                  <a:pt x="6836149" y="1448296"/>
                </a:cubicBezTo>
                <a:cubicBezTo>
                  <a:pt x="6636225" y="1493581"/>
                  <a:pt x="6590491" y="1414557"/>
                  <a:pt x="6434468" y="1448296"/>
                </a:cubicBezTo>
                <a:cubicBezTo>
                  <a:pt x="6278445" y="1482035"/>
                  <a:pt x="6213665" y="1424378"/>
                  <a:pt x="6032787" y="1448296"/>
                </a:cubicBezTo>
                <a:cubicBezTo>
                  <a:pt x="5851909" y="1472214"/>
                  <a:pt x="5681538" y="1442859"/>
                  <a:pt x="5565158" y="1448296"/>
                </a:cubicBezTo>
                <a:cubicBezTo>
                  <a:pt x="5448778" y="1453733"/>
                  <a:pt x="5245309" y="1429928"/>
                  <a:pt x="4965634" y="1448296"/>
                </a:cubicBezTo>
                <a:cubicBezTo>
                  <a:pt x="4685959" y="1466664"/>
                  <a:pt x="4678396" y="1421028"/>
                  <a:pt x="4498005" y="1448296"/>
                </a:cubicBezTo>
                <a:cubicBezTo>
                  <a:pt x="4317614" y="1475564"/>
                  <a:pt x="4088120" y="1402627"/>
                  <a:pt x="3898481" y="1448296"/>
                </a:cubicBezTo>
                <a:cubicBezTo>
                  <a:pt x="3708842" y="1493965"/>
                  <a:pt x="3433451" y="1412230"/>
                  <a:pt x="3233009" y="1448295"/>
                </a:cubicBezTo>
                <a:cubicBezTo>
                  <a:pt x="3032567" y="1484360"/>
                  <a:pt x="2979176" y="1442833"/>
                  <a:pt x="2831327" y="1448295"/>
                </a:cubicBezTo>
                <a:cubicBezTo>
                  <a:pt x="2683478" y="1453757"/>
                  <a:pt x="2380629" y="1381069"/>
                  <a:pt x="2099908" y="1448295"/>
                </a:cubicBezTo>
                <a:cubicBezTo>
                  <a:pt x="1819187" y="1515521"/>
                  <a:pt x="1776670" y="1438119"/>
                  <a:pt x="1566331" y="1448295"/>
                </a:cubicBezTo>
                <a:cubicBezTo>
                  <a:pt x="1355992" y="1458471"/>
                  <a:pt x="1160041" y="1395048"/>
                  <a:pt x="834912" y="1448295"/>
                </a:cubicBezTo>
                <a:cubicBezTo>
                  <a:pt x="509783" y="1501542"/>
                  <a:pt x="372559" y="1382638"/>
                  <a:pt x="241383" y="1448295"/>
                </a:cubicBezTo>
                <a:cubicBezTo>
                  <a:pt x="120828" y="1436908"/>
                  <a:pt x="-2824" y="1325690"/>
                  <a:pt x="0" y="1206912"/>
                </a:cubicBezTo>
                <a:cubicBezTo>
                  <a:pt x="-3624" y="1038751"/>
                  <a:pt x="48813" y="848688"/>
                  <a:pt x="0" y="733803"/>
                </a:cubicBezTo>
                <a:cubicBezTo>
                  <a:pt x="-48813" y="618918"/>
                  <a:pt x="56534" y="484810"/>
                  <a:pt x="0" y="241383"/>
                </a:cubicBezTo>
                <a:close/>
              </a:path>
              <a:path w="7077532" h="1448295" stroke="0" extrusionOk="0">
                <a:moveTo>
                  <a:pt x="0" y="241383"/>
                </a:moveTo>
                <a:cubicBezTo>
                  <a:pt x="37603" y="95500"/>
                  <a:pt x="119486" y="-5830"/>
                  <a:pt x="241383" y="0"/>
                </a:cubicBezTo>
                <a:cubicBezTo>
                  <a:pt x="564010" y="-5084"/>
                  <a:pt x="632411" y="47086"/>
                  <a:pt x="906855" y="0"/>
                </a:cubicBezTo>
                <a:cubicBezTo>
                  <a:pt x="1181299" y="-47086"/>
                  <a:pt x="1181635" y="24497"/>
                  <a:pt x="1308536" y="0"/>
                </a:cubicBezTo>
                <a:cubicBezTo>
                  <a:pt x="1435437" y="-24497"/>
                  <a:pt x="1752494" y="26530"/>
                  <a:pt x="2039956" y="0"/>
                </a:cubicBezTo>
                <a:cubicBezTo>
                  <a:pt x="2327418" y="-26530"/>
                  <a:pt x="2527425" y="49106"/>
                  <a:pt x="2705428" y="0"/>
                </a:cubicBezTo>
                <a:cubicBezTo>
                  <a:pt x="2883431" y="-49106"/>
                  <a:pt x="3151800" y="11921"/>
                  <a:pt x="3436847" y="0"/>
                </a:cubicBezTo>
                <a:cubicBezTo>
                  <a:pt x="3721894" y="-11921"/>
                  <a:pt x="3705572" y="47269"/>
                  <a:pt x="3970424" y="0"/>
                </a:cubicBezTo>
                <a:cubicBezTo>
                  <a:pt x="4235276" y="-47269"/>
                  <a:pt x="4318783" y="27421"/>
                  <a:pt x="4504001" y="0"/>
                </a:cubicBezTo>
                <a:cubicBezTo>
                  <a:pt x="4689219" y="-27421"/>
                  <a:pt x="4846184" y="16324"/>
                  <a:pt x="4971630" y="0"/>
                </a:cubicBezTo>
                <a:cubicBezTo>
                  <a:pt x="5097076" y="-16324"/>
                  <a:pt x="5283140" y="35888"/>
                  <a:pt x="5439258" y="0"/>
                </a:cubicBezTo>
                <a:cubicBezTo>
                  <a:pt x="5595376" y="-35888"/>
                  <a:pt x="5710420" y="10099"/>
                  <a:pt x="5972835" y="0"/>
                </a:cubicBezTo>
                <a:cubicBezTo>
                  <a:pt x="6235250" y="-10099"/>
                  <a:pt x="6637774" y="38611"/>
                  <a:pt x="6836150" y="0"/>
                </a:cubicBezTo>
                <a:cubicBezTo>
                  <a:pt x="6939328" y="-19131"/>
                  <a:pt x="7085121" y="109453"/>
                  <a:pt x="7077533" y="241383"/>
                </a:cubicBezTo>
                <a:cubicBezTo>
                  <a:pt x="7126845" y="613625"/>
                  <a:pt x="7047859" y="854081"/>
                  <a:pt x="7077532" y="1206913"/>
                </a:cubicBezTo>
                <a:cubicBezTo>
                  <a:pt x="7069906" y="1340700"/>
                  <a:pt x="6990456" y="1441443"/>
                  <a:pt x="6836149" y="1448296"/>
                </a:cubicBezTo>
                <a:cubicBezTo>
                  <a:pt x="6734030" y="1457233"/>
                  <a:pt x="6503409" y="1442609"/>
                  <a:pt x="6368520" y="1448296"/>
                </a:cubicBezTo>
                <a:cubicBezTo>
                  <a:pt x="6233631" y="1453983"/>
                  <a:pt x="5912893" y="1402950"/>
                  <a:pt x="5703048" y="1448296"/>
                </a:cubicBezTo>
                <a:cubicBezTo>
                  <a:pt x="5493203" y="1493642"/>
                  <a:pt x="5344216" y="1385906"/>
                  <a:pt x="5103524" y="1448296"/>
                </a:cubicBezTo>
                <a:cubicBezTo>
                  <a:pt x="4862832" y="1510686"/>
                  <a:pt x="4765117" y="1437656"/>
                  <a:pt x="4635895" y="1448296"/>
                </a:cubicBezTo>
                <a:cubicBezTo>
                  <a:pt x="4506673" y="1458936"/>
                  <a:pt x="4122131" y="1415175"/>
                  <a:pt x="3970423" y="1448296"/>
                </a:cubicBezTo>
                <a:cubicBezTo>
                  <a:pt x="3818715" y="1481416"/>
                  <a:pt x="3676419" y="1436594"/>
                  <a:pt x="3502795" y="1448295"/>
                </a:cubicBezTo>
                <a:cubicBezTo>
                  <a:pt x="3329171" y="1459996"/>
                  <a:pt x="3065735" y="1389480"/>
                  <a:pt x="2837323" y="1448295"/>
                </a:cubicBezTo>
                <a:cubicBezTo>
                  <a:pt x="2608911" y="1507110"/>
                  <a:pt x="2450263" y="1423319"/>
                  <a:pt x="2237799" y="1448295"/>
                </a:cubicBezTo>
                <a:cubicBezTo>
                  <a:pt x="2025335" y="1473271"/>
                  <a:pt x="1907854" y="1441388"/>
                  <a:pt x="1770170" y="1448295"/>
                </a:cubicBezTo>
                <a:cubicBezTo>
                  <a:pt x="1632486" y="1455202"/>
                  <a:pt x="1352362" y="1397083"/>
                  <a:pt x="1170645" y="1448295"/>
                </a:cubicBezTo>
                <a:cubicBezTo>
                  <a:pt x="988929" y="1499507"/>
                  <a:pt x="496282" y="1351537"/>
                  <a:pt x="241383" y="1448295"/>
                </a:cubicBezTo>
                <a:cubicBezTo>
                  <a:pt x="110623" y="1451787"/>
                  <a:pt x="13813" y="1367580"/>
                  <a:pt x="0" y="1206912"/>
                </a:cubicBezTo>
                <a:cubicBezTo>
                  <a:pt x="-29725" y="1060059"/>
                  <a:pt x="26764" y="865664"/>
                  <a:pt x="0" y="733803"/>
                </a:cubicBezTo>
                <a:cubicBezTo>
                  <a:pt x="-26764" y="601942"/>
                  <a:pt x="37950" y="376116"/>
                  <a:pt x="0" y="241383"/>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3200" b="1" kern="0" dirty="0">
                <a:solidFill>
                  <a:srgbClr val="FF0000"/>
                </a:solidFill>
              </a:rPr>
              <a:t>Chúng ta cần sử dụng hợp lí, tiết kiệm với nhu cầu của bản thân và gia đình.</a:t>
            </a:r>
            <a:endParaRPr kumimoji="0" lang="en-US" sz="3200" b="1" i="0" u="none" strike="noStrike" kern="0" cap="none" spc="0" normalizeH="0" baseline="0" noProof="0" dirty="0">
              <a:ln>
                <a:noFill/>
              </a:ln>
              <a:solidFill>
                <a:srgbClr val="FF00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5A084EA-B43D-4B77-BC5B-B3AECB835A70}"/>
              </a:ext>
            </a:extLst>
          </p:cNvPr>
          <p:cNvPicPr>
            <a:picLocks noChangeAspect="1"/>
          </p:cNvPicPr>
          <p:nvPr/>
        </p:nvPicPr>
        <p:blipFill>
          <a:blip r:embed="rId2"/>
          <a:stretch>
            <a:fillRect/>
          </a:stretch>
        </p:blipFill>
        <p:spPr>
          <a:xfrm>
            <a:off x="8330332" y="3479306"/>
            <a:ext cx="2093828" cy="2675185"/>
          </a:xfrm>
          <a:prstGeom prst="rect">
            <a:avLst/>
          </a:prstGeom>
        </p:spPr>
      </p:pic>
      <p:sp>
        <p:nvSpPr>
          <p:cNvPr id="9" name="Speech Bubble: Rectangle with Corners Rounded 8">
            <a:extLst>
              <a:ext uri="{FF2B5EF4-FFF2-40B4-BE49-F238E27FC236}">
                <a16:creationId xmlns:a16="http://schemas.microsoft.com/office/drawing/2014/main" id="{F6DFB0BD-F4C4-450B-9DE3-BC7275D4AB99}"/>
              </a:ext>
            </a:extLst>
          </p:cNvPr>
          <p:cNvSpPr/>
          <p:nvPr/>
        </p:nvSpPr>
        <p:spPr>
          <a:xfrm>
            <a:off x="1948543" y="1512237"/>
            <a:ext cx="6860177" cy="1739900"/>
          </a:xfrm>
          <a:prstGeom prst="wedgeRoundRectCallout">
            <a:avLst>
              <a:gd name="adj1" fmla="val 42483"/>
              <a:gd name="adj2" fmla="val 58854"/>
              <a:gd name="adj3" fmla="val 16667"/>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kern="0" dirty="0">
                <a:solidFill>
                  <a:srgbClr val="002060"/>
                </a:solidFill>
                <a:cs typeface="Arial" panose="020B0604020202020204" pitchFamily="34" charset="0"/>
              </a:rPr>
              <a:t>Em cần sử dụng hàng hóa như thế nào?</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70F0AE87-64B7-46C2-BB4C-DCB270C40D4F}"/>
              </a:ext>
            </a:extLst>
          </p:cNvPr>
          <p:cNvPicPr>
            <a:picLocks noChangeAspect="1"/>
          </p:cNvPicPr>
          <p:nvPr/>
        </p:nvPicPr>
        <p:blipFill>
          <a:blip r:embed="rId3"/>
          <a:stretch>
            <a:fillRect/>
          </a:stretch>
        </p:blipFill>
        <p:spPr>
          <a:xfrm>
            <a:off x="2692400" y="46896"/>
            <a:ext cx="7010400" cy="943704"/>
          </a:xfrm>
          <a:prstGeom prst="rect">
            <a:avLst/>
          </a:prstGeom>
        </p:spPr>
      </p:pic>
    </p:spTree>
    <p:extLst>
      <p:ext uri="{BB962C8B-B14F-4D97-AF65-F5344CB8AC3E}">
        <p14:creationId xmlns:p14="http://schemas.microsoft.com/office/powerpoint/2010/main" val="4087766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B6FEC230-3D53-48F0-9C67-058F9C0F93D3}"/>
              </a:ext>
            </a:extLst>
          </p:cNvPr>
          <p:cNvSpPr/>
          <p:nvPr/>
        </p:nvSpPr>
        <p:spPr>
          <a:xfrm>
            <a:off x="424543" y="3479304"/>
            <a:ext cx="7991932" cy="2170381"/>
          </a:xfrm>
          <a:custGeom>
            <a:avLst/>
            <a:gdLst>
              <a:gd name="connsiteX0" fmla="*/ 0 w 7991932"/>
              <a:gd name="connsiteY0" fmla="*/ 361730 h 2170381"/>
              <a:gd name="connsiteX1" fmla="*/ 361730 w 7991932"/>
              <a:gd name="connsiteY1" fmla="*/ 0 h 2170381"/>
              <a:gd name="connsiteX2" fmla="*/ 920843 w 7991932"/>
              <a:gd name="connsiteY2" fmla="*/ 0 h 2170381"/>
              <a:gd name="connsiteX3" fmla="*/ 1407272 w 7991932"/>
              <a:gd name="connsiteY3" fmla="*/ 0 h 2170381"/>
              <a:gd name="connsiteX4" fmla="*/ 2039070 w 7991932"/>
              <a:gd name="connsiteY4" fmla="*/ 0 h 2170381"/>
              <a:gd name="connsiteX5" fmla="*/ 2743552 w 7991932"/>
              <a:gd name="connsiteY5" fmla="*/ 0 h 2170381"/>
              <a:gd name="connsiteX6" fmla="*/ 3157296 w 7991932"/>
              <a:gd name="connsiteY6" fmla="*/ 0 h 2170381"/>
              <a:gd name="connsiteX7" fmla="*/ 3643725 w 7991932"/>
              <a:gd name="connsiteY7" fmla="*/ 0 h 2170381"/>
              <a:gd name="connsiteX8" fmla="*/ 4348207 w 7991932"/>
              <a:gd name="connsiteY8" fmla="*/ 0 h 2170381"/>
              <a:gd name="connsiteX9" fmla="*/ 4980005 w 7991932"/>
              <a:gd name="connsiteY9" fmla="*/ 0 h 2170381"/>
              <a:gd name="connsiteX10" fmla="*/ 5321064 w 7991932"/>
              <a:gd name="connsiteY10" fmla="*/ 0 h 2170381"/>
              <a:gd name="connsiteX11" fmla="*/ 5734808 w 7991932"/>
              <a:gd name="connsiteY11" fmla="*/ 0 h 2170381"/>
              <a:gd name="connsiteX12" fmla="*/ 6293921 w 7991932"/>
              <a:gd name="connsiteY12" fmla="*/ 0 h 2170381"/>
              <a:gd name="connsiteX13" fmla="*/ 6998404 w 7991932"/>
              <a:gd name="connsiteY13" fmla="*/ 0 h 2170381"/>
              <a:gd name="connsiteX14" fmla="*/ 7630202 w 7991932"/>
              <a:gd name="connsiteY14" fmla="*/ 0 h 2170381"/>
              <a:gd name="connsiteX15" fmla="*/ 7991932 w 7991932"/>
              <a:gd name="connsiteY15" fmla="*/ 361730 h 2170381"/>
              <a:gd name="connsiteX16" fmla="*/ 7991932 w 7991932"/>
              <a:gd name="connsiteY16" fmla="*/ 844037 h 2170381"/>
              <a:gd name="connsiteX17" fmla="*/ 7991932 w 7991932"/>
              <a:gd name="connsiteY17" fmla="*/ 1326344 h 2170381"/>
              <a:gd name="connsiteX18" fmla="*/ 7991932 w 7991932"/>
              <a:gd name="connsiteY18" fmla="*/ 1808651 h 2170381"/>
              <a:gd name="connsiteX19" fmla="*/ 7630202 w 7991932"/>
              <a:gd name="connsiteY19" fmla="*/ 2170381 h 2170381"/>
              <a:gd name="connsiteX20" fmla="*/ 6925719 w 7991932"/>
              <a:gd name="connsiteY20" fmla="*/ 2170381 h 2170381"/>
              <a:gd name="connsiteX21" fmla="*/ 6584660 w 7991932"/>
              <a:gd name="connsiteY21" fmla="*/ 2170381 h 2170381"/>
              <a:gd name="connsiteX22" fmla="*/ 6025547 w 7991932"/>
              <a:gd name="connsiteY22" fmla="*/ 2170381 h 2170381"/>
              <a:gd name="connsiteX23" fmla="*/ 5393749 w 7991932"/>
              <a:gd name="connsiteY23" fmla="*/ 2170381 h 2170381"/>
              <a:gd name="connsiteX24" fmla="*/ 4907321 w 7991932"/>
              <a:gd name="connsiteY24" fmla="*/ 2170381 h 2170381"/>
              <a:gd name="connsiteX25" fmla="*/ 4420892 w 7991932"/>
              <a:gd name="connsiteY25" fmla="*/ 2170381 h 2170381"/>
              <a:gd name="connsiteX26" fmla="*/ 3789094 w 7991932"/>
              <a:gd name="connsiteY26" fmla="*/ 2170381 h 2170381"/>
              <a:gd name="connsiteX27" fmla="*/ 3302666 w 7991932"/>
              <a:gd name="connsiteY27" fmla="*/ 2170381 h 2170381"/>
              <a:gd name="connsiteX28" fmla="*/ 2743552 w 7991932"/>
              <a:gd name="connsiteY28" fmla="*/ 2170381 h 2170381"/>
              <a:gd name="connsiteX29" fmla="*/ 2329809 w 7991932"/>
              <a:gd name="connsiteY29" fmla="*/ 2170381 h 2170381"/>
              <a:gd name="connsiteX30" fmla="*/ 1916065 w 7991932"/>
              <a:gd name="connsiteY30" fmla="*/ 2170381 h 2170381"/>
              <a:gd name="connsiteX31" fmla="*/ 1284267 w 7991932"/>
              <a:gd name="connsiteY31" fmla="*/ 2170381 h 2170381"/>
              <a:gd name="connsiteX32" fmla="*/ 361730 w 7991932"/>
              <a:gd name="connsiteY32" fmla="*/ 2170381 h 2170381"/>
              <a:gd name="connsiteX33" fmla="*/ 0 w 7991932"/>
              <a:gd name="connsiteY33" fmla="*/ 1808651 h 2170381"/>
              <a:gd name="connsiteX34" fmla="*/ 0 w 7991932"/>
              <a:gd name="connsiteY34" fmla="*/ 1355282 h 2170381"/>
              <a:gd name="connsiteX35" fmla="*/ 0 w 7991932"/>
              <a:gd name="connsiteY35" fmla="*/ 872975 h 2170381"/>
              <a:gd name="connsiteX36" fmla="*/ 0 w 7991932"/>
              <a:gd name="connsiteY36" fmla="*/ 361730 h 21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91932" h="2170381" fill="none" extrusionOk="0">
                <a:moveTo>
                  <a:pt x="0" y="361730"/>
                </a:moveTo>
                <a:cubicBezTo>
                  <a:pt x="-25061" y="131717"/>
                  <a:pt x="166975" y="-14017"/>
                  <a:pt x="361730" y="0"/>
                </a:cubicBezTo>
                <a:cubicBezTo>
                  <a:pt x="533604" y="-40808"/>
                  <a:pt x="649913" y="29190"/>
                  <a:pt x="920843" y="0"/>
                </a:cubicBezTo>
                <a:cubicBezTo>
                  <a:pt x="1191773" y="-29190"/>
                  <a:pt x="1207670" y="8682"/>
                  <a:pt x="1407272" y="0"/>
                </a:cubicBezTo>
                <a:cubicBezTo>
                  <a:pt x="1606874" y="-8682"/>
                  <a:pt x="1869607" y="81"/>
                  <a:pt x="2039070" y="0"/>
                </a:cubicBezTo>
                <a:cubicBezTo>
                  <a:pt x="2208533" y="-81"/>
                  <a:pt x="2521221" y="76273"/>
                  <a:pt x="2743552" y="0"/>
                </a:cubicBezTo>
                <a:cubicBezTo>
                  <a:pt x="2965883" y="-76273"/>
                  <a:pt x="3074547" y="46120"/>
                  <a:pt x="3157296" y="0"/>
                </a:cubicBezTo>
                <a:cubicBezTo>
                  <a:pt x="3240045" y="-46120"/>
                  <a:pt x="3442102" y="874"/>
                  <a:pt x="3643725" y="0"/>
                </a:cubicBezTo>
                <a:cubicBezTo>
                  <a:pt x="3845348" y="-874"/>
                  <a:pt x="4087800" y="16635"/>
                  <a:pt x="4348207" y="0"/>
                </a:cubicBezTo>
                <a:cubicBezTo>
                  <a:pt x="4608614" y="-16635"/>
                  <a:pt x="4803989" y="27398"/>
                  <a:pt x="4980005" y="0"/>
                </a:cubicBezTo>
                <a:cubicBezTo>
                  <a:pt x="5156021" y="-27398"/>
                  <a:pt x="5227916" y="4068"/>
                  <a:pt x="5321064" y="0"/>
                </a:cubicBezTo>
                <a:cubicBezTo>
                  <a:pt x="5414212" y="-4068"/>
                  <a:pt x="5555614" y="7372"/>
                  <a:pt x="5734808" y="0"/>
                </a:cubicBezTo>
                <a:cubicBezTo>
                  <a:pt x="5914002" y="-7372"/>
                  <a:pt x="6037693" y="1410"/>
                  <a:pt x="6293921" y="0"/>
                </a:cubicBezTo>
                <a:cubicBezTo>
                  <a:pt x="6550149" y="-1410"/>
                  <a:pt x="6771677" y="64863"/>
                  <a:pt x="6998404" y="0"/>
                </a:cubicBezTo>
                <a:cubicBezTo>
                  <a:pt x="7225131" y="-64863"/>
                  <a:pt x="7465727" y="5781"/>
                  <a:pt x="7630202" y="0"/>
                </a:cubicBezTo>
                <a:cubicBezTo>
                  <a:pt x="7799797" y="42782"/>
                  <a:pt x="7966630" y="161558"/>
                  <a:pt x="7991932" y="361730"/>
                </a:cubicBezTo>
                <a:cubicBezTo>
                  <a:pt x="8042935" y="533297"/>
                  <a:pt x="7942517" y="626954"/>
                  <a:pt x="7991932" y="844037"/>
                </a:cubicBezTo>
                <a:cubicBezTo>
                  <a:pt x="8041347" y="1061120"/>
                  <a:pt x="7991860" y="1218414"/>
                  <a:pt x="7991932" y="1326344"/>
                </a:cubicBezTo>
                <a:cubicBezTo>
                  <a:pt x="7992004" y="1434274"/>
                  <a:pt x="7973541" y="1684145"/>
                  <a:pt x="7991932" y="1808651"/>
                </a:cubicBezTo>
                <a:cubicBezTo>
                  <a:pt x="7991792" y="2028251"/>
                  <a:pt x="7817302" y="2195456"/>
                  <a:pt x="7630202" y="2170381"/>
                </a:cubicBezTo>
                <a:cubicBezTo>
                  <a:pt x="7378587" y="2230229"/>
                  <a:pt x="7097544" y="2150904"/>
                  <a:pt x="6925719" y="2170381"/>
                </a:cubicBezTo>
                <a:cubicBezTo>
                  <a:pt x="6753894" y="2189858"/>
                  <a:pt x="6691780" y="2151629"/>
                  <a:pt x="6584660" y="2170381"/>
                </a:cubicBezTo>
                <a:cubicBezTo>
                  <a:pt x="6477540" y="2189133"/>
                  <a:pt x="6266554" y="2104655"/>
                  <a:pt x="6025547" y="2170381"/>
                </a:cubicBezTo>
                <a:cubicBezTo>
                  <a:pt x="5784540" y="2236107"/>
                  <a:pt x="5638254" y="2151877"/>
                  <a:pt x="5393749" y="2170381"/>
                </a:cubicBezTo>
                <a:cubicBezTo>
                  <a:pt x="5149244" y="2188885"/>
                  <a:pt x="5006788" y="2127151"/>
                  <a:pt x="4907321" y="2170381"/>
                </a:cubicBezTo>
                <a:cubicBezTo>
                  <a:pt x="4807854" y="2213611"/>
                  <a:pt x="4625540" y="2116741"/>
                  <a:pt x="4420892" y="2170381"/>
                </a:cubicBezTo>
                <a:cubicBezTo>
                  <a:pt x="4216244" y="2224021"/>
                  <a:pt x="3970497" y="2138260"/>
                  <a:pt x="3789094" y="2170381"/>
                </a:cubicBezTo>
                <a:cubicBezTo>
                  <a:pt x="3607691" y="2202502"/>
                  <a:pt x="3412226" y="2114503"/>
                  <a:pt x="3302666" y="2170381"/>
                </a:cubicBezTo>
                <a:cubicBezTo>
                  <a:pt x="3193106" y="2226259"/>
                  <a:pt x="2962151" y="2152051"/>
                  <a:pt x="2743552" y="2170381"/>
                </a:cubicBezTo>
                <a:cubicBezTo>
                  <a:pt x="2524953" y="2188711"/>
                  <a:pt x="2471897" y="2131952"/>
                  <a:pt x="2329809" y="2170381"/>
                </a:cubicBezTo>
                <a:cubicBezTo>
                  <a:pt x="2187721" y="2208810"/>
                  <a:pt x="2115421" y="2136180"/>
                  <a:pt x="1916065" y="2170381"/>
                </a:cubicBezTo>
                <a:cubicBezTo>
                  <a:pt x="1716709" y="2204582"/>
                  <a:pt x="1572253" y="2138613"/>
                  <a:pt x="1284267" y="2170381"/>
                </a:cubicBezTo>
                <a:cubicBezTo>
                  <a:pt x="996281" y="2202149"/>
                  <a:pt x="663752" y="2169550"/>
                  <a:pt x="361730" y="2170381"/>
                </a:cubicBezTo>
                <a:cubicBezTo>
                  <a:pt x="175946" y="2169134"/>
                  <a:pt x="12196" y="2053196"/>
                  <a:pt x="0" y="1808651"/>
                </a:cubicBezTo>
                <a:cubicBezTo>
                  <a:pt x="-26750" y="1700962"/>
                  <a:pt x="39379" y="1480531"/>
                  <a:pt x="0" y="1355282"/>
                </a:cubicBezTo>
                <a:cubicBezTo>
                  <a:pt x="-39379" y="1230033"/>
                  <a:pt x="19653" y="988044"/>
                  <a:pt x="0" y="872975"/>
                </a:cubicBezTo>
                <a:cubicBezTo>
                  <a:pt x="-19653" y="757906"/>
                  <a:pt x="21806" y="579370"/>
                  <a:pt x="0" y="361730"/>
                </a:cubicBezTo>
                <a:close/>
              </a:path>
              <a:path w="7991932" h="2170381" stroke="0" extrusionOk="0">
                <a:moveTo>
                  <a:pt x="0" y="361730"/>
                </a:moveTo>
                <a:cubicBezTo>
                  <a:pt x="24200" y="153861"/>
                  <a:pt x="191708" y="-15198"/>
                  <a:pt x="361730" y="0"/>
                </a:cubicBezTo>
                <a:cubicBezTo>
                  <a:pt x="613873" y="-55183"/>
                  <a:pt x="813801" y="61362"/>
                  <a:pt x="993528" y="0"/>
                </a:cubicBezTo>
                <a:cubicBezTo>
                  <a:pt x="1173255" y="-61362"/>
                  <a:pt x="1207356" y="6762"/>
                  <a:pt x="1334587" y="0"/>
                </a:cubicBezTo>
                <a:cubicBezTo>
                  <a:pt x="1461818" y="-6762"/>
                  <a:pt x="1723239" y="75168"/>
                  <a:pt x="2039070" y="0"/>
                </a:cubicBezTo>
                <a:cubicBezTo>
                  <a:pt x="2354901" y="-75168"/>
                  <a:pt x="2384565" y="10735"/>
                  <a:pt x="2670868" y="0"/>
                </a:cubicBezTo>
                <a:cubicBezTo>
                  <a:pt x="2957171" y="-10735"/>
                  <a:pt x="3143336" y="13815"/>
                  <a:pt x="3375350" y="0"/>
                </a:cubicBezTo>
                <a:cubicBezTo>
                  <a:pt x="3607364" y="-13815"/>
                  <a:pt x="3713095" y="28371"/>
                  <a:pt x="3861779" y="0"/>
                </a:cubicBezTo>
                <a:cubicBezTo>
                  <a:pt x="4010463" y="-28371"/>
                  <a:pt x="4177918" y="58074"/>
                  <a:pt x="4348207" y="0"/>
                </a:cubicBezTo>
                <a:cubicBezTo>
                  <a:pt x="4518496" y="-58074"/>
                  <a:pt x="4573152" y="22422"/>
                  <a:pt x="4761951" y="0"/>
                </a:cubicBezTo>
                <a:cubicBezTo>
                  <a:pt x="4950750" y="-22422"/>
                  <a:pt x="5073527" y="10407"/>
                  <a:pt x="5175695" y="0"/>
                </a:cubicBezTo>
                <a:cubicBezTo>
                  <a:pt x="5277863" y="-10407"/>
                  <a:pt x="5451770" y="6119"/>
                  <a:pt x="5662123" y="0"/>
                </a:cubicBezTo>
                <a:cubicBezTo>
                  <a:pt x="5872476" y="-6119"/>
                  <a:pt x="6099071" y="34731"/>
                  <a:pt x="6366606" y="0"/>
                </a:cubicBezTo>
                <a:cubicBezTo>
                  <a:pt x="6634141" y="-34731"/>
                  <a:pt x="6711263" y="18099"/>
                  <a:pt x="6925719" y="0"/>
                </a:cubicBezTo>
                <a:cubicBezTo>
                  <a:pt x="7140175" y="-18099"/>
                  <a:pt x="7364231" y="66936"/>
                  <a:pt x="7630202" y="0"/>
                </a:cubicBezTo>
                <a:cubicBezTo>
                  <a:pt x="7806523" y="-24498"/>
                  <a:pt x="7965983" y="163567"/>
                  <a:pt x="7991932" y="361730"/>
                </a:cubicBezTo>
                <a:cubicBezTo>
                  <a:pt x="8034016" y="497813"/>
                  <a:pt x="7986032" y="654066"/>
                  <a:pt x="7991932" y="858506"/>
                </a:cubicBezTo>
                <a:cubicBezTo>
                  <a:pt x="7997832" y="1062946"/>
                  <a:pt x="7946706" y="1217834"/>
                  <a:pt x="7991932" y="1326344"/>
                </a:cubicBezTo>
                <a:cubicBezTo>
                  <a:pt x="8037158" y="1434854"/>
                  <a:pt x="7978571" y="1693293"/>
                  <a:pt x="7991932" y="1808651"/>
                </a:cubicBezTo>
                <a:cubicBezTo>
                  <a:pt x="8037284" y="2023980"/>
                  <a:pt x="7817030" y="2178258"/>
                  <a:pt x="7630202" y="2170381"/>
                </a:cubicBezTo>
                <a:cubicBezTo>
                  <a:pt x="7466740" y="2222436"/>
                  <a:pt x="7240313" y="2133072"/>
                  <a:pt x="7071089" y="2170381"/>
                </a:cubicBezTo>
                <a:cubicBezTo>
                  <a:pt x="6901865" y="2207690"/>
                  <a:pt x="6853670" y="2129454"/>
                  <a:pt x="6657345" y="2170381"/>
                </a:cubicBezTo>
                <a:cubicBezTo>
                  <a:pt x="6461020" y="2211308"/>
                  <a:pt x="6328780" y="2127734"/>
                  <a:pt x="6170916" y="2170381"/>
                </a:cubicBezTo>
                <a:cubicBezTo>
                  <a:pt x="6013052" y="2213028"/>
                  <a:pt x="5748028" y="2122500"/>
                  <a:pt x="5466434" y="2170381"/>
                </a:cubicBezTo>
                <a:cubicBezTo>
                  <a:pt x="5184840" y="2218262"/>
                  <a:pt x="5179528" y="2121763"/>
                  <a:pt x="5052690" y="2170381"/>
                </a:cubicBezTo>
                <a:cubicBezTo>
                  <a:pt x="4925852" y="2218999"/>
                  <a:pt x="4636488" y="2136792"/>
                  <a:pt x="4420892" y="2170381"/>
                </a:cubicBezTo>
                <a:cubicBezTo>
                  <a:pt x="4205296" y="2203970"/>
                  <a:pt x="4048932" y="2116259"/>
                  <a:pt x="3861779" y="2170381"/>
                </a:cubicBezTo>
                <a:cubicBezTo>
                  <a:pt x="3674626" y="2224503"/>
                  <a:pt x="3581394" y="2150774"/>
                  <a:pt x="3448035" y="2170381"/>
                </a:cubicBezTo>
                <a:cubicBezTo>
                  <a:pt x="3314676" y="2189988"/>
                  <a:pt x="3095041" y="2149881"/>
                  <a:pt x="2961607" y="2170381"/>
                </a:cubicBezTo>
                <a:cubicBezTo>
                  <a:pt x="2828173" y="2190881"/>
                  <a:pt x="2770603" y="2170341"/>
                  <a:pt x="2620547" y="2170381"/>
                </a:cubicBezTo>
                <a:cubicBezTo>
                  <a:pt x="2470491" y="2170421"/>
                  <a:pt x="2367599" y="2128911"/>
                  <a:pt x="2134119" y="2170381"/>
                </a:cubicBezTo>
                <a:cubicBezTo>
                  <a:pt x="1900639" y="2211851"/>
                  <a:pt x="1817902" y="2099435"/>
                  <a:pt x="1502321" y="2170381"/>
                </a:cubicBezTo>
                <a:cubicBezTo>
                  <a:pt x="1186740" y="2241327"/>
                  <a:pt x="1231373" y="2155404"/>
                  <a:pt x="1015892" y="2170381"/>
                </a:cubicBezTo>
                <a:cubicBezTo>
                  <a:pt x="800411" y="2185358"/>
                  <a:pt x="621456" y="2115433"/>
                  <a:pt x="361730" y="2170381"/>
                </a:cubicBezTo>
                <a:cubicBezTo>
                  <a:pt x="219852" y="2179611"/>
                  <a:pt x="3766" y="2018518"/>
                  <a:pt x="0" y="1808651"/>
                </a:cubicBezTo>
                <a:cubicBezTo>
                  <a:pt x="-55023" y="1612574"/>
                  <a:pt x="21409" y="1444064"/>
                  <a:pt x="0" y="1311875"/>
                </a:cubicBezTo>
                <a:cubicBezTo>
                  <a:pt x="-21409" y="1179686"/>
                  <a:pt x="39539" y="1002788"/>
                  <a:pt x="0" y="858506"/>
                </a:cubicBezTo>
                <a:cubicBezTo>
                  <a:pt x="-39539" y="714224"/>
                  <a:pt x="34347" y="578856"/>
                  <a:pt x="0" y="361730"/>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2800" b="1" kern="0" dirty="0">
                <a:solidFill>
                  <a:srgbClr val="FF0000"/>
                </a:solidFill>
              </a:rPr>
              <a:t>Vì tránh lãng phí, ảnh hưởng đến môi trường, nếu thừa và dùng lại sẽ mất đi chất dinh dưỡng và ảnh hưởng đến sức khỏe. Hàng hóa không phải vô hạn nên cần phải tiết kiệm.</a:t>
            </a:r>
            <a:endParaRPr kumimoji="0" lang="en-US" sz="2800" b="1" i="0" u="none" strike="noStrike" kern="0" cap="none" spc="0" normalizeH="0" baseline="0" noProof="0" dirty="0">
              <a:ln>
                <a:noFill/>
              </a:ln>
              <a:solidFill>
                <a:srgbClr val="FF0000"/>
              </a:solidFill>
              <a:effectLst/>
              <a:uLnTx/>
              <a:uFillTx/>
              <a:latin typeface="Calibri"/>
            </a:endParaRPr>
          </a:p>
        </p:txBody>
      </p:sp>
      <p:pic>
        <p:nvPicPr>
          <p:cNvPr id="8" name="Picture 7">
            <a:extLst>
              <a:ext uri="{FF2B5EF4-FFF2-40B4-BE49-F238E27FC236}">
                <a16:creationId xmlns:a16="http://schemas.microsoft.com/office/drawing/2014/main" id="{F5A084EA-B43D-4B77-BC5B-B3AECB835A70}"/>
              </a:ext>
            </a:extLst>
          </p:cNvPr>
          <p:cNvPicPr>
            <a:picLocks noChangeAspect="1"/>
          </p:cNvPicPr>
          <p:nvPr/>
        </p:nvPicPr>
        <p:blipFill>
          <a:blip r:embed="rId2"/>
          <a:stretch>
            <a:fillRect/>
          </a:stretch>
        </p:blipFill>
        <p:spPr>
          <a:xfrm>
            <a:off x="8330332" y="3479306"/>
            <a:ext cx="2093828" cy="2675185"/>
          </a:xfrm>
          <a:prstGeom prst="rect">
            <a:avLst/>
          </a:prstGeom>
        </p:spPr>
      </p:pic>
      <p:sp>
        <p:nvSpPr>
          <p:cNvPr id="9" name="Speech Bubble: Rectangle with Corners Rounded 8">
            <a:extLst>
              <a:ext uri="{FF2B5EF4-FFF2-40B4-BE49-F238E27FC236}">
                <a16:creationId xmlns:a16="http://schemas.microsoft.com/office/drawing/2014/main" id="{F6DFB0BD-F4C4-450B-9DE3-BC7275D4AB99}"/>
              </a:ext>
            </a:extLst>
          </p:cNvPr>
          <p:cNvSpPr/>
          <p:nvPr/>
        </p:nvSpPr>
        <p:spPr>
          <a:xfrm>
            <a:off x="1948543" y="1512237"/>
            <a:ext cx="6860177" cy="1739900"/>
          </a:xfrm>
          <a:prstGeom prst="wedgeRoundRectCallout">
            <a:avLst>
              <a:gd name="adj1" fmla="val 42483"/>
              <a:gd name="adj2" fmla="val 58854"/>
              <a:gd name="adj3" fmla="val 16667"/>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kern="0" dirty="0">
                <a:solidFill>
                  <a:srgbClr val="002060"/>
                </a:solidFill>
                <a:cs typeface="Arial" panose="020B0604020202020204" pitchFamily="34" charset="0"/>
              </a:rPr>
              <a:t>Tại sao phải sử dụng hàng hóa hợp lí, tiết kiệm?</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70F0AE87-64B7-46C2-BB4C-DCB270C40D4F}"/>
              </a:ext>
            </a:extLst>
          </p:cNvPr>
          <p:cNvPicPr>
            <a:picLocks noChangeAspect="1"/>
          </p:cNvPicPr>
          <p:nvPr/>
        </p:nvPicPr>
        <p:blipFill>
          <a:blip r:embed="rId3"/>
          <a:stretch>
            <a:fillRect/>
          </a:stretch>
        </p:blipFill>
        <p:spPr>
          <a:xfrm>
            <a:off x="2692400" y="46896"/>
            <a:ext cx="7010400" cy="943704"/>
          </a:xfrm>
          <a:prstGeom prst="rect">
            <a:avLst/>
          </a:prstGeom>
        </p:spPr>
      </p:pic>
    </p:spTree>
    <p:extLst>
      <p:ext uri="{BB962C8B-B14F-4D97-AF65-F5344CB8AC3E}">
        <p14:creationId xmlns:p14="http://schemas.microsoft.com/office/powerpoint/2010/main" val="1307490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7A6980B-6B53-4811-9591-8AFE6E0ECE19}"/>
              </a:ext>
            </a:extLst>
          </p:cNvPr>
          <p:cNvSpPr/>
          <p:nvPr/>
        </p:nvSpPr>
        <p:spPr>
          <a:xfrm>
            <a:off x="769262" y="558800"/>
            <a:ext cx="11422738" cy="2064009"/>
          </a:xfrm>
          <a:custGeom>
            <a:avLst/>
            <a:gdLst>
              <a:gd name="connsiteX0" fmla="*/ 0 w 11422738"/>
              <a:gd name="connsiteY0" fmla="*/ 344008 h 2064009"/>
              <a:gd name="connsiteX1" fmla="*/ 344008 w 11422738"/>
              <a:gd name="connsiteY1" fmla="*/ 0 h 2064009"/>
              <a:gd name="connsiteX2" fmla="*/ 11078730 w 11422738"/>
              <a:gd name="connsiteY2" fmla="*/ 0 h 2064009"/>
              <a:gd name="connsiteX3" fmla="*/ 11422738 w 11422738"/>
              <a:gd name="connsiteY3" fmla="*/ 344008 h 2064009"/>
              <a:gd name="connsiteX4" fmla="*/ 11422738 w 11422738"/>
              <a:gd name="connsiteY4" fmla="*/ 1720001 h 2064009"/>
              <a:gd name="connsiteX5" fmla="*/ 11078730 w 11422738"/>
              <a:gd name="connsiteY5" fmla="*/ 2064009 h 2064009"/>
              <a:gd name="connsiteX6" fmla="*/ 344008 w 11422738"/>
              <a:gd name="connsiteY6" fmla="*/ 2064009 h 2064009"/>
              <a:gd name="connsiteX7" fmla="*/ 0 w 11422738"/>
              <a:gd name="connsiteY7" fmla="*/ 1720001 h 2064009"/>
              <a:gd name="connsiteX8" fmla="*/ 0 w 11422738"/>
              <a:gd name="connsiteY8" fmla="*/ 344008 h 206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2738" h="2064009" fill="none" extrusionOk="0">
                <a:moveTo>
                  <a:pt x="0" y="344008"/>
                </a:moveTo>
                <a:cubicBezTo>
                  <a:pt x="576" y="169598"/>
                  <a:pt x="171998" y="30175"/>
                  <a:pt x="344008" y="0"/>
                </a:cubicBezTo>
                <a:cubicBezTo>
                  <a:pt x="3588826" y="72427"/>
                  <a:pt x="7853610" y="61419"/>
                  <a:pt x="11078730" y="0"/>
                </a:cubicBezTo>
                <a:cubicBezTo>
                  <a:pt x="11266220" y="-17207"/>
                  <a:pt x="11413032" y="151082"/>
                  <a:pt x="11422738" y="344008"/>
                </a:cubicBezTo>
                <a:cubicBezTo>
                  <a:pt x="11393239" y="687273"/>
                  <a:pt x="11306593" y="1470794"/>
                  <a:pt x="11422738" y="1720001"/>
                </a:cubicBezTo>
                <a:cubicBezTo>
                  <a:pt x="11430013" y="1873066"/>
                  <a:pt x="11263193" y="2057813"/>
                  <a:pt x="11078730" y="2064009"/>
                </a:cubicBezTo>
                <a:cubicBezTo>
                  <a:pt x="6245033" y="2093836"/>
                  <a:pt x="3501778" y="1984703"/>
                  <a:pt x="344008" y="2064009"/>
                </a:cubicBezTo>
                <a:cubicBezTo>
                  <a:pt x="180362" y="2061031"/>
                  <a:pt x="-17938" y="1913538"/>
                  <a:pt x="0" y="1720001"/>
                </a:cubicBezTo>
                <a:cubicBezTo>
                  <a:pt x="83373" y="1278547"/>
                  <a:pt x="-91520" y="796191"/>
                  <a:pt x="0" y="344008"/>
                </a:cubicBezTo>
                <a:close/>
              </a:path>
              <a:path w="11422738" h="2064009" stroke="0" extrusionOk="0">
                <a:moveTo>
                  <a:pt x="0" y="344008"/>
                </a:moveTo>
                <a:cubicBezTo>
                  <a:pt x="4801" y="155327"/>
                  <a:pt x="158285" y="8891"/>
                  <a:pt x="344008" y="0"/>
                </a:cubicBezTo>
                <a:cubicBezTo>
                  <a:pt x="2798077" y="123000"/>
                  <a:pt x="6434522" y="-96860"/>
                  <a:pt x="11078730" y="0"/>
                </a:cubicBezTo>
                <a:cubicBezTo>
                  <a:pt x="11248642" y="-15302"/>
                  <a:pt x="11430671" y="138024"/>
                  <a:pt x="11422738" y="344008"/>
                </a:cubicBezTo>
                <a:cubicBezTo>
                  <a:pt x="11446496" y="495932"/>
                  <a:pt x="11352942" y="1127832"/>
                  <a:pt x="11422738" y="1720001"/>
                </a:cubicBezTo>
                <a:cubicBezTo>
                  <a:pt x="11408898" y="1915005"/>
                  <a:pt x="11250369" y="2061006"/>
                  <a:pt x="11078730" y="2064009"/>
                </a:cubicBezTo>
                <a:cubicBezTo>
                  <a:pt x="8576165" y="1903302"/>
                  <a:pt x="5097087" y="2103676"/>
                  <a:pt x="344008" y="2064009"/>
                </a:cubicBezTo>
                <a:cubicBezTo>
                  <a:pt x="128227" y="2058800"/>
                  <a:pt x="-21822" y="1900105"/>
                  <a:pt x="0" y="1720001"/>
                </a:cubicBezTo>
                <a:cubicBezTo>
                  <a:pt x="-117382" y="1418904"/>
                  <a:pt x="84981" y="835989"/>
                  <a:pt x="0" y="344008"/>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lvl="0" algn="ctr" defTabSz="914217">
              <a:defRPr/>
            </a:pPr>
            <a:r>
              <a:rPr lang="en-US" sz="3500" b="1" dirty="0">
                <a:solidFill>
                  <a:srgbClr val="000000"/>
                </a:solidFill>
                <a:latin typeface="Calibri"/>
              </a:rPr>
              <a:t>Khi </a:t>
            </a:r>
            <a:r>
              <a:rPr lang="en-US" sz="3500" b="1" dirty="0" err="1">
                <a:solidFill>
                  <a:srgbClr val="000000"/>
                </a:solidFill>
                <a:latin typeface="Calibri"/>
              </a:rPr>
              <a:t>sử</a:t>
            </a:r>
            <a:r>
              <a:rPr lang="en-US" sz="3500" b="1" dirty="0">
                <a:solidFill>
                  <a:srgbClr val="000000"/>
                </a:solidFill>
                <a:latin typeface="Calibri"/>
              </a:rPr>
              <a:t> </a:t>
            </a:r>
            <a:r>
              <a:rPr lang="en-US" sz="3500" b="1" dirty="0" err="1">
                <a:solidFill>
                  <a:srgbClr val="000000"/>
                </a:solidFill>
                <a:latin typeface="Calibri"/>
              </a:rPr>
              <a:t>dụng</a:t>
            </a:r>
            <a:r>
              <a:rPr lang="en-US" sz="3500" b="1" dirty="0">
                <a:solidFill>
                  <a:srgbClr val="000000"/>
                </a:solidFill>
                <a:latin typeface="Calibri"/>
              </a:rPr>
              <a:t> </a:t>
            </a:r>
            <a:r>
              <a:rPr lang="en-US" sz="3500" b="1" dirty="0" err="1">
                <a:solidFill>
                  <a:srgbClr val="000000"/>
                </a:solidFill>
                <a:latin typeface="Calibri"/>
              </a:rPr>
              <a:t>hàng</a:t>
            </a:r>
            <a:r>
              <a:rPr lang="en-US" sz="3500" b="1" dirty="0">
                <a:solidFill>
                  <a:srgbClr val="000000"/>
                </a:solidFill>
                <a:latin typeface="Calibri"/>
              </a:rPr>
              <a:t> </a:t>
            </a:r>
            <a:r>
              <a:rPr lang="en-US" sz="3500" b="1" dirty="0" err="1">
                <a:solidFill>
                  <a:srgbClr val="000000"/>
                </a:solidFill>
                <a:latin typeface="Calibri"/>
              </a:rPr>
              <a:t>hóa</a:t>
            </a:r>
            <a:r>
              <a:rPr lang="en-US" sz="3500" b="1" dirty="0">
                <a:solidFill>
                  <a:srgbClr val="000000"/>
                </a:solidFill>
                <a:latin typeface="Calibri"/>
              </a:rPr>
              <a:t> </a:t>
            </a:r>
            <a:r>
              <a:rPr lang="en-US" sz="3500" b="1" dirty="0" err="1">
                <a:solidFill>
                  <a:srgbClr val="000000"/>
                </a:solidFill>
                <a:latin typeface="Calibri"/>
              </a:rPr>
              <a:t>chúng</a:t>
            </a:r>
            <a:r>
              <a:rPr lang="en-US" sz="3500" b="1" dirty="0">
                <a:solidFill>
                  <a:srgbClr val="000000"/>
                </a:solidFill>
                <a:latin typeface="Calibri"/>
              </a:rPr>
              <a:t> ta </a:t>
            </a:r>
            <a:r>
              <a:rPr lang="en-US" sz="3500" b="1" dirty="0" err="1">
                <a:solidFill>
                  <a:srgbClr val="000000"/>
                </a:solidFill>
                <a:latin typeface="Calibri"/>
              </a:rPr>
              <a:t>cần</a:t>
            </a:r>
            <a:r>
              <a:rPr lang="en-US" sz="3500" b="1" dirty="0">
                <a:solidFill>
                  <a:srgbClr val="000000"/>
                </a:solidFill>
                <a:latin typeface="Calibri"/>
              </a:rPr>
              <a:t> </a:t>
            </a:r>
            <a:r>
              <a:rPr lang="en-US" sz="3500" b="1" dirty="0" err="1">
                <a:solidFill>
                  <a:srgbClr val="000000"/>
                </a:solidFill>
                <a:latin typeface="Calibri"/>
              </a:rPr>
              <a:t>sử</a:t>
            </a:r>
            <a:r>
              <a:rPr lang="en-US" sz="3500" b="1" dirty="0">
                <a:solidFill>
                  <a:srgbClr val="000000"/>
                </a:solidFill>
                <a:latin typeface="Calibri"/>
              </a:rPr>
              <a:t> </a:t>
            </a:r>
            <a:r>
              <a:rPr lang="en-US" sz="3500" b="1" dirty="0" err="1">
                <a:solidFill>
                  <a:srgbClr val="000000"/>
                </a:solidFill>
                <a:latin typeface="Calibri"/>
              </a:rPr>
              <a:t>dụng</a:t>
            </a:r>
            <a:r>
              <a:rPr lang="en-US" sz="3500" b="1" dirty="0">
                <a:solidFill>
                  <a:srgbClr val="000000"/>
                </a:solidFill>
                <a:latin typeface="Calibri"/>
              </a:rPr>
              <a:t> </a:t>
            </a:r>
            <a:r>
              <a:rPr lang="en-US" sz="3500" b="1" dirty="0" err="1">
                <a:solidFill>
                  <a:srgbClr val="000000"/>
                </a:solidFill>
                <a:latin typeface="Calibri"/>
              </a:rPr>
              <a:t>hợp</a:t>
            </a:r>
            <a:r>
              <a:rPr lang="en-US" sz="3500" b="1" dirty="0">
                <a:solidFill>
                  <a:srgbClr val="000000"/>
                </a:solidFill>
                <a:latin typeface="Calibri"/>
              </a:rPr>
              <a:t> </a:t>
            </a:r>
            <a:r>
              <a:rPr lang="en-US" sz="3500" b="1" dirty="0" err="1">
                <a:solidFill>
                  <a:srgbClr val="000000"/>
                </a:solidFill>
                <a:latin typeface="Calibri"/>
              </a:rPr>
              <a:t>lí</a:t>
            </a:r>
            <a:r>
              <a:rPr lang="en-US" sz="3500" b="1" dirty="0">
                <a:solidFill>
                  <a:srgbClr val="000000"/>
                </a:solidFill>
                <a:latin typeface="Calibri"/>
              </a:rPr>
              <a:t>, </a:t>
            </a:r>
            <a:r>
              <a:rPr lang="en-US" sz="3500" b="1" dirty="0" err="1">
                <a:solidFill>
                  <a:srgbClr val="000000"/>
                </a:solidFill>
                <a:latin typeface="Calibri"/>
              </a:rPr>
              <a:t>tiết</a:t>
            </a:r>
            <a:r>
              <a:rPr lang="en-US" sz="3500" b="1" dirty="0">
                <a:solidFill>
                  <a:srgbClr val="000000"/>
                </a:solidFill>
                <a:latin typeface="Calibri"/>
              </a:rPr>
              <a:t> </a:t>
            </a:r>
            <a:r>
              <a:rPr lang="en-US" sz="3500" b="1" dirty="0" err="1">
                <a:solidFill>
                  <a:srgbClr val="000000"/>
                </a:solidFill>
                <a:latin typeface="Calibri"/>
              </a:rPr>
              <a:t>kiệm</a:t>
            </a:r>
            <a:r>
              <a:rPr lang="en-US" sz="3500" b="1" dirty="0">
                <a:solidFill>
                  <a:srgbClr val="000000"/>
                </a:solidFill>
                <a:latin typeface="Calibri"/>
              </a:rPr>
              <a:t> </a:t>
            </a:r>
            <a:r>
              <a:rPr lang="en-US" sz="3500" b="1" dirty="0" err="1">
                <a:solidFill>
                  <a:srgbClr val="000000"/>
                </a:solidFill>
                <a:latin typeface="Calibri"/>
              </a:rPr>
              <a:t>đáp</a:t>
            </a:r>
            <a:r>
              <a:rPr lang="en-US" sz="3500" b="1" dirty="0">
                <a:solidFill>
                  <a:srgbClr val="000000"/>
                </a:solidFill>
                <a:latin typeface="Calibri"/>
              </a:rPr>
              <a:t> </a:t>
            </a:r>
            <a:r>
              <a:rPr lang="en-US" sz="3500" b="1" dirty="0" err="1">
                <a:solidFill>
                  <a:srgbClr val="000000"/>
                </a:solidFill>
                <a:latin typeface="Calibri"/>
              </a:rPr>
              <a:t>ứng</a:t>
            </a:r>
            <a:r>
              <a:rPr lang="en-US" sz="3500" b="1" dirty="0">
                <a:solidFill>
                  <a:srgbClr val="000000"/>
                </a:solidFill>
                <a:latin typeface="Calibri"/>
              </a:rPr>
              <a:t> </a:t>
            </a:r>
            <a:r>
              <a:rPr lang="en-US" sz="3500" b="1" dirty="0" err="1">
                <a:solidFill>
                  <a:srgbClr val="000000"/>
                </a:solidFill>
                <a:latin typeface="Calibri"/>
              </a:rPr>
              <a:t>đủ</a:t>
            </a:r>
            <a:r>
              <a:rPr lang="en-US" sz="3500" b="1" dirty="0">
                <a:solidFill>
                  <a:srgbClr val="000000"/>
                </a:solidFill>
                <a:latin typeface="Calibri"/>
              </a:rPr>
              <a:t> </a:t>
            </a:r>
            <a:r>
              <a:rPr lang="en-US" sz="3500" b="1" dirty="0" err="1">
                <a:solidFill>
                  <a:srgbClr val="000000"/>
                </a:solidFill>
                <a:latin typeface="Calibri"/>
              </a:rPr>
              <a:t>nhu</a:t>
            </a:r>
            <a:r>
              <a:rPr lang="en-US" sz="3500" b="1" dirty="0">
                <a:solidFill>
                  <a:srgbClr val="000000"/>
                </a:solidFill>
                <a:latin typeface="Calibri"/>
              </a:rPr>
              <a:t> </a:t>
            </a:r>
            <a:r>
              <a:rPr lang="en-US" sz="3500" b="1" dirty="0" err="1">
                <a:solidFill>
                  <a:srgbClr val="000000"/>
                </a:solidFill>
                <a:latin typeface="Calibri"/>
              </a:rPr>
              <a:t>cầu</a:t>
            </a:r>
            <a:r>
              <a:rPr lang="en-US" sz="3500" b="1" dirty="0">
                <a:solidFill>
                  <a:srgbClr val="000000"/>
                </a:solidFill>
                <a:latin typeface="Calibri"/>
              </a:rPr>
              <a:t> </a:t>
            </a:r>
            <a:r>
              <a:rPr lang="en-US" sz="3500" b="1" dirty="0" err="1">
                <a:solidFill>
                  <a:srgbClr val="000000"/>
                </a:solidFill>
                <a:latin typeface="Calibri"/>
              </a:rPr>
              <a:t>của</a:t>
            </a:r>
            <a:r>
              <a:rPr lang="en-US" sz="3500" b="1" dirty="0">
                <a:solidFill>
                  <a:srgbClr val="000000"/>
                </a:solidFill>
                <a:latin typeface="Calibri"/>
              </a:rPr>
              <a:t> </a:t>
            </a:r>
            <a:r>
              <a:rPr lang="en-US" sz="3500" b="1" dirty="0" err="1">
                <a:solidFill>
                  <a:srgbClr val="000000"/>
                </a:solidFill>
                <a:latin typeface="Calibri"/>
              </a:rPr>
              <a:t>bản</a:t>
            </a:r>
            <a:r>
              <a:rPr lang="en-US" sz="3500" b="1" dirty="0">
                <a:solidFill>
                  <a:srgbClr val="000000"/>
                </a:solidFill>
                <a:latin typeface="Calibri"/>
              </a:rPr>
              <a:t> </a:t>
            </a:r>
            <a:r>
              <a:rPr lang="en-US" sz="3500" b="1" dirty="0" err="1">
                <a:solidFill>
                  <a:srgbClr val="000000"/>
                </a:solidFill>
                <a:latin typeface="Calibri"/>
              </a:rPr>
              <a:t>thân</a:t>
            </a:r>
            <a:r>
              <a:rPr lang="en-US" sz="3500" b="1" dirty="0">
                <a:solidFill>
                  <a:srgbClr val="000000"/>
                </a:solidFill>
                <a:latin typeface="Calibri"/>
              </a:rPr>
              <a:t> </a:t>
            </a:r>
            <a:r>
              <a:rPr lang="en-US" sz="3500" b="1" dirty="0" err="1">
                <a:solidFill>
                  <a:srgbClr val="000000"/>
                </a:solidFill>
                <a:latin typeface="Calibri"/>
              </a:rPr>
              <a:t>và</a:t>
            </a:r>
            <a:r>
              <a:rPr lang="en-US" sz="3500" b="1" dirty="0">
                <a:solidFill>
                  <a:srgbClr val="000000"/>
                </a:solidFill>
                <a:latin typeface="Calibri"/>
              </a:rPr>
              <a:t> </a:t>
            </a:r>
            <a:r>
              <a:rPr lang="en-US" sz="3500" b="1" dirty="0" err="1">
                <a:solidFill>
                  <a:srgbClr val="000000"/>
                </a:solidFill>
                <a:latin typeface="Calibri"/>
              </a:rPr>
              <a:t>gia</a:t>
            </a:r>
            <a:r>
              <a:rPr lang="en-US" sz="3500" b="1" dirty="0">
                <a:solidFill>
                  <a:srgbClr val="000000"/>
                </a:solidFill>
                <a:latin typeface="Calibri"/>
              </a:rPr>
              <a:t> </a:t>
            </a:r>
            <a:r>
              <a:rPr lang="en-US" sz="3500" b="1" dirty="0" err="1">
                <a:solidFill>
                  <a:srgbClr val="000000"/>
                </a:solidFill>
                <a:latin typeface="Calibri"/>
              </a:rPr>
              <a:t>đình</a:t>
            </a:r>
            <a:r>
              <a:rPr lang="en-US" sz="3500" b="1" dirty="0">
                <a:solidFill>
                  <a:srgbClr val="000000"/>
                </a:solidFill>
                <a:latin typeface="Calibri"/>
              </a:rPr>
              <a:t>, </a:t>
            </a:r>
            <a:r>
              <a:rPr lang="en-US" sz="3500" b="1" dirty="0" err="1">
                <a:solidFill>
                  <a:srgbClr val="000000"/>
                </a:solidFill>
                <a:latin typeface="Calibri"/>
              </a:rPr>
              <a:t>không</a:t>
            </a:r>
            <a:r>
              <a:rPr lang="en-US" sz="3500" b="1" dirty="0">
                <a:solidFill>
                  <a:srgbClr val="000000"/>
                </a:solidFill>
                <a:latin typeface="Calibri"/>
              </a:rPr>
              <a:t> </a:t>
            </a:r>
            <a:r>
              <a:rPr lang="en-US" sz="3500" b="1" dirty="0" err="1">
                <a:solidFill>
                  <a:srgbClr val="000000"/>
                </a:solidFill>
                <a:latin typeface="Calibri"/>
              </a:rPr>
              <a:t>sử</a:t>
            </a:r>
            <a:r>
              <a:rPr lang="en-US" sz="3500" b="1" dirty="0">
                <a:solidFill>
                  <a:srgbClr val="000000"/>
                </a:solidFill>
                <a:latin typeface="Calibri"/>
              </a:rPr>
              <a:t> </a:t>
            </a:r>
            <a:r>
              <a:rPr lang="en-US" sz="3500" b="1" dirty="0" err="1">
                <a:solidFill>
                  <a:srgbClr val="000000"/>
                </a:solidFill>
                <a:latin typeface="Calibri"/>
              </a:rPr>
              <a:t>dụng</a:t>
            </a:r>
            <a:r>
              <a:rPr lang="en-US" sz="3500" b="1" dirty="0">
                <a:solidFill>
                  <a:srgbClr val="000000"/>
                </a:solidFill>
                <a:latin typeface="Calibri"/>
              </a:rPr>
              <a:t> </a:t>
            </a:r>
            <a:r>
              <a:rPr lang="en-US" sz="3500" b="1" dirty="0" err="1">
                <a:solidFill>
                  <a:srgbClr val="000000"/>
                </a:solidFill>
                <a:latin typeface="Calibri"/>
              </a:rPr>
              <a:t>lãng</a:t>
            </a:r>
            <a:r>
              <a:rPr lang="en-US" sz="3500" b="1" dirty="0">
                <a:solidFill>
                  <a:srgbClr val="000000"/>
                </a:solidFill>
                <a:latin typeface="Calibri"/>
              </a:rPr>
              <a:t> </a:t>
            </a:r>
            <a:r>
              <a:rPr lang="en-US" sz="3500" b="1" dirty="0" err="1">
                <a:solidFill>
                  <a:srgbClr val="000000"/>
                </a:solidFill>
                <a:latin typeface="Calibri"/>
              </a:rPr>
              <a:t>phí</a:t>
            </a:r>
            <a:r>
              <a:rPr lang="en-US" sz="3500" b="1" dirty="0">
                <a:solidFill>
                  <a:srgbClr val="000000"/>
                </a:solidFill>
                <a:latin typeface="Calibri"/>
              </a:rPr>
              <a:t>, </a:t>
            </a:r>
            <a:r>
              <a:rPr lang="en-US" sz="3500" b="1" dirty="0" err="1">
                <a:solidFill>
                  <a:srgbClr val="000000"/>
                </a:solidFill>
                <a:latin typeface="Calibri"/>
              </a:rPr>
              <a:t>bừa</a:t>
            </a:r>
            <a:r>
              <a:rPr lang="en-US" sz="3500" b="1" dirty="0">
                <a:solidFill>
                  <a:srgbClr val="000000"/>
                </a:solidFill>
                <a:latin typeface="Calibri"/>
              </a:rPr>
              <a:t> </a:t>
            </a:r>
            <a:r>
              <a:rPr lang="en-US" sz="3500" b="1" dirty="0" err="1">
                <a:solidFill>
                  <a:srgbClr val="000000"/>
                </a:solidFill>
                <a:latin typeface="Calibri"/>
              </a:rPr>
              <a:t>bãi</a:t>
            </a:r>
            <a:r>
              <a:rPr lang="en-US" sz="3500" b="1" dirty="0">
                <a:solidFill>
                  <a:srgbClr val="000000"/>
                </a:solidFill>
                <a:latin typeface="Calibri"/>
              </a:rPr>
              <a:t>.</a:t>
            </a:r>
            <a:endParaRPr kumimoji="0" lang="en-US" sz="3500" b="1" i="0" u="none" strike="noStrike" kern="1200" cap="none" spc="0" normalizeH="0" baseline="0" noProof="0" dirty="0">
              <a:ln>
                <a:noFill/>
              </a:ln>
              <a:solidFill>
                <a:srgbClr val="000000"/>
              </a:solidFill>
              <a:effectLst/>
              <a:uLnTx/>
              <a:uFillTx/>
              <a:latin typeface="Calibri"/>
            </a:endParaRPr>
          </a:p>
        </p:txBody>
      </p:sp>
      <p:pic>
        <p:nvPicPr>
          <p:cNvPr id="16" name="Picture 15">
            <a:extLst>
              <a:ext uri="{FF2B5EF4-FFF2-40B4-BE49-F238E27FC236}">
                <a16:creationId xmlns:a16="http://schemas.microsoft.com/office/drawing/2014/main" id="{0A02AE90-AC61-4A88-98DC-5D3CF694FABE}"/>
              </a:ext>
            </a:extLst>
          </p:cNvPr>
          <p:cNvPicPr>
            <a:picLocks noChangeAspect="1"/>
          </p:cNvPicPr>
          <p:nvPr/>
        </p:nvPicPr>
        <p:blipFill>
          <a:blip r:embed="rId2"/>
          <a:stretch>
            <a:fillRect/>
          </a:stretch>
        </p:blipFill>
        <p:spPr>
          <a:xfrm>
            <a:off x="5381735" y="2774012"/>
            <a:ext cx="2197791" cy="2922359"/>
          </a:xfrm>
          <a:prstGeom prst="rect">
            <a:avLst/>
          </a:prstGeom>
        </p:spPr>
      </p:pic>
    </p:spTree>
    <p:extLst>
      <p:ext uri="{BB962C8B-B14F-4D97-AF65-F5344CB8AC3E}">
        <p14:creationId xmlns:p14="http://schemas.microsoft.com/office/powerpoint/2010/main" val="327675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2" name="Picture 1">
            <a:extLst>
              <a:ext uri="{FF2B5EF4-FFF2-40B4-BE49-F238E27FC236}">
                <a16:creationId xmlns:a16="http://schemas.microsoft.com/office/drawing/2014/main" id="{FD986DB0-C54F-DDCF-5F7A-2F8EF7627278}"/>
              </a:ext>
            </a:extLst>
          </p:cNvPr>
          <p:cNvPicPr>
            <a:picLocks noChangeAspect="1"/>
          </p:cNvPicPr>
          <p:nvPr/>
        </p:nvPicPr>
        <p:blipFill>
          <a:blip r:embed="rId8"/>
          <a:stretch>
            <a:fillRect/>
          </a:stretch>
        </p:blipFill>
        <p:spPr>
          <a:xfrm>
            <a:off x="2343204" y="1984505"/>
            <a:ext cx="8157155" cy="1926503"/>
          </a:xfrm>
          <a:prstGeom prst="rect">
            <a:avLst/>
          </a:prstGeom>
        </p:spPr>
      </p:pic>
    </p:spTree>
    <p:extLst>
      <p:ext uri="{BB962C8B-B14F-4D97-AF65-F5344CB8AC3E}">
        <p14:creationId xmlns:p14="http://schemas.microsoft.com/office/powerpoint/2010/main" val="747279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ce1ed7f935192fceca30dfb2bcebe602"/>
          <p:cNvPicPr>
            <a:picLocks noChangeAspect="1"/>
          </p:cNvPicPr>
          <p:nvPr/>
        </p:nvPicPr>
        <p:blipFill>
          <a:blip r:embed="rId2"/>
          <a:srcRect l="11188" t="20367" r="10619" b="19944"/>
          <a:stretch>
            <a:fillRect/>
          </a:stretch>
        </p:blipFill>
        <p:spPr>
          <a:xfrm>
            <a:off x="2887479" y="1441974"/>
            <a:ext cx="7277061" cy="3647454"/>
          </a:xfrm>
          <a:prstGeom prst="rect">
            <a:avLst/>
          </a:prstGeom>
        </p:spPr>
      </p:pic>
      <p:sp>
        <p:nvSpPr>
          <p:cNvPr id="5" name="Rectangle 4"/>
          <p:cNvSpPr/>
          <p:nvPr/>
        </p:nvSpPr>
        <p:spPr>
          <a:xfrm>
            <a:off x="3759778" y="2178395"/>
            <a:ext cx="5455342" cy="2123658"/>
          </a:xfrm>
          <a:prstGeom prst="rect">
            <a:avLst/>
          </a:prstGeom>
        </p:spPr>
        <p:txBody>
          <a:bodyPr wrap="square">
            <a:spAutoFit/>
          </a:bodyPr>
          <a:lstStyle/>
          <a:p>
            <a:pPr lvl="0" algn="ctr"/>
            <a:r>
              <a:rPr lang="vi-VN" sz="4400" dirty="0">
                <a:solidFill>
                  <a:srgbClr val="002060"/>
                </a:solidFill>
                <a:latin typeface="Cambria" panose="02040503050406030204" pitchFamily="18" charset="0"/>
                <a:ea typeface="Cambria" panose="02040503050406030204" pitchFamily="18" charset="0"/>
              </a:rPr>
              <a:t>Kể tên một số hàng hóa cần thiết cho cuộc sống hàng ngày?</a:t>
            </a:r>
          </a:p>
        </p:txBody>
      </p:sp>
      <p:pic>
        <p:nvPicPr>
          <p:cNvPr id="6" name="Picture 5"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230908" y="2810067"/>
            <a:ext cx="3735864" cy="3752685"/>
          </a:xfrm>
          <a:prstGeom prst="rect">
            <a:avLst/>
          </a:prstGeom>
        </p:spPr>
      </p:pic>
      <p:pic>
        <p:nvPicPr>
          <p:cNvPr id="7"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165" y="-379007"/>
            <a:ext cx="2147580" cy="2147580"/>
          </a:xfrm>
          <a:prstGeom prst="rect">
            <a:avLst/>
          </a:prstGeom>
        </p:spPr>
      </p:pic>
    </p:spTree>
    <p:extLst>
      <p:ext uri="{BB962C8B-B14F-4D97-AF65-F5344CB8AC3E}">
        <p14:creationId xmlns:p14="http://schemas.microsoft.com/office/powerpoint/2010/main" val="230106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4" name="PA-文本框 54">
            <a:extLst>
              <a:ext uri="{FF2B5EF4-FFF2-40B4-BE49-F238E27FC236}">
                <a16:creationId xmlns:a16="http://schemas.microsoft.com/office/drawing/2014/main" id="{C74BB920-E7C9-4782-8C2B-633065A47A40}"/>
              </a:ext>
            </a:extLst>
          </p:cNvPr>
          <p:cNvSpPr txBox="1"/>
          <p:nvPr>
            <p:custDataLst>
              <p:tags r:id="rId1"/>
            </p:custDataLst>
          </p:nvPr>
        </p:nvSpPr>
        <p:spPr>
          <a:xfrm>
            <a:off x="1964703" y="1415485"/>
            <a:ext cx="8030365" cy="144655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800" b="0" i="0" u="none" strike="noStrike" kern="1200" cap="none" spc="-300" normalizeH="0" baseline="0" noProof="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rPr>
              <a:t>讲个故事给你听</a:t>
            </a:r>
            <a:endParaRPr kumimoji="0" lang="zh-CN" altLang="en-US" sz="8800" b="0" i="0" u="none" strike="noStrike" kern="1200" cap="none" spc="-300" normalizeH="0" baseline="0" noProof="0" dirty="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endParaRPr>
          </a:p>
        </p:txBody>
      </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8"/>
          <a:stretch>
            <a:fillRect/>
          </a:stretch>
        </p:blipFill>
        <p:spPr>
          <a:xfrm>
            <a:off x="0" y="0"/>
            <a:ext cx="12193057" cy="2066723"/>
          </a:xfrm>
          <a:prstGeom prst="rect">
            <a:avLst/>
          </a:prstGeom>
        </p:spPr>
      </p:pic>
      <p:pic>
        <p:nvPicPr>
          <p:cNvPr id="2" name="Picture 1">
            <a:extLst>
              <a:ext uri="{FF2B5EF4-FFF2-40B4-BE49-F238E27FC236}">
                <a16:creationId xmlns:a16="http://schemas.microsoft.com/office/drawing/2014/main" id="{9E35630F-26BB-1295-EF01-9DE8B79B84FE}"/>
              </a:ext>
            </a:extLst>
          </p:cNvPr>
          <p:cNvPicPr>
            <a:picLocks noChangeAspect="1"/>
          </p:cNvPicPr>
          <p:nvPr/>
        </p:nvPicPr>
        <p:blipFill>
          <a:blip r:embed="rId9"/>
          <a:stretch>
            <a:fillRect/>
          </a:stretch>
        </p:blipFill>
        <p:spPr>
          <a:xfrm>
            <a:off x="2267908" y="950020"/>
            <a:ext cx="7657240" cy="4298053"/>
          </a:xfrm>
          <a:prstGeom prst="rect">
            <a:avLst/>
          </a:prstGeom>
        </p:spPr>
      </p:pic>
    </p:spTree>
    <p:extLst>
      <p:ext uri="{BB962C8B-B14F-4D97-AF65-F5344CB8AC3E}">
        <p14:creationId xmlns:p14="http://schemas.microsoft.com/office/powerpoint/2010/main" val="355195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Quả</a:t>
            </a:r>
            <a:r>
              <a:rPr kumimoji="0" lang="en-US" altLang="zh-CN" sz="3599"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trứng</a:t>
            </a:r>
            <a:r>
              <a:rPr kumimoji="0" lang="en-US" altLang="zh-CN" sz="3599"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bí</a:t>
            </a:r>
            <a:r>
              <a:rPr kumimoji="0" lang="en-US" altLang="zh-CN" sz="3599"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ẩn</a:t>
            </a:r>
            <a:endParaRPr kumimoji="0" lang="zh-CN" altLang="en-US" sz="3599"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sp>
        <p:nvSpPr>
          <p:cNvPr id="3" name="Rectangle: Rounded Corners 2">
            <a:hlinkClick r:id="rId8" action="ppaction://hlinksldjump"/>
            <a:extLst>
              <a:ext uri="{FF2B5EF4-FFF2-40B4-BE49-F238E27FC236}">
                <a16:creationId xmlns:a16="http://schemas.microsoft.com/office/drawing/2014/main" id="{A9298757-E48B-A0E3-3720-3A6F216AA924}"/>
              </a:ext>
            </a:extLst>
          </p:cNvPr>
          <p:cNvSpPr/>
          <p:nvPr/>
        </p:nvSpPr>
        <p:spPr>
          <a:xfrm>
            <a:off x="10292080" y="121920"/>
            <a:ext cx="1584960" cy="558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Học</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tiếp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1937786-CF0C-6894-8892-3D3B3CBBC26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86206" y="1950720"/>
            <a:ext cx="1546099" cy="2133619"/>
          </a:xfrm>
          <a:prstGeom prst="rect">
            <a:avLst/>
          </a:prstGeom>
        </p:spPr>
      </p:pic>
      <p:pic>
        <p:nvPicPr>
          <p:cNvPr id="6" name="Picture 5">
            <a:hlinkClick r:id="rId10" action="ppaction://hlinksldjump"/>
            <a:extLst>
              <a:ext uri="{FF2B5EF4-FFF2-40B4-BE49-F238E27FC236}">
                <a16:creationId xmlns:a16="http://schemas.microsoft.com/office/drawing/2014/main" id="{81141E5B-1AC6-A464-5BCF-B6550FF0AB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958712" y="1734425"/>
            <a:ext cx="3077111" cy="2449129"/>
          </a:xfrm>
          <a:prstGeom prst="rect">
            <a:avLst/>
          </a:prstGeom>
        </p:spPr>
      </p:pic>
      <p:sp>
        <p:nvSpPr>
          <p:cNvPr id="8" name="文本框 18">
            <a:hlinkClick r:id="rId13" action="ppaction://hlinksldjump"/>
            <a:extLst>
              <a:ext uri="{FF2B5EF4-FFF2-40B4-BE49-F238E27FC236}">
                <a16:creationId xmlns:a16="http://schemas.microsoft.com/office/drawing/2014/main" id="{BCEF9644-DD44-BED0-8149-BF1C7AAAE236}"/>
              </a:ext>
            </a:extLst>
          </p:cNvPr>
          <p:cNvSpPr txBox="1"/>
          <p:nvPr/>
        </p:nvSpPr>
        <p:spPr>
          <a:xfrm>
            <a:off x="4173316" y="3154440"/>
            <a:ext cx="647903" cy="92309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398"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1</a:t>
            </a:r>
            <a:endParaRPr kumimoji="0" lang="zh-CN" altLang="en-US" sz="5398"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pic>
        <p:nvPicPr>
          <p:cNvPr id="10" name="Picture 9">
            <a:extLst>
              <a:ext uri="{FF2B5EF4-FFF2-40B4-BE49-F238E27FC236}">
                <a16:creationId xmlns:a16="http://schemas.microsoft.com/office/drawing/2014/main" id="{237D1777-31E3-A62E-9E8C-FC14D1FC9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558494" y="2282463"/>
            <a:ext cx="2147297" cy="2147297"/>
          </a:xfrm>
          <a:prstGeom prst="rect">
            <a:avLst/>
          </a:prstGeom>
        </p:spPr>
      </p:pic>
      <p:pic>
        <p:nvPicPr>
          <p:cNvPr id="12" name="Picture 11">
            <a:hlinkClick r:id="rId15" action="ppaction://hlinksldjump"/>
            <a:extLst>
              <a:ext uri="{FF2B5EF4-FFF2-40B4-BE49-F238E27FC236}">
                <a16:creationId xmlns:a16="http://schemas.microsoft.com/office/drawing/2014/main" id="{218E0FD1-69D4-7C19-3CA0-0EA617FA0C5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6022438" y="1742923"/>
            <a:ext cx="3077111" cy="2449129"/>
          </a:xfrm>
          <a:prstGeom prst="rect">
            <a:avLst/>
          </a:prstGeom>
        </p:spPr>
      </p:pic>
      <p:sp>
        <p:nvSpPr>
          <p:cNvPr id="13" name="文本框 18">
            <a:hlinkClick r:id="rId16" action="ppaction://hlinksldjump"/>
            <a:extLst>
              <a:ext uri="{FF2B5EF4-FFF2-40B4-BE49-F238E27FC236}">
                <a16:creationId xmlns:a16="http://schemas.microsoft.com/office/drawing/2014/main" id="{A73754A1-9E0D-4799-38D0-C5C901FD0FD5}"/>
              </a:ext>
            </a:extLst>
          </p:cNvPr>
          <p:cNvSpPr txBox="1"/>
          <p:nvPr/>
        </p:nvSpPr>
        <p:spPr>
          <a:xfrm>
            <a:off x="7237042" y="3162938"/>
            <a:ext cx="647903" cy="92309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398"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2</a:t>
            </a:r>
            <a:endParaRPr kumimoji="0" lang="zh-CN" altLang="en-US" sz="5398"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pic>
        <p:nvPicPr>
          <p:cNvPr id="14" name="Picture 13">
            <a:extLst>
              <a:ext uri="{FF2B5EF4-FFF2-40B4-BE49-F238E27FC236}">
                <a16:creationId xmlns:a16="http://schemas.microsoft.com/office/drawing/2014/main" id="{A8BC5026-DE3E-C178-9096-5CE560406C5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663430" y="2552065"/>
            <a:ext cx="1447516" cy="1447516"/>
          </a:xfrm>
          <a:prstGeom prst="rect">
            <a:avLst/>
          </a:prstGeom>
        </p:spPr>
      </p:pic>
      <p:pic>
        <p:nvPicPr>
          <p:cNvPr id="16" name="Picture 15">
            <a:hlinkClick r:id="rId18" action="ppaction://hlinksldjump"/>
            <a:extLst>
              <a:ext uri="{FF2B5EF4-FFF2-40B4-BE49-F238E27FC236}">
                <a16:creationId xmlns:a16="http://schemas.microsoft.com/office/drawing/2014/main" id="{E5E0FA71-40DF-67F7-50D5-7AD17205E4C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8963719" y="1692123"/>
            <a:ext cx="3077111" cy="2449129"/>
          </a:xfrm>
          <a:prstGeom prst="rect">
            <a:avLst/>
          </a:prstGeom>
        </p:spPr>
      </p:pic>
      <p:sp>
        <p:nvSpPr>
          <p:cNvPr id="17" name="文本框 18">
            <a:hlinkClick r:id="rId19" action="ppaction://hlinksldjump"/>
            <a:extLst>
              <a:ext uri="{FF2B5EF4-FFF2-40B4-BE49-F238E27FC236}">
                <a16:creationId xmlns:a16="http://schemas.microsoft.com/office/drawing/2014/main" id="{D27E682F-A850-8023-D11D-19323745F32B}"/>
              </a:ext>
            </a:extLst>
          </p:cNvPr>
          <p:cNvSpPr txBox="1"/>
          <p:nvPr/>
        </p:nvSpPr>
        <p:spPr>
          <a:xfrm>
            <a:off x="10178323" y="3112138"/>
            <a:ext cx="647903" cy="92309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398"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3</a:t>
            </a:r>
            <a:endParaRPr kumimoji="0" lang="zh-CN" altLang="en-US" sz="5398"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p:bldP spid="1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muốn</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mua</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thức</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ăn</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chọn</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nơi</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nào</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trong</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các</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nơi</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dưới</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đây</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để</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mua</a:t>
            </a:r>
            <a:endParaRPr kumimoji="0" lang="zh-CN" altLang="en-US"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6"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hlinkClick r:id="rId9" action="ppaction://hlinksldjump"/>
            <a:extLst>
              <a:ext uri="{FF2B5EF4-FFF2-40B4-BE49-F238E27FC236}">
                <a16:creationId xmlns:a16="http://schemas.microsoft.com/office/drawing/2014/main" id="{5CFE5A31-6350-303C-DAF2-C75220D26217}"/>
              </a:ext>
            </a:extLst>
          </p:cNvPr>
          <p:cNvSpPr/>
          <p:nvPr/>
        </p:nvSpPr>
        <p:spPr>
          <a:xfrm>
            <a:off x="10109200" y="5750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Trở</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D7C0C6E-26E2-B059-9112-3076298F0B8A}"/>
              </a:ext>
            </a:extLst>
          </p:cNvPr>
          <p:cNvSpPr/>
          <p:nvPr/>
        </p:nvSpPr>
        <p:spPr>
          <a:xfrm>
            <a:off x="2807528" y="1784520"/>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4000" dirty="0">
                <a:latin typeface="Arial" panose="020B0604020202020204" pitchFamily="34" charset="0"/>
                <a:ea typeface="Arial-Rounded" pitchFamily="34" charset="0"/>
                <a:cs typeface="Arial" panose="020B0604020202020204" pitchFamily="34" charset="0"/>
              </a:rPr>
              <a:t>A. </a:t>
            </a:r>
            <a:r>
              <a:rPr lang="en-US" sz="4000" dirty="0" err="1">
                <a:latin typeface="Arial" panose="020B0604020202020204" pitchFamily="34" charset="0"/>
                <a:ea typeface="Arial-Rounded" pitchFamily="34" charset="0"/>
                <a:cs typeface="Arial" panose="020B0604020202020204" pitchFamily="34" charset="0"/>
              </a:rPr>
              <a:t>Chợ</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siêu</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thị</a:t>
            </a:r>
            <a:endParaRPr lang="vi-VN" sz="4000" dirty="0">
              <a:latin typeface="Arial" panose="020B0604020202020204" pitchFamily="34" charset="0"/>
              <a:ea typeface="Arial-Rounded" pitchFamily="34" charset="0"/>
              <a:cs typeface="Arial" panose="020B0604020202020204" pitchFamily="34" charset="0"/>
            </a:endParaRPr>
          </a:p>
        </p:txBody>
      </p:sp>
      <p:sp>
        <p:nvSpPr>
          <p:cNvPr id="4" name="Rectangle 3">
            <a:extLst>
              <a:ext uri="{FF2B5EF4-FFF2-40B4-BE49-F238E27FC236}">
                <a16:creationId xmlns:a16="http://schemas.microsoft.com/office/drawing/2014/main" id="{58FC549F-7F26-6A62-F95D-76127C14C4FE}"/>
              </a:ext>
            </a:extLst>
          </p:cNvPr>
          <p:cNvSpPr/>
          <p:nvPr/>
        </p:nvSpPr>
        <p:spPr>
          <a:xfrm>
            <a:off x="2807528" y="3236766"/>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B. </a:t>
            </a:r>
            <a:r>
              <a:rPr lang="en-US" sz="4000" dirty="0" err="1">
                <a:latin typeface="Arial" panose="020B0604020202020204" pitchFamily="34" charset="0"/>
                <a:ea typeface="Arial-Rounded" pitchFamily="34" charset="0"/>
                <a:cs typeface="Arial" panose="020B0604020202020204" pitchFamily="34" charset="0"/>
              </a:rPr>
              <a:t>Cửa</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hàng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văn</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phòng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phẩm</a:t>
            </a:r>
            <a:endParaRPr lang="en-US" sz="4000" dirty="0">
              <a:latin typeface="Arial" panose="020B0604020202020204" pitchFamily="34" charset="0"/>
              <a:ea typeface="Arial-Rounded" pitchFamily="34" charset="0"/>
              <a:cs typeface="Arial" panose="020B0604020202020204" pitchFamily="34" charset="0"/>
            </a:endParaRPr>
          </a:p>
        </p:txBody>
      </p:sp>
      <p:pic>
        <p:nvPicPr>
          <p:cNvPr id="11" name="Picture 10">
            <a:extLst>
              <a:ext uri="{FF2B5EF4-FFF2-40B4-BE49-F238E27FC236}">
                <a16:creationId xmlns:a16="http://schemas.microsoft.com/office/drawing/2014/main" id="{2D7AB1E3-B3A9-31FC-61F6-76AC813938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7916" y="2015992"/>
            <a:ext cx="796700" cy="781372"/>
          </a:xfrm>
          <a:prstGeom prst="rect">
            <a:avLst/>
          </a:prstGeom>
          <a:noFill/>
        </p:spPr>
      </p:pic>
      <p:pic>
        <p:nvPicPr>
          <p:cNvPr id="12" name="Picture 11">
            <a:extLst>
              <a:ext uri="{FF2B5EF4-FFF2-40B4-BE49-F238E27FC236}">
                <a16:creationId xmlns:a16="http://schemas.microsoft.com/office/drawing/2014/main" id="{DE0D0E00-579C-BB73-35E6-FC388BBB4E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7916" y="3486089"/>
            <a:ext cx="806143" cy="776989"/>
          </a:xfrm>
          <a:prstGeom prst="rect">
            <a:avLst/>
          </a:prstGeom>
          <a:noFill/>
        </p:spPr>
      </p:pic>
      <p:sp>
        <p:nvSpPr>
          <p:cNvPr id="13" name="Rectangle 12">
            <a:extLst>
              <a:ext uri="{FF2B5EF4-FFF2-40B4-BE49-F238E27FC236}">
                <a16:creationId xmlns:a16="http://schemas.microsoft.com/office/drawing/2014/main" id="{9C89335F-68A9-4785-716E-9E5F27553C25}"/>
              </a:ext>
            </a:extLst>
          </p:cNvPr>
          <p:cNvSpPr/>
          <p:nvPr/>
        </p:nvSpPr>
        <p:spPr>
          <a:xfrm>
            <a:off x="2807528" y="472032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C. </a:t>
            </a:r>
            <a:r>
              <a:rPr lang="en-US" sz="4000" dirty="0" err="1">
                <a:latin typeface="Arial" panose="020B0604020202020204" pitchFamily="34" charset="0"/>
                <a:ea typeface="Arial-Rounded" pitchFamily="34" charset="0"/>
                <a:cs typeface="Arial" panose="020B0604020202020204" pitchFamily="34" charset="0"/>
              </a:rPr>
              <a:t>Cửa</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hàng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quần</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áo</a:t>
            </a:r>
            <a:endParaRPr lang="en-US" sz="4000" dirty="0">
              <a:latin typeface="Arial" panose="020B0604020202020204" pitchFamily="34" charset="0"/>
              <a:ea typeface="Arial-Rounded" pitchFamily="34" charset="0"/>
              <a:cs typeface="Arial" panose="020B0604020202020204" pitchFamily="34" charset="0"/>
            </a:endParaRPr>
          </a:p>
        </p:txBody>
      </p:sp>
      <p:pic>
        <p:nvPicPr>
          <p:cNvPr id="14" name="Picture 13">
            <a:extLst>
              <a:ext uri="{FF2B5EF4-FFF2-40B4-BE49-F238E27FC236}">
                <a16:creationId xmlns:a16="http://schemas.microsoft.com/office/drawing/2014/main" id="{D6FB53BD-7010-811E-B3E3-202EC0494D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7916" y="4857128"/>
            <a:ext cx="806143" cy="776989"/>
          </a:xfrm>
          <a:prstGeom prst="rect">
            <a:avLst/>
          </a:prstGeom>
          <a:noFill/>
        </p:spPr>
      </p:pic>
    </p:spTree>
    <p:extLst>
      <p:ext uri="{BB962C8B-B14F-4D97-AF65-F5344CB8AC3E}">
        <p14:creationId xmlns:p14="http://schemas.microsoft.com/office/powerpoint/2010/main" val="41949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2"/>
                                        </p:tgtEl>
                                        <p:attrNameLst>
                                          <p:attrName>fillcolor</p:attrName>
                                        </p:attrNameLst>
                                      </p:cBhvr>
                                      <p:to>
                                        <a:schemeClr val="bg2"/>
                                      </p:to>
                                    </p:animClr>
                                    <p:set>
                                      <p:cBhvr>
                                        <p:cTn id="25" dur="250" fill="hold"/>
                                        <p:tgtEl>
                                          <p:spTgt spid="2"/>
                                        </p:tgtEl>
                                        <p:attrNameLst>
                                          <p:attrName>fill.type</p:attrName>
                                        </p:attrNameLst>
                                      </p:cBhvr>
                                      <p:to>
                                        <p:strVal val="solid"/>
                                      </p:to>
                                    </p:set>
                                    <p:set>
                                      <p:cBhvr>
                                        <p:cTn id="26" dur="250" fill="hold"/>
                                        <p:tgtEl>
                                          <p:spTgt spid="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2"/>
                                        </p:tgtEl>
                                        <p:attrNameLst>
                                          <p:attrName>fillcolor</p:attrName>
                                        </p:attrNameLst>
                                      </p:cBhvr>
                                      <p:to>
                                        <a:srgbClr val="FFFF00"/>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250" fill="hold"/>
                                        <p:tgtEl>
                                          <p:spTgt spid="11"/>
                                        </p:tgtEl>
                                        <p:attrNameLst>
                                          <p:attrName>ppt_w</p:attrName>
                                        </p:attrNameLst>
                                      </p:cBhvr>
                                      <p:tavLst>
                                        <p:tav tm="0">
                                          <p:val>
                                            <p:strVal val="4*#ppt_w"/>
                                          </p:val>
                                        </p:tav>
                                        <p:tav tm="100000">
                                          <p:val>
                                            <p:strVal val="#ppt_w"/>
                                          </p:val>
                                        </p:tav>
                                      </p:tavLst>
                                    </p:anim>
                                    <p:anim calcmode="lin" valueType="num">
                                      <p:cBhvr>
                                        <p:cTn id="3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4"/>
                                        </p:tgtEl>
                                        <p:attrNameLst>
                                          <p:attrName>fillcolor</p:attrName>
                                        </p:attrNameLst>
                                      </p:cBhvr>
                                      <p:to>
                                        <a:schemeClr val="accent1"/>
                                      </p:to>
                                    </p:animClr>
                                    <p:set>
                                      <p:cBhvr>
                                        <p:cTn id="40" dur="250" fill="hold"/>
                                        <p:tgtEl>
                                          <p:spTgt spid="4"/>
                                        </p:tgtEl>
                                        <p:attrNameLst>
                                          <p:attrName>fill.type</p:attrName>
                                        </p:attrNameLst>
                                      </p:cBhvr>
                                      <p:to>
                                        <p:strVal val="solid"/>
                                      </p:to>
                                    </p:set>
                                    <p:set>
                                      <p:cBhvr>
                                        <p:cTn id="41" dur="250" fill="hold"/>
                                        <p:tgtEl>
                                          <p:spTgt spid="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4"/>
                                        </p:tgtEl>
                                        <p:attrNameLst>
                                          <p:attrName>fillcolor</p:attrName>
                                        </p:attrNameLst>
                                      </p:cBhvr>
                                      <p:to>
                                        <a:schemeClr val="accent1"/>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2"/>
                                        </p:tgtEl>
                                        <p:attrNameLst>
                                          <p:attrName>style.visibility</p:attrName>
                                        </p:attrNameLst>
                                      </p:cBhvr>
                                      <p:to>
                                        <p:strVal val="visible"/>
                                      </p:to>
                                    </p:set>
                                    <p:anim calcmode="lin" valueType="num">
                                      <p:cBhvr>
                                        <p:cTn id="48" dur="250" fill="hold"/>
                                        <p:tgtEl>
                                          <p:spTgt spid="12"/>
                                        </p:tgtEl>
                                        <p:attrNameLst>
                                          <p:attrName>ppt_w</p:attrName>
                                        </p:attrNameLst>
                                      </p:cBhvr>
                                      <p:tavLst>
                                        <p:tav tm="0">
                                          <p:val>
                                            <p:strVal val="4*#ppt_w"/>
                                          </p:val>
                                        </p:tav>
                                        <p:tav tm="100000">
                                          <p:val>
                                            <p:strVal val="#ppt_w"/>
                                          </p:val>
                                        </p:tav>
                                      </p:tavLst>
                                    </p:anim>
                                    <p:anim calcmode="lin" valueType="num">
                                      <p:cBhvr>
                                        <p:cTn id="4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3"/>
                                        </p:tgtEl>
                                        <p:attrNameLst>
                                          <p:attrName>fillcolor</p:attrName>
                                        </p:attrNameLst>
                                      </p:cBhvr>
                                      <p:to>
                                        <a:schemeClr val="accent1"/>
                                      </p:to>
                                    </p:animClr>
                                    <p:set>
                                      <p:cBhvr>
                                        <p:cTn id="55" dur="250" fill="hold"/>
                                        <p:tgtEl>
                                          <p:spTgt spid="13"/>
                                        </p:tgtEl>
                                        <p:attrNameLst>
                                          <p:attrName>fill.type</p:attrName>
                                        </p:attrNameLst>
                                      </p:cBhvr>
                                      <p:to>
                                        <p:strVal val="solid"/>
                                      </p:to>
                                    </p:set>
                                    <p:set>
                                      <p:cBhvr>
                                        <p:cTn id="56" dur="250" fill="hold"/>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13"/>
                                        </p:tgtEl>
                                        <p:attrNameLst>
                                          <p:attrName>fillcolor</p:attrName>
                                        </p:attrNameLst>
                                      </p:cBhvr>
                                      <p:to>
                                        <a:schemeClr val="accent1"/>
                                      </p:to>
                                    </p:animClr>
                                    <p:set>
                                      <p:cBhvr>
                                        <p:cTn id="59" dur="250" fill="hold"/>
                                        <p:tgtEl>
                                          <p:spTgt spid="13"/>
                                        </p:tgtEl>
                                        <p:attrNameLst>
                                          <p:attrName>fill.type</p:attrName>
                                        </p:attrNameLst>
                                      </p:cBhvr>
                                      <p:to>
                                        <p:strVal val="solid"/>
                                      </p:to>
                                    </p:set>
                                    <p:set>
                                      <p:cBhvr>
                                        <p:cTn id="60" dur="250" fill="hold"/>
                                        <p:tgtEl>
                                          <p:spTgt spid="13"/>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childTnLst>
        </p:cTn>
      </p:par>
    </p:tnLst>
    <p:bldLst>
      <p:bldP spid="2" grpId="0" animBg="1"/>
      <p:bldP spid="4"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904344"/>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Đường</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mà</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có</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đường</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ray</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altLang="zh-CN" sz="3599" dirty="0" err="1">
                <a:solidFill>
                  <a:prstClr val="black"/>
                </a:solidFill>
                <a:latin typeface="Calibri"/>
                <a:ea typeface="宋体" panose="02010600030101010101" pitchFamily="2" charset="-122"/>
              </a:rPr>
              <a:t>Xình</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xịch</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tàu</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chạy</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đêm</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ngày</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bạn</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ơi</a:t>
            </a:r>
            <a:r>
              <a:rPr lang="en-US" altLang="zh-CN" sz="3599" dirty="0">
                <a:solidFill>
                  <a:prstClr val="black"/>
                </a:solidFill>
                <a:latin typeface="Calibri"/>
                <a:ea typeface="宋体" panose="02010600030101010101" pitchFamily="2" charset="-122"/>
              </a:rPr>
              <a:t>?</a:t>
            </a:r>
            <a:endParaRPr kumimoji="0" lang="zh-CN" altLang="en-US"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6"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hlinkClick r:id="rId9" action="ppaction://hlinksldjump"/>
            <a:extLst>
              <a:ext uri="{FF2B5EF4-FFF2-40B4-BE49-F238E27FC236}">
                <a16:creationId xmlns:a16="http://schemas.microsoft.com/office/drawing/2014/main" id="{687D69E1-D927-C468-0DFE-77419EC82B3C}"/>
              </a:ext>
            </a:extLst>
          </p:cNvPr>
          <p:cNvSpPr/>
          <p:nvPr/>
        </p:nvSpPr>
        <p:spPr>
          <a:xfrm>
            <a:off x="10149840" y="6004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Trở</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8F18696-A635-4CC8-1C30-8E605159B75B}"/>
              </a:ext>
            </a:extLst>
          </p:cNvPr>
          <p:cNvSpPr/>
          <p:nvPr/>
        </p:nvSpPr>
        <p:spPr>
          <a:xfrm>
            <a:off x="2328782" y="5012764"/>
            <a:ext cx="7468362"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4000" dirty="0">
                <a:latin typeface="Arial" panose="020B0604020202020204" pitchFamily="34" charset="0"/>
                <a:ea typeface="Arial-Rounded" pitchFamily="34" charset="0"/>
                <a:cs typeface="Arial" panose="020B0604020202020204" pitchFamily="34" charset="0"/>
              </a:rPr>
              <a:t>C.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sắt</a:t>
            </a:r>
            <a:endParaRPr lang="vi-VN" sz="4000" dirty="0">
              <a:latin typeface="Arial" panose="020B0604020202020204" pitchFamily="34" charset="0"/>
              <a:ea typeface="Arial-Rounded" pitchFamily="34" charset="0"/>
              <a:cs typeface="Arial" panose="020B0604020202020204" pitchFamily="34" charset="0"/>
            </a:endParaRPr>
          </a:p>
        </p:txBody>
      </p:sp>
      <p:sp>
        <p:nvSpPr>
          <p:cNvPr id="11" name="Rectangle 10">
            <a:extLst>
              <a:ext uri="{FF2B5EF4-FFF2-40B4-BE49-F238E27FC236}">
                <a16:creationId xmlns:a16="http://schemas.microsoft.com/office/drawing/2014/main" id="{F25A5A2E-119A-7968-A9FC-F80DFEBEC9A0}"/>
              </a:ext>
            </a:extLst>
          </p:cNvPr>
          <p:cNvSpPr/>
          <p:nvPr/>
        </p:nvSpPr>
        <p:spPr>
          <a:xfrm>
            <a:off x="2328782" y="3566196"/>
            <a:ext cx="7468362"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B.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bộ</a:t>
            </a:r>
            <a:endParaRPr lang="en-US" sz="4000" dirty="0">
              <a:latin typeface="Arial" panose="020B0604020202020204" pitchFamily="34" charset="0"/>
              <a:ea typeface="Arial-Rounded" pitchFamily="34" charset="0"/>
              <a:cs typeface="Arial" panose="020B0604020202020204" pitchFamily="34" charset="0"/>
            </a:endParaRPr>
          </a:p>
        </p:txBody>
      </p:sp>
      <p:pic>
        <p:nvPicPr>
          <p:cNvPr id="12" name="Picture 11">
            <a:extLst>
              <a:ext uri="{FF2B5EF4-FFF2-40B4-BE49-F238E27FC236}">
                <a16:creationId xmlns:a16="http://schemas.microsoft.com/office/drawing/2014/main" id="{BD908457-9472-C92C-3D7C-433F6EECB5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8916" y="5171981"/>
            <a:ext cx="796700" cy="781372"/>
          </a:xfrm>
          <a:prstGeom prst="rect">
            <a:avLst/>
          </a:prstGeom>
          <a:noFill/>
        </p:spPr>
      </p:pic>
      <p:pic>
        <p:nvPicPr>
          <p:cNvPr id="13" name="Picture 12">
            <a:extLst>
              <a:ext uri="{FF2B5EF4-FFF2-40B4-BE49-F238E27FC236}">
                <a16:creationId xmlns:a16="http://schemas.microsoft.com/office/drawing/2014/main" id="{04A8DF9E-5B79-32E7-FE55-09056EB4C1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3743264"/>
            <a:ext cx="806143" cy="776989"/>
          </a:xfrm>
          <a:prstGeom prst="rect">
            <a:avLst/>
          </a:prstGeom>
          <a:noFill/>
        </p:spPr>
      </p:pic>
      <p:sp>
        <p:nvSpPr>
          <p:cNvPr id="14" name="Rectangle 13">
            <a:extLst>
              <a:ext uri="{FF2B5EF4-FFF2-40B4-BE49-F238E27FC236}">
                <a16:creationId xmlns:a16="http://schemas.microsoft.com/office/drawing/2014/main" id="{77483AFA-A71E-116C-0EFF-637E58C71BCA}"/>
              </a:ext>
            </a:extLst>
          </p:cNvPr>
          <p:cNvSpPr/>
          <p:nvPr/>
        </p:nvSpPr>
        <p:spPr>
          <a:xfrm>
            <a:off x="2328782" y="2154841"/>
            <a:ext cx="7468362"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A.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thuỷ</a:t>
            </a:r>
            <a:endParaRPr lang="en-US" sz="4000" dirty="0">
              <a:latin typeface="Arial" panose="020B0604020202020204" pitchFamily="34" charset="0"/>
              <a:ea typeface="Arial-Rounded" pitchFamily="34" charset="0"/>
              <a:cs typeface="Arial" panose="020B0604020202020204" pitchFamily="34" charset="0"/>
            </a:endParaRPr>
          </a:p>
        </p:txBody>
      </p:sp>
      <p:pic>
        <p:nvPicPr>
          <p:cNvPr id="15" name="Picture 14">
            <a:extLst>
              <a:ext uri="{FF2B5EF4-FFF2-40B4-BE49-F238E27FC236}">
                <a16:creationId xmlns:a16="http://schemas.microsoft.com/office/drawing/2014/main" id="{18C14192-3BA7-9BBA-9915-89918672BE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2219385"/>
            <a:ext cx="806143" cy="776989"/>
          </a:xfrm>
          <a:prstGeom prst="rect">
            <a:avLst/>
          </a:prstGeom>
          <a:noFill/>
        </p:spPr>
      </p:pic>
    </p:spTree>
    <p:extLst>
      <p:ext uri="{BB962C8B-B14F-4D97-AF65-F5344CB8AC3E}">
        <p14:creationId xmlns:p14="http://schemas.microsoft.com/office/powerpoint/2010/main" val="38182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4"/>
                                        </p:tgtEl>
                                        <p:attrNameLst>
                                          <p:attrName>fillcolor</p:attrName>
                                        </p:attrNameLst>
                                      </p:cBhvr>
                                      <p:to>
                                        <a:schemeClr val="bg2"/>
                                      </p:to>
                                    </p:animClr>
                                    <p:set>
                                      <p:cBhvr>
                                        <p:cTn id="25" dur="250" fill="hold"/>
                                        <p:tgtEl>
                                          <p:spTgt spid="4"/>
                                        </p:tgtEl>
                                        <p:attrNameLst>
                                          <p:attrName>fill.type</p:attrName>
                                        </p:attrNameLst>
                                      </p:cBhvr>
                                      <p:to>
                                        <p:strVal val="solid"/>
                                      </p:to>
                                    </p:set>
                                    <p:set>
                                      <p:cBhvr>
                                        <p:cTn id="26" dur="250" fill="hold"/>
                                        <p:tgtEl>
                                          <p:spTgt spid="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4"/>
                                        </p:tgtEl>
                                        <p:attrNameLst>
                                          <p:attrName>fillcolor</p:attrName>
                                        </p:attrNameLst>
                                      </p:cBhvr>
                                      <p:to>
                                        <a:srgbClr val="FFFF00"/>
                                      </p:to>
                                    </p:animClr>
                                    <p:set>
                                      <p:cBhvr>
                                        <p:cTn id="29" dur="250" fill="hold"/>
                                        <p:tgtEl>
                                          <p:spTgt spid="4"/>
                                        </p:tgtEl>
                                        <p:attrNameLst>
                                          <p:attrName>fill.type</p:attrName>
                                        </p:attrNameLst>
                                      </p:cBhvr>
                                      <p:to>
                                        <p:strVal val="solid"/>
                                      </p:to>
                                    </p:set>
                                    <p:set>
                                      <p:cBhvr>
                                        <p:cTn id="30" dur="250" fill="hold"/>
                                        <p:tgtEl>
                                          <p:spTgt spid="4"/>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250" fill="hold"/>
                                        <p:tgtEl>
                                          <p:spTgt spid="12"/>
                                        </p:tgtEl>
                                        <p:attrNameLst>
                                          <p:attrName>ppt_w</p:attrName>
                                        </p:attrNameLst>
                                      </p:cBhvr>
                                      <p:tavLst>
                                        <p:tav tm="0">
                                          <p:val>
                                            <p:strVal val="4*#ppt_w"/>
                                          </p:val>
                                        </p:tav>
                                        <p:tav tm="100000">
                                          <p:val>
                                            <p:strVal val="#ppt_w"/>
                                          </p:val>
                                        </p:tav>
                                      </p:tavLst>
                                    </p:anim>
                                    <p:anim calcmode="lin" valueType="num">
                                      <p:cBhvr>
                                        <p:cTn id="3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11"/>
                                        </p:tgtEl>
                                        <p:attrNameLst>
                                          <p:attrName>fillcolor</p:attrName>
                                        </p:attrNameLst>
                                      </p:cBhvr>
                                      <p:to>
                                        <a:schemeClr val="accent1"/>
                                      </p:to>
                                    </p:animClr>
                                    <p:set>
                                      <p:cBhvr>
                                        <p:cTn id="40" dur="250" fill="hold"/>
                                        <p:tgtEl>
                                          <p:spTgt spid="11"/>
                                        </p:tgtEl>
                                        <p:attrNameLst>
                                          <p:attrName>fill.type</p:attrName>
                                        </p:attrNameLst>
                                      </p:cBhvr>
                                      <p:to>
                                        <p:strVal val="solid"/>
                                      </p:to>
                                    </p:set>
                                    <p:set>
                                      <p:cBhvr>
                                        <p:cTn id="41" dur="250" fill="hold"/>
                                        <p:tgtEl>
                                          <p:spTgt spid="1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11"/>
                                        </p:tgtEl>
                                        <p:attrNameLst>
                                          <p:attrName>fillcolor</p:attrName>
                                        </p:attrNameLst>
                                      </p:cBhvr>
                                      <p:to>
                                        <a:schemeClr val="accent1"/>
                                      </p:to>
                                    </p:animClr>
                                    <p:set>
                                      <p:cBhvr>
                                        <p:cTn id="44" dur="250" fill="hold"/>
                                        <p:tgtEl>
                                          <p:spTgt spid="11"/>
                                        </p:tgtEl>
                                        <p:attrNameLst>
                                          <p:attrName>fill.type</p:attrName>
                                        </p:attrNameLst>
                                      </p:cBhvr>
                                      <p:to>
                                        <p:strVal val="solid"/>
                                      </p:to>
                                    </p:set>
                                    <p:set>
                                      <p:cBhvr>
                                        <p:cTn id="45" dur="250" fill="hold"/>
                                        <p:tgtEl>
                                          <p:spTgt spid="11"/>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250" fill="hold"/>
                                        <p:tgtEl>
                                          <p:spTgt spid="13"/>
                                        </p:tgtEl>
                                        <p:attrNameLst>
                                          <p:attrName>ppt_w</p:attrName>
                                        </p:attrNameLst>
                                      </p:cBhvr>
                                      <p:tavLst>
                                        <p:tav tm="0">
                                          <p:val>
                                            <p:strVal val="4*#ppt_w"/>
                                          </p:val>
                                        </p:tav>
                                        <p:tav tm="100000">
                                          <p:val>
                                            <p:strVal val="#ppt_w"/>
                                          </p:val>
                                        </p:tav>
                                      </p:tavLst>
                                    </p:anim>
                                    <p:anim calcmode="lin" valueType="num">
                                      <p:cBhvr>
                                        <p:cTn id="4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4"/>
                                        </p:tgtEl>
                                        <p:attrNameLst>
                                          <p:attrName>fillcolor</p:attrName>
                                        </p:attrNameLst>
                                      </p:cBhvr>
                                      <p:to>
                                        <a:schemeClr val="accent1"/>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14"/>
                                        </p:tgtEl>
                                        <p:attrNameLst>
                                          <p:attrName>fillcolor</p:attrName>
                                        </p:attrNameLst>
                                      </p:cBhvr>
                                      <p:to>
                                        <a:schemeClr val="accent1"/>
                                      </p:to>
                                    </p:animClr>
                                    <p:set>
                                      <p:cBhvr>
                                        <p:cTn id="59" dur="250" fill="hold"/>
                                        <p:tgtEl>
                                          <p:spTgt spid="14"/>
                                        </p:tgtEl>
                                        <p:attrNameLst>
                                          <p:attrName>fill.type</p:attrName>
                                        </p:attrNameLst>
                                      </p:cBhvr>
                                      <p:to>
                                        <p:strVal val="solid"/>
                                      </p:to>
                                    </p:set>
                                    <p:set>
                                      <p:cBhvr>
                                        <p:cTn id="60" dur="250" fill="hold"/>
                                        <p:tgtEl>
                                          <p:spTgt spid="14"/>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15"/>
                                        </p:tgtEl>
                                        <p:attrNameLst>
                                          <p:attrName>style.visibility</p:attrName>
                                        </p:attrNameLst>
                                      </p:cBhvr>
                                      <p:to>
                                        <p:strVal val="visible"/>
                                      </p:to>
                                    </p:set>
                                    <p:anim calcmode="lin" valueType="num">
                                      <p:cBhvr>
                                        <p:cTn id="63" dur="250" fill="hold"/>
                                        <p:tgtEl>
                                          <p:spTgt spid="15"/>
                                        </p:tgtEl>
                                        <p:attrNameLst>
                                          <p:attrName>ppt_w</p:attrName>
                                        </p:attrNameLst>
                                      </p:cBhvr>
                                      <p:tavLst>
                                        <p:tav tm="0">
                                          <p:val>
                                            <p:strVal val="4*#ppt_w"/>
                                          </p:val>
                                        </p:tav>
                                        <p:tav tm="100000">
                                          <p:val>
                                            <p:strVal val="#ppt_w"/>
                                          </p:val>
                                        </p:tav>
                                      </p:tavLst>
                                    </p:anim>
                                    <p:anim calcmode="lin" valueType="num">
                                      <p:cBhvr>
                                        <p:cTn id="6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4"/>
                  </p:tgtEl>
                </p:cond>
              </p:nextCondLst>
            </p:seq>
          </p:childTnLst>
        </p:cTn>
      </p:par>
    </p:tnLst>
    <p:bldLst>
      <p:bldP spid="4" grpId="0" animBg="1"/>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609704"/>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Đường</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ở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tít</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trên</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cao</a:t>
            </a:r>
            <a:endPar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Calibri"/>
                <a:ea typeface="宋体" panose="02010600030101010101" pitchFamily="2" charset="-122"/>
              </a:rPr>
              <a:t>Máy</a:t>
            </a:r>
            <a:r>
              <a:rPr lang="en-US" altLang="zh-CN" sz="3600" dirty="0">
                <a:solidFill>
                  <a:prstClr val="black"/>
                </a:solidFill>
                <a:latin typeface="Calibri"/>
                <a:ea typeface="宋体" panose="02010600030101010101" pitchFamily="2" charset="-122"/>
              </a:rPr>
              <a:t> bay </a:t>
            </a:r>
            <a:r>
              <a:rPr lang="en-US" altLang="zh-CN" sz="3600" dirty="0" err="1">
                <a:solidFill>
                  <a:prstClr val="black"/>
                </a:solidFill>
                <a:latin typeface="Calibri"/>
                <a:ea typeface="宋体" panose="02010600030101010101" pitchFamily="2" charset="-122"/>
              </a:rPr>
              <a:t>lên</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tận</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vì</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sao</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đường</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gì</a:t>
            </a:r>
            <a:r>
              <a:rPr lang="en-US" altLang="zh-CN" sz="3600" dirty="0">
                <a:solidFill>
                  <a:prstClr val="black"/>
                </a:solidFill>
                <a:latin typeface="Calibri"/>
                <a:ea typeface="宋体" panose="02010600030101010101"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6"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hlinkClick r:id="rId9" action="ppaction://hlinksldjump"/>
            <a:extLst>
              <a:ext uri="{FF2B5EF4-FFF2-40B4-BE49-F238E27FC236}">
                <a16:creationId xmlns:a16="http://schemas.microsoft.com/office/drawing/2014/main" id="{BDED3B8F-8B17-9E8D-D125-96AC4529E46F}"/>
              </a:ext>
            </a:extLst>
          </p:cNvPr>
          <p:cNvSpPr/>
          <p:nvPr/>
        </p:nvSpPr>
        <p:spPr>
          <a:xfrm>
            <a:off x="10109200" y="5750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Trở</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AC528988-012D-44A4-CC05-87DE7453DBC8}"/>
              </a:ext>
            </a:extLst>
          </p:cNvPr>
          <p:cNvSpPr/>
          <p:nvPr/>
        </p:nvSpPr>
        <p:spPr>
          <a:xfrm>
            <a:off x="3188528" y="2041695"/>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4000" dirty="0">
                <a:latin typeface="Arial" panose="020B0604020202020204" pitchFamily="34" charset="0"/>
                <a:ea typeface="Arial-Rounded" pitchFamily="34" charset="0"/>
                <a:cs typeface="Arial" panose="020B0604020202020204" pitchFamily="34" charset="0"/>
              </a:rPr>
              <a:t>A.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hàng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không</a:t>
            </a:r>
            <a:endParaRPr lang="vi-VN" sz="4000" dirty="0">
              <a:latin typeface="Arial" panose="020B0604020202020204" pitchFamily="34" charset="0"/>
              <a:ea typeface="Arial-Rounded" pitchFamily="34" charset="0"/>
              <a:cs typeface="Arial" panose="020B0604020202020204" pitchFamily="34" charset="0"/>
            </a:endParaRPr>
          </a:p>
        </p:txBody>
      </p:sp>
      <p:sp>
        <p:nvSpPr>
          <p:cNvPr id="11" name="Rectangle 10">
            <a:extLst>
              <a:ext uri="{FF2B5EF4-FFF2-40B4-BE49-F238E27FC236}">
                <a16:creationId xmlns:a16="http://schemas.microsoft.com/office/drawing/2014/main" id="{493F4743-AD40-739D-D59B-D13D8BB99C66}"/>
              </a:ext>
            </a:extLst>
          </p:cNvPr>
          <p:cNvSpPr/>
          <p:nvPr/>
        </p:nvSpPr>
        <p:spPr>
          <a:xfrm>
            <a:off x="3188528" y="3493941"/>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B.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bộ</a:t>
            </a:r>
            <a:endParaRPr lang="en-US" sz="4000" dirty="0">
              <a:latin typeface="Arial" panose="020B0604020202020204" pitchFamily="34" charset="0"/>
              <a:ea typeface="Arial-Rounded" pitchFamily="34" charset="0"/>
              <a:cs typeface="Arial" panose="020B0604020202020204" pitchFamily="34" charset="0"/>
            </a:endParaRPr>
          </a:p>
        </p:txBody>
      </p:sp>
      <p:pic>
        <p:nvPicPr>
          <p:cNvPr id="12" name="Picture 11">
            <a:extLst>
              <a:ext uri="{FF2B5EF4-FFF2-40B4-BE49-F238E27FC236}">
                <a16:creationId xmlns:a16="http://schemas.microsoft.com/office/drawing/2014/main" id="{C08C8830-7C44-28DF-C014-A2457F2744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8916" y="2273167"/>
            <a:ext cx="796700" cy="781372"/>
          </a:xfrm>
          <a:prstGeom prst="rect">
            <a:avLst/>
          </a:prstGeom>
          <a:noFill/>
        </p:spPr>
      </p:pic>
      <p:pic>
        <p:nvPicPr>
          <p:cNvPr id="13" name="Picture 12">
            <a:extLst>
              <a:ext uri="{FF2B5EF4-FFF2-40B4-BE49-F238E27FC236}">
                <a16:creationId xmlns:a16="http://schemas.microsoft.com/office/drawing/2014/main" id="{DBBE2FAB-4F7A-3BD4-682B-9182B93B55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3743264"/>
            <a:ext cx="806143" cy="776989"/>
          </a:xfrm>
          <a:prstGeom prst="rect">
            <a:avLst/>
          </a:prstGeom>
          <a:noFill/>
        </p:spPr>
      </p:pic>
      <p:sp>
        <p:nvSpPr>
          <p:cNvPr id="14" name="Rectangle 13">
            <a:extLst>
              <a:ext uri="{FF2B5EF4-FFF2-40B4-BE49-F238E27FC236}">
                <a16:creationId xmlns:a16="http://schemas.microsoft.com/office/drawing/2014/main" id="{2D73B734-20D4-C6F2-F5B9-F7C07C0BAEDF}"/>
              </a:ext>
            </a:extLst>
          </p:cNvPr>
          <p:cNvSpPr/>
          <p:nvPr/>
        </p:nvSpPr>
        <p:spPr>
          <a:xfrm>
            <a:off x="3188528" y="497750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C.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thu</a:t>
            </a:r>
            <a:endParaRPr lang="en-US" sz="4000" dirty="0">
              <a:latin typeface="Arial" panose="020B0604020202020204" pitchFamily="34" charset="0"/>
              <a:ea typeface="Arial-Rounded" pitchFamily="34" charset="0"/>
              <a:cs typeface="Arial" panose="020B0604020202020204" pitchFamily="34" charset="0"/>
            </a:endParaRPr>
          </a:p>
        </p:txBody>
      </p:sp>
      <p:pic>
        <p:nvPicPr>
          <p:cNvPr id="15" name="Picture 14">
            <a:extLst>
              <a:ext uri="{FF2B5EF4-FFF2-40B4-BE49-F238E27FC236}">
                <a16:creationId xmlns:a16="http://schemas.microsoft.com/office/drawing/2014/main" id="{312BF81A-A4A2-AEA3-41F9-8D80E1974F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5114303"/>
            <a:ext cx="806143" cy="776989"/>
          </a:xfrm>
          <a:prstGeom prst="rect">
            <a:avLst/>
          </a:prstGeom>
          <a:noFill/>
        </p:spPr>
      </p:pic>
    </p:spTree>
    <p:extLst>
      <p:ext uri="{BB962C8B-B14F-4D97-AF65-F5344CB8AC3E}">
        <p14:creationId xmlns:p14="http://schemas.microsoft.com/office/powerpoint/2010/main" val="240139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4"/>
                                        </p:tgtEl>
                                        <p:attrNameLst>
                                          <p:attrName>fillcolor</p:attrName>
                                        </p:attrNameLst>
                                      </p:cBhvr>
                                      <p:to>
                                        <a:schemeClr val="bg2"/>
                                      </p:to>
                                    </p:animClr>
                                    <p:set>
                                      <p:cBhvr>
                                        <p:cTn id="25" dur="250" fill="hold"/>
                                        <p:tgtEl>
                                          <p:spTgt spid="4"/>
                                        </p:tgtEl>
                                        <p:attrNameLst>
                                          <p:attrName>fill.type</p:attrName>
                                        </p:attrNameLst>
                                      </p:cBhvr>
                                      <p:to>
                                        <p:strVal val="solid"/>
                                      </p:to>
                                    </p:set>
                                    <p:set>
                                      <p:cBhvr>
                                        <p:cTn id="26" dur="250" fill="hold"/>
                                        <p:tgtEl>
                                          <p:spTgt spid="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4"/>
                                        </p:tgtEl>
                                        <p:attrNameLst>
                                          <p:attrName>fillcolor</p:attrName>
                                        </p:attrNameLst>
                                      </p:cBhvr>
                                      <p:to>
                                        <a:srgbClr val="FFFF00"/>
                                      </p:to>
                                    </p:animClr>
                                    <p:set>
                                      <p:cBhvr>
                                        <p:cTn id="29" dur="250" fill="hold"/>
                                        <p:tgtEl>
                                          <p:spTgt spid="4"/>
                                        </p:tgtEl>
                                        <p:attrNameLst>
                                          <p:attrName>fill.type</p:attrName>
                                        </p:attrNameLst>
                                      </p:cBhvr>
                                      <p:to>
                                        <p:strVal val="solid"/>
                                      </p:to>
                                    </p:set>
                                    <p:set>
                                      <p:cBhvr>
                                        <p:cTn id="30" dur="250" fill="hold"/>
                                        <p:tgtEl>
                                          <p:spTgt spid="4"/>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250" fill="hold"/>
                                        <p:tgtEl>
                                          <p:spTgt spid="12"/>
                                        </p:tgtEl>
                                        <p:attrNameLst>
                                          <p:attrName>ppt_w</p:attrName>
                                        </p:attrNameLst>
                                      </p:cBhvr>
                                      <p:tavLst>
                                        <p:tav tm="0">
                                          <p:val>
                                            <p:strVal val="4*#ppt_w"/>
                                          </p:val>
                                        </p:tav>
                                        <p:tav tm="100000">
                                          <p:val>
                                            <p:strVal val="#ppt_w"/>
                                          </p:val>
                                        </p:tav>
                                      </p:tavLst>
                                    </p:anim>
                                    <p:anim calcmode="lin" valueType="num">
                                      <p:cBhvr>
                                        <p:cTn id="3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11"/>
                                        </p:tgtEl>
                                        <p:attrNameLst>
                                          <p:attrName>fillcolor</p:attrName>
                                        </p:attrNameLst>
                                      </p:cBhvr>
                                      <p:to>
                                        <a:schemeClr val="accent1"/>
                                      </p:to>
                                    </p:animClr>
                                    <p:set>
                                      <p:cBhvr>
                                        <p:cTn id="40" dur="250" fill="hold"/>
                                        <p:tgtEl>
                                          <p:spTgt spid="11"/>
                                        </p:tgtEl>
                                        <p:attrNameLst>
                                          <p:attrName>fill.type</p:attrName>
                                        </p:attrNameLst>
                                      </p:cBhvr>
                                      <p:to>
                                        <p:strVal val="solid"/>
                                      </p:to>
                                    </p:set>
                                    <p:set>
                                      <p:cBhvr>
                                        <p:cTn id="41" dur="250" fill="hold"/>
                                        <p:tgtEl>
                                          <p:spTgt spid="1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11"/>
                                        </p:tgtEl>
                                        <p:attrNameLst>
                                          <p:attrName>fillcolor</p:attrName>
                                        </p:attrNameLst>
                                      </p:cBhvr>
                                      <p:to>
                                        <a:schemeClr val="accent1"/>
                                      </p:to>
                                    </p:animClr>
                                    <p:set>
                                      <p:cBhvr>
                                        <p:cTn id="44" dur="250" fill="hold"/>
                                        <p:tgtEl>
                                          <p:spTgt spid="11"/>
                                        </p:tgtEl>
                                        <p:attrNameLst>
                                          <p:attrName>fill.type</p:attrName>
                                        </p:attrNameLst>
                                      </p:cBhvr>
                                      <p:to>
                                        <p:strVal val="solid"/>
                                      </p:to>
                                    </p:set>
                                    <p:set>
                                      <p:cBhvr>
                                        <p:cTn id="45" dur="250" fill="hold"/>
                                        <p:tgtEl>
                                          <p:spTgt spid="11"/>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250" fill="hold"/>
                                        <p:tgtEl>
                                          <p:spTgt spid="13"/>
                                        </p:tgtEl>
                                        <p:attrNameLst>
                                          <p:attrName>ppt_w</p:attrName>
                                        </p:attrNameLst>
                                      </p:cBhvr>
                                      <p:tavLst>
                                        <p:tav tm="0">
                                          <p:val>
                                            <p:strVal val="4*#ppt_w"/>
                                          </p:val>
                                        </p:tav>
                                        <p:tav tm="100000">
                                          <p:val>
                                            <p:strVal val="#ppt_w"/>
                                          </p:val>
                                        </p:tav>
                                      </p:tavLst>
                                    </p:anim>
                                    <p:anim calcmode="lin" valueType="num">
                                      <p:cBhvr>
                                        <p:cTn id="4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4"/>
                                        </p:tgtEl>
                                        <p:attrNameLst>
                                          <p:attrName>fillcolor</p:attrName>
                                        </p:attrNameLst>
                                      </p:cBhvr>
                                      <p:to>
                                        <a:schemeClr val="accent1"/>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14"/>
                                        </p:tgtEl>
                                        <p:attrNameLst>
                                          <p:attrName>fillcolor</p:attrName>
                                        </p:attrNameLst>
                                      </p:cBhvr>
                                      <p:to>
                                        <a:schemeClr val="accent1"/>
                                      </p:to>
                                    </p:animClr>
                                    <p:set>
                                      <p:cBhvr>
                                        <p:cTn id="59" dur="250" fill="hold"/>
                                        <p:tgtEl>
                                          <p:spTgt spid="14"/>
                                        </p:tgtEl>
                                        <p:attrNameLst>
                                          <p:attrName>fill.type</p:attrName>
                                        </p:attrNameLst>
                                      </p:cBhvr>
                                      <p:to>
                                        <p:strVal val="solid"/>
                                      </p:to>
                                    </p:set>
                                    <p:set>
                                      <p:cBhvr>
                                        <p:cTn id="60" dur="250" fill="hold"/>
                                        <p:tgtEl>
                                          <p:spTgt spid="14"/>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15"/>
                                        </p:tgtEl>
                                        <p:attrNameLst>
                                          <p:attrName>style.visibility</p:attrName>
                                        </p:attrNameLst>
                                      </p:cBhvr>
                                      <p:to>
                                        <p:strVal val="visible"/>
                                      </p:to>
                                    </p:set>
                                    <p:anim calcmode="lin" valueType="num">
                                      <p:cBhvr>
                                        <p:cTn id="63" dur="250" fill="hold"/>
                                        <p:tgtEl>
                                          <p:spTgt spid="15"/>
                                        </p:tgtEl>
                                        <p:attrNameLst>
                                          <p:attrName>ppt_w</p:attrName>
                                        </p:attrNameLst>
                                      </p:cBhvr>
                                      <p:tavLst>
                                        <p:tav tm="0">
                                          <p:val>
                                            <p:strVal val="4*#ppt_w"/>
                                          </p:val>
                                        </p:tav>
                                        <p:tav tm="100000">
                                          <p:val>
                                            <p:strVal val="#ppt_w"/>
                                          </p:val>
                                        </p:tav>
                                      </p:tavLst>
                                    </p:anim>
                                    <p:anim calcmode="lin" valueType="num">
                                      <p:cBhvr>
                                        <p:cTn id="6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4"/>
                  </p:tgtEl>
                </p:cond>
              </p:nextCondLst>
            </p:seq>
          </p:childTnLst>
        </p:cTn>
      </p:par>
    </p:tnLst>
    <p:bldLst>
      <p:bldP spid="4" grpId="0" animBg="1"/>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4" name="Picture 3">
            <a:extLst>
              <a:ext uri="{FF2B5EF4-FFF2-40B4-BE49-F238E27FC236}">
                <a16:creationId xmlns:a16="http://schemas.microsoft.com/office/drawing/2014/main" id="{41953E28-D885-2E7E-00AB-DB4189D54F01}"/>
              </a:ext>
            </a:extLst>
          </p:cNvPr>
          <p:cNvPicPr>
            <a:picLocks noChangeAspect="1"/>
          </p:cNvPicPr>
          <p:nvPr/>
        </p:nvPicPr>
        <p:blipFill>
          <a:blip r:embed="rId9"/>
          <a:stretch>
            <a:fillRect/>
          </a:stretch>
        </p:blipFill>
        <p:spPr>
          <a:xfrm>
            <a:off x="3254033" y="1304776"/>
            <a:ext cx="5468586" cy="1121761"/>
          </a:xfrm>
          <a:prstGeom prst="rect">
            <a:avLst/>
          </a:prstGeom>
        </p:spPr>
      </p:pic>
      <p:pic>
        <p:nvPicPr>
          <p:cNvPr id="3" name="Picture 2">
            <a:extLst>
              <a:ext uri="{FF2B5EF4-FFF2-40B4-BE49-F238E27FC236}">
                <a16:creationId xmlns:a16="http://schemas.microsoft.com/office/drawing/2014/main" id="{B2E13510-CC90-D135-98E8-09D440872965}"/>
              </a:ext>
            </a:extLst>
          </p:cNvPr>
          <p:cNvPicPr>
            <a:picLocks noChangeAspect="1"/>
          </p:cNvPicPr>
          <p:nvPr/>
        </p:nvPicPr>
        <p:blipFill>
          <a:blip r:embed="rId10"/>
          <a:stretch>
            <a:fillRect/>
          </a:stretch>
        </p:blipFill>
        <p:spPr>
          <a:xfrm>
            <a:off x="1809096" y="2421029"/>
            <a:ext cx="9224047" cy="2280102"/>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6" name="Picture 5">
            <a:extLst>
              <a:ext uri="{FF2B5EF4-FFF2-40B4-BE49-F238E27FC236}">
                <a16:creationId xmlns:a16="http://schemas.microsoft.com/office/drawing/2014/main" id="{947314A9-B968-924B-2602-72F95A6A40C2}"/>
              </a:ext>
            </a:extLst>
          </p:cNvPr>
          <p:cNvPicPr>
            <a:picLocks noChangeAspect="1"/>
          </p:cNvPicPr>
          <p:nvPr/>
        </p:nvPicPr>
        <p:blipFill>
          <a:blip r:embed="rId8"/>
          <a:stretch>
            <a:fillRect/>
          </a:stretch>
        </p:blipFill>
        <p:spPr>
          <a:xfrm>
            <a:off x="1295424" y="1861901"/>
            <a:ext cx="9138696" cy="2566638"/>
          </a:xfrm>
          <a:prstGeom prst="rect">
            <a:avLst/>
          </a:prstGeom>
        </p:spPr>
      </p:pic>
    </p:spTree>
    <p:extLst>
      <p:ext uri="{BB962C8B-B14F-4D97-AF65-F5344CB8AC3E}">
        <p14:creationId xmlns:p14="http://schemas.microsoft.com/office/powerpoint/2010/main" val="2493541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348B25-E1A7-4AFE-A9C8-4DD2A82E0892}"/>
              </a:ext>
            </a:extLst>
          </p:cNvPr>
          <p:cNvSpPr/>
          <p:nvPr/>
        </p:nvSpPr>
        <p:spPr>
          <a:xfrm>
            <a:off x="3100210" y="615950"/>
            <a:ext cx="5991578" cy="8191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err="1"/>
              <a:t>Cùng</a:t>
            </a:r>
            <a:r>
              <a:rPr lang="en-US" sz="3600" b="1" dirty="0"/>
              <a:t> </a:t>
            </a:r>
            <a:r>
              <a:rPr lang="en-US" sz="3600" b="1" dirty="0" err="1"/>
              <a:t>hoàn</a:t>
            </a:r>
            <a:r>
              <a:rPr lang="en-US" sz="3600" b="1" dirty="0"/>
              <a:t> </a:t>
            </a:r>
            <a:r>
              <a:rPr lang="en-US" sz="3600" b="1" dirty="0" err="1"/>
              <a:t>thành</a:t>
            </a:r>
            <a:r>
              <a:rPr lang="en-US" sz="3600" b="1" dirty="0"/>
              <a:t> </a:t>
            </a:r>
            <a:r>
              <a:rPr lang="en-US" sz="3600" b="1" dirty="0" err="1"/>
              <a:t>sơ</a:t>
            </a:r>
            <a:r>
              <a:rPr lang="en-US" sz="3600" b="1" dirty="0"/>
              <a:t> </a:t>
            </a:r>
            <a:r>
              <a:rPr lang="en-US" sz="3600" b="1" dirty="0" err="1"/>
              <a:t>đồ</a:t>
            </a:r>
            <a:r>
              <a:rPr lang="en-US" sz="3600" b="1" dirty="0"/>
              <a:t> </a:t>
            </a:r>
            <a:r>
              <a:rPr lang="en-US" sz="3600" b="1" dirty="0" err="1"/>
              <a:t>sau</a:t>
            </a:r>
            <a:endParaRPr lang="en-US" sz="3600" b="1" dirty="0"/>
          </a:p>
        </p:txBody>
      </p:sp>
      <p:pic>
        <p:nvPicPr>
          <p:cNvPr id="3" name="Picture 2">
            <a:extLst>
              <a:ext uri="{FF2B5EF4-FFF2-40B4-BE49-F238E27FC236}">
                <a16:creationId xmlns:a16="http://schemas.microsoft.com/office/drawing/2014/main" id="{8D6DCA35-B945-45A7-8364-90D6F39076D8}"/>
              </a:ext>
            </a:extLst>
          </p:cNvPr>
          <p:cNvPicPr>
            <a:picLocks noChangeAspect="1"/>
          </p:cNvPicPr>
          <p:nvPr/>
        </p:nvPicPr>
        <p:blipFill>
          <a:blip r:embed="rId2"/>
          <a:stretch>
            <a:fillRect/>
          </a:stretch>
        </p:blipFill>
        <p:spPr>
          <a:xfrm>
            <a:off x="1490662" y="1825625"/>
            <a:ext cx="9210675" cy="4143375"/>
          </a:xfrm>
          <a:prstGeom prst="rect">
            <a:avLst/>
          </a:prstGeom>
        </p:spPr>
      </p:pic>
      <p:sp>
        <p:nvSpPr>
          <p:cNvPr id="4" name="Rectangle: Rounded Corners 3">
            <a:extLst>
              <a:ext uri="{FF2B5EF4-FFF2-40B4-BE49-F238E27FC236}">
                <a16:creationId xmlns:a16="http://schemas.microsoft.com/office/drawing/2014/main" id="{1AB38F6A-1CA7-436D-8A4D-5569C19AE235}"/>
              </a:ext>
            </a:extLst>
          </p:cNvPr>
          <p:cNvSpPr/>
          <p:nvPr/>
        </p:nvSpPr>
        <p:spPr>
          <a:xfrm>
            <a:off x="2166937" y="3263900"/>
            <a:ext cx="1333500"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Siêu</a:t>
            </a:r>
            <a:r>
              <a:rPr lang="en-US" sz="2200" b="1" dirty="0"/>
              <a:t> </a:t>
            </a:r>
            <a:r>
              <a:rPr lang="en-US" sz="2200" b="1" dirty="0" err="1"/>
              <a:t>thị</a:t>
            </a:r>
            <a:endParaRPr lang="en-US" sz="2200" b="1" dirty="0"/>
          </a:p>
        </p:txBody>
      </p:sp>
      <p:sp>
        <p:nvSpPr>
          <p:cNvPr id="5" name="Rectangle: Rounded Corners 4">
            <a:extLst>
              <a:ext uri="{FF2B5EF4-FFF2-40B4-BE49-F238E27FC236}">
                <a16:creationId xmlns:a16="http://schemas.microsoft.com/office/drawing/2014/main" id="{3DD133F4-416E-4982-BA77-6F2D9560FB7C}"/>
              </a:ext>
            </a:extLst>
          </p:cNvPr>
          <p:cNvSpPr/>
          <p:nvPr/>
        </p:nvSpPr>
        <p:spPr>
          <a:xfrm>
            <a:off x="9472612" y="2835275"/>
            <a:ext cx="1143000"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Thịt</a:t>
            </a:r>
            <a:endParaRPr lang="en-US" sz="2200" b="1" dirty="0"/>
          </a:p>
        </p:txBody>
      </p:sp>
      <p:sp>
        <p:nvSpPr>
          <p:cNvPr id="6" name="Rectangle: Rounded Corners 5">
            <a:extLst>
              <a:ext uri="{FF2B5EF4-FFF2-40B4-BE49-F238E27FC236}">
                <a16:creationId xmlns:a16="http://schemas.microsoft.com/office/drawing/2014/main" id="{90A3CFAF-56DA-439B-80AE-AF3DFFAE43B9}"/>
              </a:ext>
            </a:extLst>
          </p:cNvPr>
          <p:cNvSpPr/>
          <p:nvPr/>
        </p:nvSpPr>
        <p:spPr>
          <a:xfrm>
            <a:off x="9472612" y="4059237"/>
            <a:ext cx="1143000"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Tủ</a:t>
            </a:r>
            <a:r>
              <a:rPr lang="en-US" sz="2200" b="1" dirty="0"/>
              <a:t> </a:t>
            </a:r>
            <a:r>
              <a:rPr lang="en-US" sz="2200" b="1" dirty="0" err="1"/>
              <a:t>lạnh</a:t>
            </a:r>
            <a:endParaRPr lang="en-US" sz="2200" b="1" dirty="0"/>
          </a:p>
        </p:txBody>
      </p:sp>
      <p:sp>
        <p:nvSpPr>
          <p:cNvPr id="7" name="Rectangle: Rounded Corners 6">
            <a:extLst>
              <a:ext uri="{FF2B5EF4-FFF2-40B4-BE49-F238E27FC236}">
                <a16:creationId xmlns:a16="http://schemas.microsoft.com/office/drawing/2014/main" id="{66EF9663-11A3-412D-A7CE-D1B7B716B9A1}"/>
              </a:ext>
            </a:extLst>
          </p:cNvPr>
          <p:cNvSpPr/>
          <p:nvPr/>
        </p:nvSpPr>
        <p:spPr>
          <a:xfrm>
            <a:off x="9472611" y="5378449"/>
            <a:ext cx="1228725"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Quần</a:t>
            </a:r>
            <a:r>
              <a:rPr lang="en-US" sz="2200" b="1" dirty="0"/>
              <a:t> </a:t>
            </a:r>
            <a:r>
              <a:rPr lang="en-US" sz="2200" b="1" dirty="0" err="1"/>
              <a:t>áo</a:t>
            </a:r>
            <a:endParaRPr lang="en-US" sz="2200" b="1" dirty="0"/>
          </a:p>
        </p:txBody>
      </p:sp>
      <p:sp>
        <p:nvSpPr>
          <p:cNvPr id="8" name="Rectangle: Rounded Corners 7">
            <a:extLst>
              <a:ext uri="{FF2B5EF4-FFF2-40B4-BE49-F238E27FC236}">
                <a16:creationId xmlns:a16="http://schemas.microsoft.com/office/drawing/2014/main" id="{979DD55A-7F88-47BE-91CE-36E3CCA9A47A}"/>
              </a:ext>
            </a:extLst>
          </p:cNvPr>
          <p:cNvSpPr/>
          <p:nvPr/>
        </p:nvSpPr>
        <p:spPr>
          <a:xfrm>
            <a:off x="1947862" y="5292725"/>
            <a:ext cx="1552575" cy="6762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Chất</a:t>
            </a:r>
            <a:r>
              <a:rPr lang="en-US" sz="2200" b="1" dirty="0"/>
              <a:t> </a:t>
            </a:r>
            <a:r>
              <a:rPr lang="en-US" sz="2200" b="1" dirty="0" err="1"/>
              <a:t>lượng</a:t>
            </a:r>
            <a:r>
              <a:rPr lang="en-US" sz="2200" b="1" dirty="0"/>
              <a:t> </a:t>
            </a:r>
            <a:r>
              <a:rPr lang="en-US" sz="2200" b="1" dirty="0" err="1"/>
              <a:t>tốt</a:t>
            </a:r>
            <a:endParaRPr lang="en-US" sz="2200" b="1" dirty="0"/>
          </a:p>
        </p:txBody>
      </p:sp>
    </p:spTree>
    <p:extLst>
      <p:ext uri="{BB962C8B-B14F-4D97-AF65-F5344CB8AC3E}">
        <p14:creationId xmlns:p14="http://schemas.microsoft.com/office/powerpoint/2010/main" val="43534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4DD95A-92C0-499B-966F-525535676157}"/>
              </a:ext>
            </a:extLst>
          </p:cNvPr>
          <p:cNvSpPr/>
          <p:nvPr/>
        </p:nvSpPr>
        <p:spPr>
          <a:xfrm>
            <a:off x="8476342" y="1979791"/>
            <a:ext cx="3657601" cy="233133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vi-VN" sz="2400">
                <a:solidFill>
                  <a:srgbClr val="000000"/>
                </a:solidFill>
                <a:latin typeface="Arial" panose="020B0604020202020204" pitchFamily="34" charset="0"/>
                <a:cs typeface="Arial" panose="020B0604020202020204" pitchFamily="34" charset="0"/>
              </a:rPr>
              <a:t>Khi đi chợ cùng mẹ để mua thực phẩm và đồ dùng cần thiết, em sẽ lựa chọn mua: gạo, cá, thịt, sữa, dưa hấu, rau củ </a:t>
            </a:r>
            <a:r>
              <a:rPr lang="en-US" sz="2400">
                <a:solidFill>
                  <a:srgbClr val="000000"/>
                </a:solidFill>
                <a:latin typeface="Arial" panose="020B0604020202020204" pitchFamily="34" charset="0"/>
                <a:cs typeface="Arial" panose="020B0604020202020204" pitchFamily="34" charset="0"/>
              </a:rPr>
              <a:t>quả </a:t>
            </a:r>
            <a:r>
              <a:rPr lang="vi-VN" sz="2400">
                <a:solidFill>
                  <a:srgbClr val="000000"/>
                </a:solidFill>
                <a:latin typeface="Arial" panose="020B0604020202020204" pitchFamily="34" charset="0"/>
                <a:cs typeface="Arial" panose="020B0604020202020204" pitchFamily="34" charset="0"/>
              </a:rPr>
              <a:t>và nước tinh khiết.</a:t>
            </a:r>
            <a:endParaRPr lang="en-US" sz="24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823FF9B-052D-4445-AFCB-2BDF2A3A38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057" y="1090364"/>
            <a:ext cx="8302171" cy="4677271"/>
          </a:xfrm>
          <a:prstGeom prst="rect">
            <a:avLst/>
          </a:prstGeom>
        </p:spPr>
      </p:pic>
      <p:sp>
        <p:nvSpPr>
          <p:cNvPr id="9" name="Rectangle 8">
            <a:extLst>
              <a:ext uri="{FF2B5EF4-FFF2-40B4-BE49-F238E27FC236}">
                <a16:creationId xmlns:a16="http://schemas.microsoft.com/office/drawing/2014/main" id="{C382F92B-6342-4131-9B58-831D867673F0}"/>
              </a:ext>
            </a:extLst>
          </p:cNvPr>
          <p:cNvSpPr/>
          <p:nvPr/>
        </p:nvSpPr>
        <p:spPr>
          <a:xfrm>
            <a:off x="743447" y="113226"/>
            <a:ext cx="11590068" cy="7576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sz="2800" dirty="0">
                <a:solidFill>
                  <a:srgbClr val="FF0000"/>
                </a:solidFill>
                <a:latin typeface="Arial" panose="020B0604020202020204" pitchFamily="34" charset="0"/>
                <a:cs typeface="Arial" panose="020B0604020202020204" pitchFamily="34" charset="0"/>
              </a:rPr>
              <a:t>Khi </a:t>
            </a:r>
            <a:r>
              <a:rPr lang="en-US" sz="2800" dirty="0" err="1">
                <a:solidFill>
                  <a:srgbClr val="FF0000"/>
                </a:solidFill>
                <a:latin typeface="Arial" panose="020B0604020202020204" pitchFamily="34" charset="0"/>
                <a:cs typeface="Arial" panose="020B0604020202020204" pitchFamily="34" charset="0"/>
              </a:rPr>
              <a:t>cùng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mẹ</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mua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phẩm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đồ</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dùng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em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sẽ</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lựa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chọn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hàng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hóa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nào</a:t>
            </a:r>
            <a:r>
              <a:rPr lang="en-US" sz="2800" dirty="0">
                <a:solidFill>
                  <a:srgbClr val="FF0000"/>
                </a:solidFill>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3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448</Words>
  <Application>Microsoft Office PowerPoint</Application>
  <PresentationFormat>Widescreen</PresentationFormat>
  <Paragraphs>50</Paragraphs>
  <Slides>18</Slides>
  <Notes>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18</vt:i4>
      </vt:variant>
    </vt:vector>
  </HeadingPairs>
  <TitlesOfParts>
    <vt:vector size="36" baseType="lpstr">
      <vt:lpstr>Antic</vt:lpstr>
      <vt:lpstr>等线</vt:lpstr>
      <vt:lpstr>Neucha</vt:lpstr>
      <vt:lpstr>VNI-Avo</vt:lpstr>
      <vt:lpstr>字魂156号-萌趣苏打饼</vt:lpstr>
      <vt:lpstr>思源黑体 CN</vt:lpstr>
      <vt:lpstr>Arial</vt:lpstr>
      <vt:lpstr>Calibri</vt:lpstr>
      <vt:lpstr>Cambria</vt:lpstr>
      <vt:lpstr>Georgia</vt:lpstr>
      <vt:lpstr>3_Office Theme</vt:lpstr>
      <vt:lpstr>Lawn and Garden Month by Slidesgo</vt:lpstr>
      <vt:lpstr>1_Simple Light</vt:lpstr>
      <vt:lpstr>2_Office Theme</vt:lpstr>
      <vt:lpstr>jeppt.com</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23</cp:revision>
  <dcterms:created xsi:type="dcterms:W3CDTF">2021-06-07T03:46:19Z</dcterms:created>
  <dcterms:modified xsi:type="dcterms:W3CDTF">2024-11-10T03:43:00Z</dcterms:modified>
</cp:coreProperties>
</file>