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media/image35.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 id="2147483827" r:id="rId2"/>
    <p:sldMasterId id="2147483873" r:id="rId3"/>
    <p:sldMasterId id="2147483941" r:id="rId4"/>
    <p:sldMasterId id="2147483979" r:id="rId5"/>
    <p:sldMasterId id="2147484007" r:id="rId6"/>
    <p:sldMasterId id="2147484019" r:id="rId7"/>
  </p:sldMasterIdLst>
  <p:notesMasterIdLst>
    <p:notesMasterId r:id="rId21"/>
  </p:notesMasterIdLst>
  <p:sldIdLst>
    <p:sldId id="258" r:id="rId8"/>
    <p:sldId id="256" r:id="rId9"/>
    <p:sldId id="282" r:id="rId10"/>
    <p:sldId id="296" r:id="rId11"/>
    <p:sldId id="2007577116" r:id="rId12"/>
    <p:sldId id="523" r:id="rId13"/>
    <p:sldId id="2007577117" r:id="rId14"/>
    <p:sldId id="2007577119" r:id="rId15"/>
    <p:sldId id="2007577115" r:id="rId16"/>
    <p:sldId id="2007577118" r:id="rId17"/>
    <p:sldId id="2007577120" r:id="rId18"/>
    <p:sldId id="304" r:id="rId19"/>
    <p:sldId id="28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754" autoAdjust="0"/>
    <p:restoredTop sz="94660"/>
  </p:normalViewPr>
  <p:slideViewPr>
    <p:cSldViewPr snapToGrid="0">
      <p:cViewPr varScale="1">
        <p:scale>
          <a:sx n="82" d="100"/>
          <a:sy n="82" d="100"/>
        </p:scale>
        <p:origin x="18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362588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1113533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925175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dirty="0"/>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38128667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838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2070559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lvl1pPr>
              <a:defRPr/>
            </a:lvl1pPr>
          </a:lstStyle>
          <a:p>
            <a:r>
              <a:rPr lang="zh-CN" altLang="en-US" dirty="0"/>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505075"/>
            <a:ext cx="5157787"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505075"/>
            <a:ext cx="5183188" cy="3684588"/>
          </a:xfrm>
        </p:spPr>
        <p:txBody>
          <a:bodyPr/>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8" name="页脚占位符 7"/>
          <p:cNvSpPr>
            <a:spLocks noGrp="1"/>
          </p:cNvSpPr>
          <p:nvPr>
            <p:ph type="ftr" sz="quarter" idx="11"/>
          </p:nvPr>
        </p:nvSpPr>
        <p:spPr/>
        <p:txBody>
          <a:bodyPr/>
          <a:lstStyle>
            <a:lvl1pPr>
              <a:defRPr/>
            </a:lvl1pPr>
          </a:lstStyle>
          <a:p>
            <a:endParaRPr lang="zh-CN" altLang="en-US" dirty="0"/>
          </a:p>
        </p:txBody>
      </p:sp>
      <p:sp>
        <p:nvSpPr>
          <p:cNvPr id="9" name="灯片编号占位符 8"/>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404369016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日期占位符 2"/>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4" name="页脚占位符 3"/>
          <p:cNvSpPr>
            <a:spLocks noGrp="1"/>
          </p:cNvSpPr>
          <p:nvPr>
            <p:ph type="ftr" sz="quarter" idx="11"/>
          </p:nvPr>
        </p:nvSpPr>
        <p:spPr/>
        <p:txBody>
          <a:bodyPr/>
          <a:lstStyle>
            <a:lvl1pPr>
              <a:defRPr/>
            </a:lvl1pPr>
          </a:lstStyle>
          <a:p>
            <a:endParaRPr lang="zh-CN" altLang="en-US" dirty="0"/>
          </a:p>
        </p:txBody>
      </p:sp>
      <p:sp>
        <p:nvSpPr>
          <p:cNvPr id="5" name="灯片编号占位符 4"/>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54724789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3" name="页脚占位符 2"/>
          <p:cNvSpPr>
            <a:spLocks noGrp="1"/>
          </p:cNvSpPr>
          <p:nvPr>
            <p:ph type="ftr" sz="quarter" idx="11"/>
          </p:nvPr>
        </p:nvSpPr>
        <p:spPr/>
        <p:txBody>
          <a:bodyPr/>
          <a:lstStyle>
            <a:lvl1pPr>
              <a:defRPr/>
            </a:lvl1pPr>
          </a:lstStyle>
          <a:p>
            <a:endParaRPr lang="zh-CN" altLang="en-US" dirty="0"/>
          </a:p>
        </p:txBody>
      </p:sp>
      <p:sp>
        <p:nvSpPr>
          <p:cNvPr id="4" name="灯片编号占位符 3"/>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89015314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17011052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dirty="0"/>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6" name="页脚占位符 5"/>
          <p:cNvSpPr>
            <a:spLocks noGrp="1"/>
          </p:cNvSpPr>
          <p:nvPr>
            <p:ph type="ftr" sz="quarter" idx="11"/>
          </p:nvPr>
        </p:nvSpPr>
        <p:spPr/>
        <p:txBody>
          <a:bodyPr/>
          <a:lstStyle>
            <a:lvl1pPr>
              <a:defRPr/>
            </a:lvl1pPr>
          </a:lstStyle>
          <a:p>
            <a:endParaRPr lang="zh-CN" altLang="en-US" dirty="0"/>
          </a:p>
        </p:txBody>
      </p:sp>
      <p:sp>
        <p:nvSpPr>
          <p:cNvPr id="7" name="灯片编号占位符 6"/>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657390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9417219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lvl1pPr>
              <a:defRPr/>
            </a:lvl1pPr>
          </a:lstStyle>
          <a:p>
            <a:r>
              <a:rPr lang="zh-CN" altLang="en-US" dirty="0"/>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lvl1pPr>
              <a:defRPr/>
            </a:lvl1pPr>
            <a:lvl2pPr>
              <a:defRPr/>
            </a:lvl2pPr>
            <a:lvl3pPr>
              <a:defRPr/>
            </a:lvl3pPr>
            <a:lvl4pPr>
              <a:defRPr/>
            </a:lvl4pPr>
            <a:lvl5pPr>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a:defRPr/>
            </a:lvl1pPr>
          </a:lstStyle>
          <a:p>
            <a:fld id="{3BE2C917-C185-4529-B658-720C4C5476D1}" type="datetimeFigureOut">
              <a:rPr lang="zh-CN" altLang="en-US" smtClean="0"/>
              <a:pPr/>
              <a:t>2024/12/21</a:t>
            </a:fld>
            <a:endParaRPr lang="zh-CN" altLang="en-US" dirty="0"/>
          </a:p>
        </p:txBody>
      </p:sp>
      <p:sp>
        <p:nvSpPr>
          <p:cNvPr id="5" name="页脚占位符 4"/>
          <p:cNvSpPr>
            <a:spLocks noGrp="1"/>
          </p:cNvSpPr>
          <p:nvPr>
            <p:ph type="ftr" sz="quarter" idx="11"/>
          </p:nvPr>
        </p:nvSpPr>
        <p:spPr/>
        <p:txBody>
          <a:bodyPr/>
          <a:lstStyle>
            <a:lvl1pPr>
              <a:defRPr/>
            </a:lvl1pPr>
          </a:lstStyle>
          <a:p>
            <a:endParaRPr lang="zh-CN" altLang="en-US" dirty="0"/>
          </a:p>
        </p:txBody>
      </p:sp>
      <p:sp>
        <p:nvSpPr>
          <p:cNvPr id="6" name="灯片编号占位符 5"/>
          <p:cNvSpPr>
            <a:spLocks noGrp="1"/>
          </p:cNvSpPr>
          <p:nvPr>
            <p:ph type="sldNum" sz="quarter" idx="12"/>
          </p:nvPr>
        </p:nvSpPr>
        <p:spPr/>
        <p:txBody>
          <a:bodyPr/>
          <a:lstStyle>
            <a:lvl1pPr>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251584086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350266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6956240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954060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16699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0793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330513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2426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92906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702391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40932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500936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698791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94208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40975044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8635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29314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5095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125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2211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057710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201326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10240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11649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71997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8BCA792-6CEE-EDDF-C107-A30BDCF3146A}"/>
              </a:ext>
            </a:extLst>
          </p:cNvPr>
          <p:cNvPicPr>
            <a:picLocks noChangeAspect="1"/>
          </p:cNvPicPr>
          <p:nvPr userDrawn="1"/>
        </p:nvPicPr>
        <p:blipFill>
          <a:blip r:embed="rId2"/>
          <a:stretch>
            <a:fillRect/>
          </a:stretch>
        </p:blipFill>
        <p:spPr>
          <a:xfrm>
            <a:off x="-1" y="0"/>
            <a:ext cx="12192001" cy="6858000"/>
          </a:xfrm>
          <a:prstGeom prst="rect">
            <a:avLst/>
          </a:prstGeom>
        </p:spPr>
      </p:pic>
    </p:spTree>
    <p:extLst>
      <p:ext uri="{BB962C8B-B14F-4D97-AF65-F5344CB8AC3E}">
        <p14:creationId xmlns:p14="http://schemas.microsoft.com/office/powerpoint/2010/main" val="37056391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69162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3449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958125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8001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7967541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87021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180067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295993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50287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4726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2024/12/21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6" Type="http://schemas.microsoft.com/office/2007/relationships/hdphoto" Target="../media/hdphoto1.wdp"/><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2.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2024/12/21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3BE2C917-C185-4529-B658-720C4C5476D1}" type="datetimeFigureOut">
              <a:rPr lang="zh-CN" altLang="en-US" smtClean="0"/>
              <a:pPr/>
              <a:t>2024/12/21</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0C491C6F-6071-4143-8F1A-3CF48A43A451}" type="slidenum">
              <a:rPr lang="zh-CN" altLang="en-US" smtClean="0"/>
              <a:pPr/>
              <a:t>‹#›</a:t>
            </a:fld>
            <a:endParaRPr lang="zh-CN" altLang="en-US" dirty="0"/>
          </a:p>
        </p:txBody>
      </p:sp>
    </p:spTree>
    <p:extLst>
      <p:ext uri="{BB962C8B-B14F-4D97-AF65-F5344CB8AC3E}">
        <p14:creationId xmlns:p14="http://schemas.microsoft.com/office/powerpoint/2010/main" val="385346898"/>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extLst>
              <a:ext uri="{BEBA8EAE-BF5A-486C-A8C5-ECC9F3942E4B}">
                <a14:imgProps xmlns:a14="http://schemas.microsoft.com/office/drawing/2010/main">
                  <a14:imgLayer r:embed="rId16">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12/21/2024</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99963836"/>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3986" r:id="rId7"/>
    <p:sldLayoutId id="2147483987" r:id="rId8"/>
    <p:sldLayoutId id="2147483988" r:id="rId9"/>
    <p:sldLayoutId id="2147483989" r:id="rId10"/>
    <p:sldLayoutId id="2147483990" r:id="rId11"/>
    <p:sldLayoutId id="2147483991" r:id="rId12"/>
    <p:sldLayoutId id="2147483992" r:id="rId13"/>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8241935"/>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2024/12/21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1690029"/>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58.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9.png"/><Relationship Id="rId7" Type="http://schemas.microsoft.com/office/2007/relationships/hdphoto" Target="../media/hdphoto6.wdp"/><Relationship Id="rId2" Type="http://schemas.openxmlformats.org/officeDocument/2006/relationships/image" Target="../media/image36.png"/><Relationship Id="rId1" Type="http://schemas.openxmlformats.org/officeDocument/2006/relationships/slideLayout" Target="../slideLayouts/slideLayout58.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1.png"/><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64.xml"/><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64.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4.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58.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58.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2.xml"/><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4.xml"/><Relationship Id="rId6" Type="http://schemas.openxmlformats.org/officeDocument/2006/relationships/image" Target="../media/image28.pn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8FDBAE89-291E-5779-29E6-6E05FADDBF95}"/>
              </a:ext>
            </a:extLst>
          </p:cNvPr>
          <p:cNvPicPr>
            <a:picLocks noChangeAspect="1"/>
          </p:cNvPicPr>
          <p:nvPr/>
        </p:nvPicPr>
        <p:blipFill>
          <a:blip r:embed="rId6"/>
          <a:stretch>
            <a:fillRect/>
          </a:stretch>
        </p:blipFill>
        <p:spPr>
          <a:xfrm>
            <a:off x="1229360" y="1187996"/>
            <a:ext cx="7784944" cy="301126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9F249E-4C2E-D5FD-C06C-C94EEC988875}"/>
              </a:ext>
            </a:extLst>
          </p:cNvPr>
          <p:cNvSpPr/>
          <p:nvPr/>
        </p:nvSpPr>
        <p:spPr>
          <a:xfrm>
            <a:off x="1303866" y="390249"/>
            <a:ext cx="1001166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Biển báo </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“Đ</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ường</a:t>
            </a: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một chiều</a:t>
            </a:r>
            <a:r>
              <a:rPr kumimoji="0" lang="vi-VN"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9" name="Rectangle 8">
            <a:extLst>
              <a:ext uri="{FF2B5EF4-FFF2-40B4-BE49-F238E27FC236}">
                <a16:creationId xmlns:a16="http://schemas.microsoft.com/office/drawing/2014/main" id="{B2A8CF9B-2BC8-4B7B-9C6B-67973EE700C2}"/>
              </a:ext>
            </a:extLst>
          </p:cNvPr>
          <p:cNvSpPr/>
          <p:nvPr/>
        </p:nvSpPr>
        <p:spPr>
          <a:xfrm>
            <a:off x="268990" y="3202472"/>
            <a:ext cx="4275914"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Biển báo “Cấm đi ngược chiều”</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a:extLst>
              <a:ext uri="{FF2B5EF4-FFF2-40B4-BE49-F238E27FC236}">
                <a16:creationId xmlns:a16="http://schemas.microsoft.com/office/drawing/2014/main" id="{DA4163A4-0204-0FB0-0446-51341E3B2B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214" y="3800466"/>
            <a:ext cx="3204603" cy="2661294"/>
          </a:xfrm>
          <a:prstGeom prst="rect">
            <a:avLst/>
          </a:prstGeom>
        </p:spPr>
      </p:pic>
      <p:pic>
        <p:nvPicPr>
          <p:cNvPr id="11" name="Picture 10">
            <a:extLst>
              <a:ext uri="{FF2B5EF4-FFF2-40B4-BE49-F238E27FC236}">
                <a16:creationId xmlns:a16="http://schemas.microsoft.com/office/drawing/2014/main" id="{F0F8218E-C579-1FCA-A0CB-6509A43A0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4004" y="4013826"/>
            <a:ext cx="3770086" cy="2491149"/>
          </a:xfrm>
          <a:prstGeom prst="rect">
            <a:avLst/>
          </a:prstGeom>
        </p:spPr>
      </p:pic>
      <p:sp>
        <p:nvSpPr>
          <p:cNvPr id="13" name="Rectangle 12">
            <a:extLst>
              <a:ext uri="{FF2B5EF4-FFF2-40B4-BE49-F238E27FC236}">
                <a16:creationId xmlns:a16="http://schemas.microsoft.com/office/drawing/2014/main" id="{11E32555-1950-B83A-48A2-60DF0BAABBB4}"/>
              </a:ext>
            </a:extLst>
          </p:cNvPr>
          <p:cNvSpPr/>
          <p:nvPr/>
        </p:nvSpPr>
        <p:spPr>
          <a:xfrm>
            <a:off x="6870078" y="3619526"/>
            <a:ext cx="404809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panose="020B0604020202020204" pitchFamily="34" charset="0"/>
              </a:rPr>
              <a:t> Biển báo “Đường Giao nhau ”</a:t>
            </a: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Picture 13">
            <a:extLst>
              <a:ext uri="{FF2B5EF4-FFF2-40B4-BE49-F238E27FC236}">
                <a16:creationId xmlns:a16="http://schemas.microsoft.com/office/drawing/2014/main" id="{187FC6A6-9CB8-30A8-55E9-25717D477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9205" y="978083"/>
            <a:ext cx="3363685" cy="2210694"/>
          </a:xfrm>
          <a:prstGeom prst="rect">
            <a:avLst/>
          </a:prstGeom>
        </p:spPr>
      </p:pic>
    </p:spTree>
    <p:extLst>
      <p:ext uri="{BB962C8B-B14F-4D97-AF65-F5344CB8AC3E}">
        <p14:creationId xmlns:p14="http://schemas.microsoft.com/office/powerpoint/2010/main" val="17505418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97CB712-E4C5-3D76-5114-DBAFFED3C9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6462" y="0"/>
            <a:ext cx="2291738" cy="2291738"/>
          </a:xfrm>
          <a:prstGeom prst="rect">
            <a:avLst/>
          </a:prstGeom>
        </p:spPr>
      </p:pic>
      <p:grpSp>
        <p:nvGrpSpPr>
          <p:cNvPr id="4" name="Group 3">
            <a:extLst>
              <a:ext uri="{FF2B5EF4-FFF2-40B4-BE49-F238E27FC236}">
                <a16:creationId xmlns:a16="http://schemas.microsoft.com/office/drawing/2014/main" id="{831A26EB-F4B4-C8CF-54F2-DD59F903EF24}"/>
              </a:ext>
            </a:extLst>
          </p:cNvPr>
          <p:cNvGrpSpPr/>
          <p:nvPr/>
        </p:nvGrpSpPr>
        <p:grpSpPr>
          <a:xfrm>
            <a:off x="-74790" y="-132045"/>
            <a:ext cx="5601048" cy="1620386"/>
            <a:chOff x="0" y="634496"/>
            <a:chExt cx="5601048" cy="1620386"/>
          </a:xfrm>
        </p:grpSpPr>
        <p:sp>
          <p:nvSpPr>
            <p:cNvPr id="5" name="TextBox 4">
              <a:extLst>
                <a:ext uri="{FF2B5EF4-FFF2-40B4-BE49-F238E27FC236}">
                  <a16:creationId xmlns:a16="http://schemas.microsoft.com/office/drawing/2014/main" id="{74ED9380-A7B2-8ABA-8FA9-69416D9AB173}"/>
                </a:ext>
              </a:extLst>
            </p:cNvPr>
            <p:cNvSpPr txBox="1"/>
            <p:nvPr/>
          </p:nvSpPr>
          <p:spPr>
            <a:xfrm>
              <a:off x="942017" y="1255109"/>
              <a:ext cx="4659031" cy="646331"/>
            </a:xfrm>
            <a:prstGeom prst="rect">
              <a:avLst/>
            </a:prstGeom>
            <a:noFill/>
          </p:spPr>
          <p:txBody>
            <a:bodyPr wrap="square" rtlCol="0">
              <a:spAutoFit/>
            </a:bodyPr>
            <a:lstStyle/>
            <a:p>
              <a:pPr algn="just"/>
              <a:r>
                <a:rPr lang="en-US" sz="3600" b="1" dirty="0" err="1">
                  <a:solidFill>
                    <a:srgbClr val="002060"/>
                  </a:solidFill>
                  <a:latin typeface="Cambria" panose="02040503050406030204" pitchFamily="18" charset="0"/>
                  <a:ea typeface="Cambria" panose="02040503050406030204" pitchFamily="18" charset="0"/>
                </a:rPr>
                <a:t>Nội</a:t>
              </a:r>
              <a:r>
                <a:rPr lang="en-US" sz="3600" b="1" dirty="0">
                  <a:solidFill>
                    <a:srgbClr val="002060"/>
                  </a:solidFill>
                  <a:latin typeface="Cambria" panose="02040503050406030204" pitchFamily="18" charset="0"/>
                  <a:ea typeface="Cambria" panose="02040503050406030204" pitchFamily="18" charset="0"/>
                </a:rPr>
                <a:t> dung </a:t>
              </a:r>
              <a:r>
                <a:rPr lang="en-US" sz="3600" b="1" dirty="0" err="1">
                  <a:solidFill>
                    <a:srgbClr val="002060"/>
                  </a:solidFill>
                  <a:latin typeface="Cambria" panose="02040503050406030204" pitchFamily="18" charset="0"/>
                  <a:ea typeface="Cambria" panose="02040503050406030204" pitchFamily="18" charset="0"/>
                </a:rPr>
                <a:t>hình</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là</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gì</a:t>
              </a:r>
              <a:r>
                <a:rPr lang="en-US" sz="3600" b="1" dirty="0">
                  <a:solidFill>
                    <a:srgbClr val="002060"/>
                  </a:solidFill>
                  <a:latin typeface="Cambria" panose="02040503050406030204" pitchFamily="18" charset="0"/>
                  <a:ea typeface="Cambria" panose="02040503050406030204" pitchFamily="18" charset="0"/>
                </a:rPr>
                <a:t>?</a:t>
              </a:r>
            </a:p>
          </p:txBody>
        </p:sp>
        <p:grpSp>
          <p:nvGrpSpPr>
            <p:cNvPr id="6" name="Group 5">
              <a:extLst>
                <a:ext uri="{FF2B5EF4-FFF2-40B4-BE49-F238E27FC236}">
                  <a16:creationId xmlns:a16="http://schemas.microsoft.com/office/drawing/2014/main" id="{0E71639F-3333-CA00-B607-9A000EFE6050}"/>
                </a:ext>
              </a:extLst>
            </p:cNvPr>
            <p:cNvGrpSpPr/>
            <p:nvPr/>
          </p:nvGrpSpPr>
          <p:grpSpPr>
            <a:xfrm>
              <a:off x="0" y="634496"/>
              <a:ext cx="5435507" cy="1620386"/>
              <a:chOff x="491899" y="435974"/>
              <a:chExt cx="4119290" cy="1393325"/>
            </a:xfrm>
          </p:grpSpPr>
          <p:pic>
            <p:nvPicPr>
              <p:cNvPr id="7" name="图片 36">
                <a:extLst>
                  <a:ext uri="{FF2B5EF4-FFF2-40B4-BE49-F238E27FC236}">
                    <a16:creationId xmlns:a16="http://schemas.microsoft.com/office/drawing/2014/main" id="{C6A6E2F4-4DF2-E7CF-6976-C1214FC01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86" t="48986" r="21159" b="19922"/>
              <a:stretch/>
            </p:blipFill>
            <p:spPr>
              <a:xfrm>
                <a:off x="491899" y="435974"/>
                <a:ext cx="923379" cy="1393325"/>
              </a:xfrm>
              <a:prstGeom prst="rect">
                <a:avLst/>
              </a:prstGeom>
            </p:spPr>
          </p:pic>
          <p:sp>
            <p:nvSpPr>
              <p:cNvPr id="8" name="Rounded Rectangle 35">
                <a:extLst>
                  <a:ext uri="{FF2B5EF4-FFF2-40B4-BE49-F238E27FC236}">
                    <a16:creationId xmlns:a16="http://schemas.microsoft.com/office/drawing/2014/main" id="{61A83CB9-8C43-6922-76D8-891DAE3D532A}"/>
                  </a:ext>
                </a:extLst>
              </p:cNvPr>
              <p:cNvSpPr/>
              <p:nvPr/>
            </p:nvSpPr>
            <p:spPr>
              <a:xfrm>
                <a:off x="953589" y="822960"/>
                <a:ext cx="3657600" cy="84908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grpSp>
      <p:pic>
        <p:nvPicPr>
          <p:cNvPr id="12" name="Picture 11">
            <a:extLst>
              <a:ext uri="{FF2B5EF4-FFF2-40B4-BE49-F238E27FC236}">
                <a16:creationId xmlns:a16="http://schemas.microsoft.com/office/drawing/2014/main" id="{57A589EC-3786-2C32-09C7-F9E45C517B2F}"/>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Effect>
                      <a14:saturation sat="200000"/>
                    </a14:imgEffect>
                  </a14:imgLayer>
                </a14:imgProps>
              </a:ext>
            </a:extLst>
          </a:blip>
          <a:stretch>
            <a:fillRect/>
          </a:stretch>
        </p:blipFill>
        <p:spPr>
          <a:xfrm>
            <a:off x="347265" y="1755513"/>
            <a:ext cx="5178993" cy="3357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15" name="Group 14">
            <a:extLst>
              <a:ext uri="{FF2B5EF4-FFF2-40B4-BE49-F238E27FC236}">
                <a16:creationId xmlns:a16="http://schemas.microsoft.com/office/drawing/2014/main" id="{051A7829-EEFE-CBA5-9555-AB500A1C0445}"/>
              </a:ext>
            </a:extLst>
          </p:cNvPr>
          <p:cNvGrpSpPr/>
          <p:nvPr/>
        </p:nvGrpSpPr>
        <p:grpSpPr>
          <a:xfrm>
            <a:off x="5526258" y="-103951"/>
            <a:ext cx="5638443" cy="1620386"/>
            <a:chOff x="0" y="634496"/>
            <a:chExt cx="5638443" cy="1620386"/>
          </a:xfrm>
        </p:grpSpPr>
        <p:sp>
          <p:nvSpPr>
            <p:cNvPr id="16" name="TextBox 15">
              <a:extLst>
                <a:ext uri="{FF2B5EF4-FFF2-40B4-BE49-F238E27FC236}">
                  <a16:creationId xmlns:a16="http://schemas.microsoft.com/office/drawing/2014/main" id="{A73ED35D-A89E-4A74-694B-5561D41F72E4}"/>
                </a:ext>
              </a:extLst>
            </p:cNvPr>
            <p:cNvSpPr txBox="1"/>
            <p:nvPr/>
          </p:nvSpPr>
          <p:spPr>
            <a:xfrm>
              <a:off x="979412" y="1001772"/>
              <a:ext cx="4659031" cy="1077218"/>
            </a:xfrm>
            <a:prstGeom prst="rect">
              <a:avLst/>
            </a:prstGeom>
            <a:noFill/>
          </p:spPr>
          <p:txBody>
            <a:bodyPr wrap="square" rtlCol="0">
              <a:spAutoFit/>
            </a:bodyPr>
            <a:lstStyle/>
            <a:p>
              <a:r>
                <a:rPr lang="en-US" sz="3200" b="1" dirty="0" err="1">
                  <a:solidFill>
                    <a:srgbClr val="002060"/>
                  </a:solidFill>
                  <a:latin typeface="Cambria" panose="02040503050406030204" pitchFamily="18" charset="0"/>
                  <a:ea typeface="Cambria" panose="02040503050406030204" pitchFamily="18" charset="0"/>
                </a:rPr>
                <a:t>Biển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thể</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hiện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trong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hình</a:t>
              </a:r>
              <a:r>
                <a:rPr lang="en-US" sz="3200" b="1" dirty="0">
                  <a:solidFill>
                    <a:srgbClr val="002060"/>
                  </a:solidFill>
                  <a:latin typeface="Cambria" panose="02040503050406030204" pitchFamily="18" charset="0"/>
                  <a:ea typeface="Cambria" panose="02040503050406030204" pitchFamily="18" charset="0"/>
                </a:rPr>
                <a:t>?</a:t>
              </a:r>
            </a:p>
          </p:txBody>
        </p:sp>
        <p:grpSp>
          <p:nvGrpSpPr>
            <p:cNvPr id="17" name="Group 16">
              <a:extLst>
                <a:ext uri="{FF2B5EF4-FFF2-40B4-BE49-F238E27FC236}">
                  <a16:creationId xmlns:a16="http://schemas.microsoft.com/office/drawing/2014/main" id="{B049A6B0-A4B8-30A1-6E5E-45D910EEA48C}"/>
                </a:ext>
              </a:extLst>
            </p:cNvPr>
            <p:cNvGrpSpPr/>
            <p:nvPr/>
          </p:nvGrpSpPr>
          <p:grpSpPr>
            <a:xfrm>
              <a:off x="0" y="634496"/>
              <a:ext cx="5435507" cy="1620386"/>
              <a:chOff x="491899" y="435974"/>
              <a:chExt cx="4119290" cy="1393325"/>
            </a:xfrm>
          </p:grpSpPr>
          <p:pic>
            <p:nvPicPr>
              <p:cNvPr id="18" name="图片 36">
                <a:extLst>
                  <a:ext uri="{FF2B5EF4-FFF2-40B4-BE49-F238E27FC236}">
                    <a16:creationId xmlns:a16="http://schemas.microsoft.com/office/drawing/2014/main" id="{3947FDEF-09A6-D8BD-14F0-5A34B71304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8586" t="48986" r="21159" b="19922"/>
              <a:stretch/>
            </p:blipFill>
            <p:spPr>
              <a:xfrm>
                <a:off x="491899" y="435974"/>
                <a:ext cx="923379" cy="1393325"/>
              </a:xfrm>
              <a:prstGeom prst="rect">
                <a:avLst/>
              </a:prstGeom>
            </p:spPr>
          </p:pic>
          <p:sp>
            <p:nvSpPr>
              <p:cNvPr id="19" name="Rounded Rectangle 48">
                <a:extLst>
                  <a:ext uri="{FF2B5EF4-FFF2-40B4-BE49-F238E27FC236}">
                    <a16:creationId xmlns:a16="http://schemas.microsoft.com/office/drawing/2014/main" id="{F45597F6-A8F3-B734-193A-08892F0C8AD9}"/>
                  </a:ext>
                </a:extLst>
              </p:cNvPr>
              <p:cNvSpPr/>
              <p:nvPr/>
            </p:nvSpPr>
            <p:spPr>
              <a:xfrm>
                <a:off x="953589" y="822960"/>
                <a:ext cx="3657600" cy="849086"/>
              </a:xfrm>
              <a:prstGeom prst="round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grpSp>
      </p:grpSp>
      <p:pic>
        <p:nvPicPr>
          <p:cNvPr id="20" name="Picture 19">
            <a:extLst>
              <a:ext uri="{FF2B5EF4-FFF2-40B4-BE49-F238E27FC236}">
                <a16:creationId xmlns:a16="http://schemas.microsoft.com/office/drawing/2014/main" id="{B9F0DC1D-F2EC-3118-FA73-C2FB42D7B380}"/>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4700"/>
                    </a14:imgEffect>
                    <a14:imgEffect>
                      <a14:saturation sat="200000"/>
                    </a14:imgEffect>
                  </a14:imgLayer>
                </a14:imgProps>
              </a:ext>
            </a:extLst>
          </a:blip>
          <a:stretch>
            <a:fillRect/>
          </a:stretch>
        </p:blipFill>
        <p:spPr>
          <a:xfrm>
            <a:off x="7877975" y="1598346"/>
            <a:ext cx="2386947" cy="2426609"/>
          </a:xfrm>
          <a:prstGeom prst="rect">
            <a:avLst/>
          </a:prstGeom>
        </p:spPr>
      </p:pic>
      <p:grpSp>
        <p:nvGrpSpPr>
          <p:cNvPr id="22" name="Group 21">
            <a:extLst>
              <a:ext uri="{FF2B5EF4-FFF2-40B4-BE49-F238E27FC236}">
                <a16:creationId xmlns:a16="http://schemas.microsoft.com/office/drawing/2014/main" id="{45B92E23-6FDB-717A-CAEB-895A08DB315E}"/>
              </a:ext>
            </a:extLst>
          </p:cNvPr>
          <p:cNvGrpSpPr/>
          <p:nvPr/>
        </p:nvGrpSpPr>
        <p:grpSpPr>
          <a:xfrm>
            <a:off x="6279775" y="4218878"/>
            <a:ext cx="5583349" cy="1186840"/>
            <a:chOff x="4824238" y="4022611"/>
            <a:chExt cx="6997648" cy="1395045"/>
          </a:xfrm>
        </p:grpSpPr>
        <p:sp>
          <p:nvSpPr>
            <p:cNvPr id="23" name="Rounded Rectangle 51">
              <a:extLst>
                <a:ext uri="{FF2B5EF4-FFF2-40B4-BE49-F238E27FC236}">
                  <a16:creationId xmlns:a16="http://schemas.microsoft.com/office/drawing/2014/main" id="{9D197433-0807-F045-D3DD-EB583518EC4E}"/>
                </a:ext>
              </a:extLst>
            </p:cNvPr>
            <p:cNvSpPr/>
            <p:nvPr/>
          </p:nvSpPr>
          <p:spPr>
            <a:xfrm>
              <a:off x="4824238" y="4023359"/>
              <a:ext cx="6997648" cy="1394297"/>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4" name="Rectangle 23">
              <a:extLst>
                <a:ext uri="{FF2B5EF4-FFF2-40B4-BE49-F238E27FC236}">
                  <a16:creationId xmlns:a16="http://schemas.microsoft.com/office/drawing/2014/main" id="{214081F4-DBD0-8501-7C45-EFE53BBED85B}"/>
                </a:ext>
              </a:extLst>
            </p:cNvPr>
            <p:cNvSpPr/>
            <p:nvPr/>
          </p:nvSpPr>
          <p:spPr>
            <a:xfrm>
              <a:off x="4853077" y="4022611"/>
              <a:ext cx="6968809" cy="1266192"/>
            </a:xfrm>
            <a:prstGeom prst="rect">
              <a:avLst/>
            </a:prstGeom>
          </p:spPr>
          <p:txBody>
            <a:bodyPr wrap="square">
              <a:spAutoFit/>
            </a:bodyPr>
            <a:lstStyle/>
            <a:p>
              <a:pPr algn="just"/>
              <a:r>
                <a:rPr lang="en-US" sz="3200" b="1" dirty="0" err="1">
                  <a:solidFill>
                    <a:srgbClr val="002060"/>
                  </a:solidFill>
                  <a:latin typeface="Cambria" panose="02040503050406030204" pitchFamily="18" charset="0"/>
                  <a:ea typeface="Cambria" panose="02040503050406030204" pitchFamily="18" charset="0"/>
                </a:rPr>
                <a:t>Biển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người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bộ</a:t>
              </a:r>
              <a:r>
                <a:rPr lang="en-US" sz="3200" b="1" dirty="0">
                  <a:solidFill>
                    <a:srgbClr val="002060"/>
                  </a:solidFill>
                  <a:latin typeface="Cambria" panose="02040503050406030204" pitchFamily="18" charset="0"/>
                  <a:ea typeface="Cambria" panose="02040503050406030204" pitchFamily="18" charset="0"/>
                </a:rPr>
                <a:t> sang </a:t>
              </a:r>
              <a:r>
                <a:rPr lang="en-US" sz="3200" b="1" dirty="0" err="1">
                  <a:solidFill>
                    <a:srgbClr val="002060"/>
                  </a:solidFill>
                  <a:latin typeface="Cambria" panose="02040503050406030204" pitchFamily="18" charset="0"/>
                  <a:ea typeface="Cambria" panose="02040503050406030204" pitchFamily="18" charset="0"/>
                </a:rPr>
                <a:t>ngang</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5" name="Picture 24">
            <a:extLst>
              <a:ext uri="{FF2B5EF4-FFF2-40B4-BE49-F238E27FC236}">
                <a16:creationId xmlns:a16="http://schemas.microsoft.com/office/drawing/2014/main" id="{B6BD52C0-E8D0-383B-D1EE-B591157FA9CE}"/>
              </a:ext>
            </a:extLst>
          </p:cNvPr>
          <p:cNvPicPr>
            <a:picLocks noChangeAspect="1"/>
          </p:cNvPicPr>
          <p:nvPr/>
        </p:nvPicPr>
        <p:blipFill rotWithShape="1">
          <a:blip r:embed="rId8"/>
          <a:srcRect l="9950" r="3860"/>
          <a:stretch/>
        </p:blipFill>
        <p:spPr>
          <a:xfrm>
            <a:off x="7877975" y="1598346"/>
            <a:ext cx="2386947" cy="2426608"/>
          </a:xfrm>
          <a:prstGeom prst="rect">
            <a:avLst/>
          </a:prstGeom>
        </p:spPr>
      </p:pic>
      <p:grpSp>
        <p:nvGrpSpPr>
          <p:cNvPr id="26" name="Group 25">
            <a:extLst>
              <a:ext uri="{FF2B5EF4-FFF2-40B4-BE49-F238E27FC236}">
                <a16:creationId xmlns:a16="http://schemas.microsoft.com/office/drawing/2014/main" id="{2B8EAB74-78F2-1054-3BD6-B2E474C0283C}"/>
              </a:ext>
            </a:extLst>
          </p:cNvPr>
          <p:cNvGrpSpPr/>
          <p:nvPr/>
        </p:nvGrpSpPr>
        <p:grpSpPr>
          <a:xfrm>
            <a:off x="6302785" y="4211891"/>
            <a:ext cx="5583349" cy="719104"/>
            <a:chOff x="4824238" y="4022611"/>
            <a:chExt cx="6997648" cy="1395045"/>
          </a:xfrm>
        </p:grpSpPr>
        <p:sp>
          <p:nvSpPr>
            <p:cNvPr id="27" name="Rounded Rectangle 55">
              <a:extLst>
                <a:ext uri="{FF2B5EF4-FFF2-40B4-BE49-F238E27FC236}">
                  <a16:creationId xmlns:a16="http://schemas.microsoft.com/office/drawing/2014/main" id="{9BA7AC43-8C06-793D-A1B1-D61A3B3ADD84}"/>
                </a:ext>
              </a:extLst>
            </p:cNvPr>
            <p:cNvSpPr/>
            <p:nvPr/>
          </p:nvSpPr>
          <p:spPr>
            <a:xfrm>
              <a:off x="4824238" y="4023359"/>
              <a:ext cx="6997648" cy="1394297"/>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28" name="Rectangle 27">
              <a:extLst>
                <a:ext uri="{FF2B5EF4-FFF2-40B4-BE49-F238E27FC236}">
                  <a16:creationId xmlns:a16="http://schemas.microsoft.com/office/drawing/2014/main" id="{DAC9E7BB-08E2-655A-614B-AF6669595226}"/>
                </a:ext>
              </a:extLst>
            </p:cNvPr>
            <p:cNvSpPr/>
            <p:nvPr/>
          </p:nvSpPr>
          <p:spPr>
            <a:xfrm>
              <a:off x="4853077" y="4022611"/>
              <a:ext cx="6968809" cy="1134450"/>
            </a:xfrm>
            <a:prstGeom prst="rect">
              <a:avLst/>
            </a:prstGeom>
          </p:spPr>
          <p:txBody>
            <a:bodyPr wrap="square">
              <a:spAutoFit/>
            </a:bodyPr>
            <a:lstStyle/>
            <a:p>
              <a:pPr algn="just"/>
              <a:r>
                <a:rPr lang="en-US" sz="3200" b="1" dirty="0" err="1">
                  <a:solidFill>
                    <a:srgbClr val="002060"/>
                  </a:solidFill>
                  <a:latin typeface="Cambria" panose="02040503050406030204" pitchFamily="18" charset="0"/>
                  <a:ea typeface="Cambria" panose="02040503050406030204" pitchFamily="18" charset="0"/>
                </a:rPr>
                <a:t>Biển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cấm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ngược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chiều</a:t>
              </a:r>
              <a:endParaRPr lang="en-US" sz="3200" b="1" dirty="0">
                <a:solidFill>
                  <a:srgbClr val="002060"/>
                </a:solidFill>
                <a:latin typeface="Cambria" panose="02040503050406030204" pitchFamily="18" charset="0"/>
                <a:ea typeface="Cambria" panose="02040503050406030204" pitchFamily="18" charset="0"/>
              </a:endParaRPr>
            </a:p>
          </p:txBody>
        </p:sp>
      </p:grpSp>
      <p:pic>
        <p:nvPicPr>
          <p:cNvPr id="29" name="Picture 28">
            <a:extLst>
              <a:ext uri="{FF2B5EF4-FFF2-40B4-BE49-F238E27FC236}">
                <a16:creationId xmlns:a16="http://schemas.microsoft.com/office/drawing/2014/main" id="{7B81DE95-FB7C-0F69-CA4C-EAF776BAF814}"/>
              </a:ext>
            </a:extLst>
          </p:cNvPr>
          <p:cNvPicPr>
            <a:picLocks noChangeAspect="1"/>
          </p:cNvPicPr>
          <p:nvPr/>
        </p:nvPicPr>
        <p:blipFill>
          <a:blip r:embed="rId9"/>
          <a:stretch>
            <a:fillRect/>
          </a:stretch>
        </p:blipFill>
        <p:spPr>
          <a:xfrm>
            <a:off x="7870311" y="1598345"/>
            <a:ext cx="2434863" cy="2426609"/>
          </a:xfrm>
          <a:prstGeom prst="rect">
            <a:avLst/>
          </a:prstGeom>
        </p:spPr>
      </p:pic>
      <p:grpSp>
        <p:nvGrpSpPr>
          <p:cNvPr id="30" name="Group 29">
            <a:extLst>
              <a:ext uri="{FF2B5EF4-FFF2-40B4-BE49-F238E27FC236}">
                <a16:creationId xmlns:a16="http://schemas.microsoft.com/office/drawing/2014/main" id="{5D269FD7-A39A-7C38-FC9A-B608885EB889}"/>
              </a:ext>
            </a:extLst>
          </p:cNvPr>
          <p:cNvGrpSpPr/>
          <p:nvPr/>
        </p:nvGrpSpPr>
        <p:grpSpPr>
          <a:xfrm>
            <a:off x="6314289" y="4211891"/>
            <a:ext cx="5583349" cy="1186840"/>
            <a:chOff x="4824238" y="4022611"/>
            <a:chExt cx="6997648" cy="1395045"/>
          </a:xfrm>
        </p:grpSpPr>
        <p:sp>
          <p:nvSpPr>
            <p:cNvPr id="31" name="Rounded Rectangle 59">
              <a:extLst>
                <a:ext uri="{FF2B5EF4-FFF2-40B4-BE49-F238E27FC236}">
                  <a16:creationId xmlns:a16="http://schemas.microsoft.com/office/drawing/2014/main" id="{7F52A9F1-2971-0CE2-3F29-70CCFD934236}"/>
                </a:ext>
              </a:extLst>
            </p:cNvPr>
            <p:cNvSpPr/>
            <p:nvPr/>
          </p:nvSpPr>
          <p:spPr>
            <a:xfrm>
              <a:off x="4824238" y="4023359"/>
              <a:ext cx="6997648" cy="1394297"/>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060"/>
                </a:solidFill>
              </a:endParaRPr>
            </a:p>
          </p:txBody>
        </p:sp>
        <p:sp>
          <p:nvSpPr>
            <p:cNvPr id="32" name="Rectangle 31">
              <a:extLst>
                <a:ext uri="{FF2B5EF4-FFF2-40B4-BE49-F238E27FC236}">
                  <a16:creationId xmlns:a16="http://schemas.microsoft.com/office/drawing/2014/main" id="{933C3DF4-6008-875C-36EE-073F4026BB53}"/>
                </a:ext>
              </a:extLst>
            </p:cNvPr>
            <p:cNvSpPr/>
            <p:nvPr/>
          </p:nvSpPr>
          <p:spPr>
            <a:xfrm>
              <a:off x="4853077" y="4022611"/>
              <a:ext cx="6968809" cy="1266192"/>
            </a:xfrm>
            <a:prstGeom prst="rect">
              <a:avLst/>
            </a:prstGeom>
          </p:spPr>
          <p:txBody>
            <a:bodyPr wrap="square">
              <a:spAutoFit/>
            </a:bodyPr>
            <a:lstStyle/>
            <a:p>
              <a:pPr algn="just"/>
              <a:r>
                <a:rPr lang="en-US" sz="3200" b="1" dirty="0" err="1">
                  <a:solidFill>
                    <a:srgbClr val="002060"/>
                  </a:solidFill>
                  <a:latin typeface="Cambria" panose="02040503050406030204" pitchFamily="18" charset="0"/>
                  <a:ea typeface="Cambria" panose="02040503050406030204" pitchFamily="18" charset="0"/>
                </a:rPr>
                <a:t>Biển</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báo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giao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nhau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với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đường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sắt</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có</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rào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chắn</a:t>
              </a:r>
              <a:r>
                <a:rPr lang="en-US" sz="3200" b="1" dirty="0">
                  <a:solidFill>
                    <a:srgbClr val="00206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91859134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20"/>
                                        </p:tgtEl>
                                        <p:attrNameLst>
                                          <p:attrName>ppt_x</p:attrName>
                                        </p:attrNameLst>
                                      </p:cBhvr>
                                      <p:tavLst>
                                        <p:tav tm="0">
                                          <p:val>
                                            <p:strVal val="ppt_x"/>
                                          </p:val>
                                        </p:tav>
                                        <p:tav tm="100000">
                                          <p:val>
                                            <p:strVal val="ppt_x"/>
                                          </p:val>
                                        </p:tav>
                                      </p:tavLst>
                                    </p:anim>
                                    <p:anim calcmode="lin" valueType="num">
                                      <p:cBhvr additive="base">
                                        <p:cTn id="34" dur="500"/>
                                        <p:tgtEl>
                                          <p:spTgt spid="20"/>
                                        </p:tgtEl>
                                        <p:attrNameLst>
                                          <p:attrName>ppt_y</p:attrName>
                                        </p:attrNameLst>
                                      </p:cBhvr>
                                      <p:tavLst>
                                        <p:tav tm="0">
                                          <p:val>
                                            <p:strVal val="ppt_y"/>
                                          </p:val>
                                        </p:tav>
                                        <p:tav tm="100000">
                                          <p:val>
                                            <p:strVal val="1+ppt_h/2"/>
                                          </p:val>
                                        </p:tav>
                                      </p:tavLst>
                                    </p:anim>
                                    <p:set>
                                      <p:cBhvr>
                                        <p:cTn id="35" dur="1" fill="hold">
                                          <p:stCondLst>
                                            <p:cond delay="499"/>
                                          </p:stCondLst>
                                        </p:cTn>
                                        <p:tgtEl>
                                          <p:spTgt spid="20"/>
                                        </p:tgtEl>
                                        <p:attrNameLst>
                                          <p:attrName>style.visibility</p:attrName>
                                        </p:attrNameLst>
                                      </p:cBhvr>
                                      <p:to>
                                        <p:strVal val="hidden"/>
                                      </p:to>
                                    </p:set>
                                  </p:childTnLst>
                                </p:cTn>
                              </p:par>
                              <p:par>
                                <p:cTn id="36" presetID="2" presetClass="exit" presetSubtype="4" fill="hold" nodeType="withEffect">
                                  <p:stCondLst>
                                    <p:cond delay="0"/>
                                  </p:stCondLst>
                                  <p:childTnLst>
                                    <p:anim calcmode="lin" valueType="num">
                                      <p:cBhvr additive="base">
                                        <p:cTn id="37" dur="500"/>
                                        <p:tgtEl>
                                          <p:spTgt spid="22"/>
                                        </p:tgtEl>
                                        <p:attrNameLst>
                                          <p:attrName>ppt_x</p:attrName>
                                        </p:attrNameLst>
                                      </p:cBhvr>
                                      <p:tavLst>
                                        <p:tav tm="0">
                                          <p:val>
                                            <p:strVal val="ppt_x"/>
                                          </p:val>
                                        </p:tav>
                                        <p:tav tm="100000">
                                          <p:val>
                                            <p:strVal val="ppt_x"/>
                                          </p:val>
                                        </p:tav>
                                      </p:tavLst>
                                    </p:anim>
                                    <p:anim calcmode="lin" valueType="num">
                                      <p:cBhvr additive="base">
                                        <p:cTn id="38" dur="500"/>
                                        <p:tgtEl>
                                          <p:spTgt spid="22"/>
                                        </p:tgtEl>
                                        <p:attrNameLst>
                                          <p:attrName>ppt_y</p:attrName>
                                        </p:attrNameLst>
                                      </p:cBhvr>
                                      <p:tavLst>
                                        <p:tav tm="0">
                                          <p:val>
                                            <p:strVal val="ppt_y"/>
                                          </p:val>
                                        </p:tav>
                                        <p:tav tm="100000">
                                          <p:val>
                                            <p:strVal val="1+ppt_h/2"/>
                                          </p:val>
                                        </p:tav>
                                      </p:tavLst>
                                    </p:anim>
                                    <p:set>
                                      <p:cBhvr>
                                        <p:cTn id="39" dur="1" fill="hold">
                                          <p:stCondLst>
                                            <p:cond delay="499"/>
                                          </p:stCondLst>
                                        </p:cTn>
                                        <p:tgtEl>
                                          <p:spTgt spid="22"/>
                                        </p:tgtEl>
                                        <p:attrNameLst>
                                          <p:attrName>style.visibility</p:attrName>
                                        </p:attrNameLst>
                                      </p:cBhvr>
                                      <p:to>
                                        <p:strVal val="hidden"/>
                                      </p:to>
                                    </p:se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25"/>
                                        </p:tgtEl>
                                        <p:attrNameLst>
                                          <p:attrName>ppt_x</p:attrName>
                                        </p:attrNameLst>
                                      </p:cBhvr>
                                      <p:tavLst>
                                        <p:tav tm="0">
                                          <p:val>
                                            <p:strVal val="ppt_x"/>
                                          </p:val>
                                        </p:tav>
                                        <p:tav tm="100000">
                                          <p:val>
                                            <p:strVal val="ppt_x"/>
                                          </p:val>
                                        </p:tav>
                                      </p:tavLst>
                                    </p:anim>
                                    <p:anim calcmode="lin" valueType="num">
                                      <p:cBhvr additive="base">
                                        <p:cTn id="52" dur="500"/>
                                        <p:tgtEl>
                                          <p:spTgt spid="25"/>
                                        </p:tgtEl>
                                        <p:attrNameLst>
                                          <p:attrName>ppt_y</p:attrName>
                                        </p:attrNameLst>
                                      </p:cBhvr>
                                      <p:tavLst>
                                        <p:tav tm="0">
                                          <p:val>
                                            <p:strVal val="ppt_y"/>
                                          </p:val>
                                        </p:tav>
                                        <p:tav tm="100000">
                                          <p:val>
                                            <p:strVal val="1+ppt_h/2"/>
                                          </p:val>
                                        </p:tav>
                                      </p:tavLst>
                                    </p:anim>
                                    <p:set>
                                      <p:cBhvr>
                                        <p:cTn id="53" dur="1" fill="hold">
                                          <p:stCondLst>
                                            <p:cond delay="499"/>
                                          </p:stCondLst>
                                        </p:cTn>
                                        <p:tgtEl>
                                          <p:spTgt spid="25"/>
                                        </p:tgtEl>
                                        <p:attrNameLst>
                                          <p:attrName>style.visibility</p:attrName>
                                        </p:attrNameLst>
                                      </p:cBhvr>
                                      <p:to>
                                        <p:strVal val="hidden"/>
                                      </p:to>
                                    </p:set>
                                  </p:childTnLst>
                                </p:cTn>
                              </p:par>
                              <p:par>
                                <p:cTn id="54" presetID="2" presetClass="exit" presetSubtype="4" fill="hold" nodeType="withEffect">
                                  <p:stCondLst>
                                    <p:cond delay="0"/>
                                  </p:stCondLst>
                                  <p:childTnLst>
                                    <p:anim calcmode="lin" valueType="num">
                                      <p:cBhvr additive="base">
                                        <p:cTn id="55" dur="500"/>
                                        <p:tgtEl>
                                          <p:spTgt spid="26"/>
                                        </p:tgtEl>
                                        <p:attrNameLst>
                                          <p:attrName>ppt_x</p:attrName>
                                        </p:attrNameLst>
                                      </p:cBhvr>
                                      <p:tavLst>
                                        <p:tav tm="0">
                                          <p:val>
                                            <p:strVal val="ppt_x"/>
                                          </p:val>
                                        </p:tav>
                                        <p:tav tm="100000">
                                          <p:val>
                                            <p:strVal val="ppt_x"/>
                                          </p:val>
                                        </p:tav>
                                      </p:tavLst>
                                    </p:anim>
                                    <p:anim calcmode="lin" valueType="num">
                                      <p:cBhvr additive="base">
                                        <p:cTn id="56" dur="500"/>
                                        <p:tgtEl>
                                          <p:spTgt spid="26"/>
                                        </p:tgtEl>
                                        <p:attrNameLst>
                                          <p:attrName>ppt_y</p:attrName>
                                        </p:attrNameLst>
                                      </p:cBhvr>
                                      <p:tavLst>
                                        <p:tav tm="0">
                                          <p:val>
                                            <p:strVal val="ppt_y"/>
                                          </p:val>
                                        </p:tav>
                                        <p:tav tm="100000">
                                          <p:val>
                                            <p:strVal val="1+ppt_h/2"/>
                                          </p:val>
                                        </p:tav>
                                      </p:tavLst>
                                    </p:anim>
                                    <p:set>
                                      <p:cBhvr>
                                        <p:cTn id="57" dur="1" fill="hold">
                                          <p:stCondLst>
                                            <p:cond delay="499"/>
                                          </p:stCondLst>
                                        </p:cTn>
                                        <p:tgtEl>
                                          <p:spTgt spid="26"/>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fade">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B05EF01-E546-03A2-7A95-ACB9C7AA1390}"/>
              </a:ext>
            </a:extLst>
          </p:cNvPr>
          <p:cNvGrpSpPr/>
          <p:nvPr/>
        </p:nvGrpSpPr>
        <p:grpSpPr>
          <a:xfrm>
            <a:off x="-241935" y="265300"/>
            <a:ext cx="11090910" cy="5793105"/>
            <a:chOff x="-241935" y="265300"/>
            <a:chExt cx="11090910" cy="5793105"/>
          </a:xfrm>
        </p:grpSpPr>
        <p:pic>
          <p:nvPicPr>
            <p:cNvPr id="2" name="图片 19" descr="9">
              <a:extLst>
                <a:ext uri="{FF2B5EF4-FFF2-40B4-BE49-F238E27FC236}">
                  <a16:creationId xmlns:a16="http://schemas.microsoft.com/office/drawing/2014/main" id="{5BCE70C9-711F-6FF7-93CD-2C05C17EEE51}"/>
                </a:ext>
              </a:extLst>
            </p:cNvPr>
            <p:cNvPicPr>
              <a:picLocks noChangeAspect="1"/>
            </p:cNvPicPr>
            <p:nvPr/>
          </p:nvPicPr>
          <p:blipFill>
            <a:blip r:embed="rId2"/>
            <a:srcRect l="19457" t="25698" r="12809"/>
            <a:stretch>
              <a:fillRect/>
            </a:stretch>
          </p:blipFill>
          <p:spPr>
            <a:xfrm>
              <a:off x="-241935" y="265300"/>
              <a:ext cx="11090910" cy="5793105"/>
            </a:xfrm>
            <a:prstGeom prst="rect">
              <a:avLst/>
            </a:prstGeom>
          </p:spPr>
        </p:pic>
        <p:sp>
          <p:nvSpPr>
            <p:cNvPr id="4" name="TextBox 3">
              <a:extLst>
                <a:ext uri="{FF2B5EF4-FFF2-40B4-BE49-F238E27FC236}">
                  <a16:creationId xmlns:a16="http://schemas.microsoft.com/office/drawing/2014/main" id="{D0C1AF1F-48EC-9496-DE3F-ACEBDE0B934A}"/>
                </a:ext>
              </a:extLst>
            </p:cNvPr>
            <p:cNvSpPr txBox="1"/>
            <p:nvPr/>
          </p:nvSpPr>
          <p:spPr>
            <a:xfrm>
              <a:off x="900058" y="2003591"/>
              <a:ext cx="8847563" cy="2554545"/>
            </a:xfrm>
            <a:prstGeom prst="rect">
              <a:avLst/>
            </a:prstGeom>
            <a:noFill/>
          </p:spPr>
          <p:txBody>
            <a:bodyPr wrap="square" rtlCol="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Về</a:t>
              </a:r>
              <a:r>
                <a:rPr kumimoji="0" lang="en-US" sz="4000" b="1" i="0" u="sng"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 </a:t>
              </a:r>
              <a:r>
                <a:rPr kumimoji="0" lang="en-US" sz="4000" b="1" i="0" u="sng" strike="noStrike" kern="1200" cap="none" spc="0" normalizeH="0" baseline="0" noProof="0" dirty="0" err="1">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nhà</a:t>
              </a:r>
              <a:r>
                <a:rPr kumimoji="0" lang="en-US" sz="4000" b="1" i="0" u="sng" strike="noStrike" kern="1200" cap="none" spc="0" normalizeH="0" baseline="0" noProof="0" dirty="0">
                  <a:ln>
                    <a:noFill/>
                  </a:ln>
                  <a:solidFill>
                    <a:srgbClr val="FF0000"/>
                  </a:solidFill>
                  <a:effectLst/>
                  <a:uLnTx/>
                  <a:uFillTx/>
                  <a:latin typeface="Arial" panose="020B0604020202020204" pitchFamily="34" charset="0"/>
                  <a:ea typeface="Arial-Rounded" panose="020B0500000000000000" pitchFamily="34" charset="0"/>
                  <a:cs typeface="Arial" panose="020B0604020202020204" pitchFamily="34" charset="0"/>
                </a:rPr>
                <a:t>:</a:t>
              </a:r>
            </a:p>
            <a:p>
              <a:pPr algn="ctr"/>
              <a:r>
                <a:rPr lang="en-US" sz="4000" dirty="0" err="1">
                  <a:latin typeface="Arial" panose="020B0604020202020204" pitchFamily="34" charset="0"/>
                  <a:cs typeface="Arial" panose="020B0604020202020204" pitchFamily="34" charset="0"/>
                </a:rPr>
                <a:t>Giới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bè</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mẹ</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nghĩa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phẩm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a:t>
              </a:r>
            </a:p>
          </p:txBody>
        </p:sp>
      </p:grpSp>
      <p:pic>
        <p:nvPicPr>
          <p:cNvPr id="3" name="Picture 2">
            <a:extLst>
              <a:ext uri="{FF2B5EF4-FFF2-40B4-BE49-F238E27FC236}">
                <a16:creationId xmlns:a16="http://schemas.microsoft.com/office/drawing/2014/main" id="{80988AEF-BFD8-C03B-5E80-E4D87830E30B}"/>
              </a:ext>
            </a:extLst>
          </p:cNvPr>
          <p:cNvPicPr>
            <a:picLocks noChangeAspect="1"/>
          </p:cNvPicPr>
          <p:nvPr/>
        </p:nvPicPr>
        <p:blipFill>
          <a:blip r:embed="rId3"/>
          <a:stretch>
            <a:fillRect/>
          </a:stretch>
        </p:blipFill>
        <p:spPr>
          <a:xfrm>
            <a:off x="9431654" y="2222091"/>
            <a:ext cx="2834640" cy="4370609"/>
          </a:xfrm>
          <a:prstGeom prst="rect">
            <a:avLst/>
          </a:prstGeom>
        </p:spPr>
      </p:pic>
    </p:spTree>
    <p:extLst>
      <p:ext uri="{BB962C8B-B14F-4D97-AF65-F5344CB8AC3E}">
        <p14:creationId xmlns:p14="http://schemas.microsoft.com/office/powerpoint/2010/main" val="320383602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16" name="图片 15" descr="14"/>
          <p:cNvPicPr>
            <a:picLocks noChangeAspect="1"/>
          </p:cNvPicPr>
          <p:nvPr/>
        </p:nvPicPr>
        <p:blipFill>
          <a:blip r:embed="rId6"/>
          <a:srcRect l="61350" t="32917" r="13862" b="7037"/>
          <a:stretch>
            <a:fillRect/>
          </a:stretch>
        </p:blipFill>
        <p:spPr>
          <a:xfrm>
            <a:off x="8936990" y="3530600"/>
            <a:ext cx="2930525" cy="3327400"/>
          </a:xfrm>
          <a:prstGeom prst="rect">
            <a:avLst/>
          </a:prstGeom>
        </p:spPr>
      </p:pic>
      <p:pic>
        <p:nvPicPr>
          <p:cNvPr id="20" name="图片 19" descr="9"/>
          <p:cNvPicPr>
            <a:picLocks noChangeAspect="1"/>
          </p:cNvPicPr>
          <p:nvPr/>
        </p:nvPicPr>
        <p:blipFill>
          <a:blip r:embed="rId7"/>
          <a:srcRect l="19457" t="25698" r="12809"/>
          <a:stretch>
            <a:fillRect/>
          </a:stretch>
        </p:blipFill>
        <p:spPr>
          <a:xfrm>
            <a:off x="550545" y="-635"/>
            <a:ext cx="11090910" cy="5793105"/>
          </a:xfrm>
          <a:prstGeom prst="rect">
            <a:avLst/>
          </a:prstGeom>
        </p:spPr>
      </p:pic>
      <p:pic>
        <p:nvPicPr>
          <p:cNvPr id="21" name="图片 20" descr="8"/>
          <p:cNvPicPr>
            <a:picLocks noChangeAspect="1"/>
          </p:cNvPicPr>
          <p:nvPr/>
        </p:nvPicPr>
        <p:blipFill>
          <a:blip r:embed="rId8"/>
          <a:srcRect l="67664" t="22660" r="5549" b="19703"/>
          <a:stretch>
            <a:fillRect/>
          </a:stretch>
        </p:blipFill>
        <p:spPr>
          <a:xfrm flipH="1">
            <a:off x="62230" y="3479800"/>
            <a:ext cx="3089275" cy="3164840"/>
          </a:xfrm>
          <a:prstGeom prst="rect">
            <a:avLst/>
          </a:prstGeom>
        </p:spPr>
      </p:pic>
      <p:pic>
        <p:nvPicPr>
          <p:cNvPr id="28" name="图片 27" descr="8"/>
          <p:cNvPicPr>
            <a:picLocks noChangeAspect="1"/>
          </p:cNvPicPr>
          <p:nvPr/>
        </p:nvPicPr>
        <p:blipFill>
          <a:blip r:embed="rId8"/>
          <a:srcRect l="4539" t="32405" r="79261" b="40878"/>
          <a:stretch>
            <a:fillRect/>
          </a:stretch>
        </p:blipFill>
        <p:spPr>
          <a:xfrm>
            <a:off x="62230" y="749935"/>
            <a:ext cx="1629410" cy="1279525"/>
          </a:xfrm>
          <a:prstGeom prst="rect">
            <a:avLst/>
          </a:prstGeom>
        </p:spPr>
      </p:pic>
      <p:pic>
        <p:nvPicPr>
          <p:cNvPr id="3" name="Picture 2">
            <a:extLst>
              <a:ext uri="{FF2B5EF4-FFF2-40B4-BE49-F238E27FC236}">
                <a16:creationId xmlns:a16="http://schemas.microsoft.com/office/drawing/2014/main" id="{2A1C789B-E8AC-7C38-7922-7775044AAF19}"/>
              </a:ext>
            </a:extLst>
          </p:cNvPr>
          <p:cNvPicPr>
            <a:picLocks noChangeAspect="1"/>
          </p:cNvPicPr>
          <p:nvPr/>
        </p:nvPicPr>
        <p:blipFill>
          <a:blip r:embed="rId9"/>
          <a:stretch>
            <a:fillRect/>
          </a:stretch>
        </p:blipFill>
        <p:spPr>
          <a:xfrm>
            <a:off x="1637347" y="1646159"/>
            <a:ext cx="8059611" cy="3048264"/>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7" name="图片 26" descr="7"/>
          <p:cNvPicPr>
            <a:picLocks noChangeAspect="1"/>
          </p:cNvPicPr>
          <p:nvPr/>
        </p:nvPicPr>
        <p:blipFill>
          <a:blip r:embed="rId3"/>
          <a:srcRect r="1175"/>
          <a:stretch>
            <a:fillRect/>
          </a:stretch>
        </p:blipFill>
        <p:spPr>
          <a:xfrm>
            <a:off x="0" y="-635"/>
            <a:ext cx="12191365" cy="6858000"/>
          </a:xfrm>
          <a:prstGeom prst="rect">
            <a:avLst/>
          </a:prstGeom>
        </p:spPr>
      </p:pic>
      <p:pic>
        <p:nvPicPr>
          <p:cNvPr id="23" name="图片 22" descr="15"/>
          <p:cNvPicPr>
            <a:picLocks noChangeAspect="1"/>
          </p:cNvPicPr>
          <p:nvPr/>
        </p:nvPicPr>
        <p:blipFill>
          <a:blip r:embed="rId4"/>
          <a:stretch>
            <a:fillRect/>
          </a:stretch>
        </p:blipFill>
        <p:spPr>
          <a:xfrm>
            <a:off x="-635" y="-635"/>
            <a:ext cx="12192635" cy="6858635"/>
          </a:xfrm>
          <a:prstGeom prst="rect">
            <a:avLst/>
          </a:prstGeom>
        </p:spPr>
      </p:pic>
      <p:pic>
        <p:nvPicPr>
          <p:cNvPr id="29" name="图片 28" descr="1 (12)"/>
          <p:cNvPicPr>
            <a:picLocks noChangeAspect="1"/>
          </p:cNvPicPr>
          <p:nvPr/>
        </p:nvPicPr>
        <p:blipFill>
          <a:blip r:embed="rId5"/>
          <a:srcRect l="1010" r="4236" b="54067"/>
          <a:stretch>
            <a:fillRect/>
          </a:stretch>
        </p:blipFill>
        <p:spPr>
          <a:xfrm flipV="1">
            <a:off x="0" y="4224020"/>
            <a:ext cx="12191365" cy="2633345"/>
          </a:xfrm>
          <a:prstGeom prst="rect">
            <a:avLst/>
          </a:prstGeom>
        </p:spPr>
      </p:pic>
      <p:pic>
        <p:nvPicPr>
          <p:cNvPr id="20" name="图片 19" descr="9"/>
          <p:cNvPicPr>
            <a:picLocks noChangeAspect="1"/>
          </p:cNvPicPr>
          <p:nvPr/>
        </p:nvPicPr>
        <p:blipFill>
          <a:blip r:embed="rId6"/>
          <a:srcRect l="19457" t="25698" r="12809"/>
          <a:stretch>
            <a:fillRect/>
          </a:stretch>
        </p:blipFill>
        <p:spPr>
          <a:xfrm>
            <a:off x="838743" y="19827"/>
            <a:ext cx="11094709" cy="5795089"/>
          </a:xfrm>
          <a:prstGeom prst="rect">
            <a:avLst/>
          </a:prstGeom>
        </p:spPr>
      </p:pic>
      <p:pic>
        <p:nvPicPr>
          <p:cNvPr id="21" name="图片 20" descr="8"/>
          <p:cNvPicPr>
            <a:picLocks noChangeAspect="1"/>
          </p:cNvPicPr>
          <p:nvPr/>
        </p:nvPicPr>
        <p:blipFill>
          <a:blip r:embed="rId7"/>
          <a:srcRect l="67664" t="22660" r="5549" b="19703"/>
          <a:stretch>
            <a:fillRect/>
          </a:stretch>
        </p:blipFill>
        <p:spPr>
          <a:xfrm flipH="1">
            <a:off x="-86298" y="2790825"/>
            <a:ext cx="3914900" cy="4010660"/>
          </a:xfrm>
          <a:prstGeom prst="rect">
            <a:avLst/>
          </a:prstGeom>
        </p:spPr>
      </p:pic>
      <p:pic>
        <p:nvPicPr>
          <p:cNvPr id="28" name="图片 27" descr="8"/>
          <p:cNvPicPr>
            <a:picLocks noChangeAspect="1"/>
          </p:cNvPicPr>
          <p:nvPr/>
        </p:nvPicPr>
        <p:blipFill>
          <a:blip r:embed="rId7"/>
          <a:srcRect l="4539" t="32405" r="79261" b="40878"/>
          <a:stretch>
            <a:fillRect/>
          </a:stretch>
        </p:blipFill>
        <p:spPr>
          <a:xfrm>
            <a:off x="105631" y="1419599"/>
            <a:ext cx="1629410" cy="1279525"/>
          </a:xfrm>
          <a:prstGeom prst="rect">
            <a:avLst/>
          </a:prstGeom>
        </p:spPr>
      </p:pic>
      <p:pic>
        <p:nvPicPr>
          <p:cNvPr id="16" name="图片 15" descr="14"/>
          <p:cNvPicPr>
            <a:picLocks noChangeAspect="1"/>
          </p:cNvPicPr>
          <p:nvPr/>
        </p:nvPicPr>
        <p:blipFill>
          <a:blip r:embed="rId8"/>
          <a:srcRect l="61350" t="32917" r="13862" b="7037"/>
          <a:stretch>
            <a:fillRect/>
          </a:stretch>
        </p:blipFill>
        <p:spPr>
          <a:xfrm>
            <a:off x="8561881" y="2888240"/>
            <a:ext cx="3524297" cy="4001585"/>
          </a:xfrm>
          <a:prstGeom prst="rect">
            <a:avLst/>
          </a:prstGeom>
        </p:spPr>
      </p:pic>
      <p:pic>
        <p:nvPicPr>
          <p:cNvPr id="8" name="Picture 7">
            <a:extLst>
              <a:ext uri="{FF2B5EF4-FFF2-40B4-BE49-F238E27FC236}">
                <a16:creationId xmlns:a16="http://schemas.microsoft.com/office/drawing/2014/main" id="{4665B1CA-1619-3399-0BC2-6A4D372247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297" y="-210369"/>
            <a:ext cx="1538269" cy="1538268"/>
          </a:xfrm>
          <a:prstGeom prst="rect">
            <a:avLst/>
          </a:prstGeom>
        </p:spPr>
      </p:pic>
      <p:pic>
        <p:nvPicPr>
          <p:cNvPr id="11" name="Picture 10">
            <a:extLst>
              <a:ext uri="{FF2B5EF4-FFF2-40B4-BE49-F238E27FC236}">
                <a16:creationId xmlns:a16="http://schemas.microsoft.com/office/drawing/2014/main" id="{308E9852-9BEB-C56E-EC30-DE8A15F4219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1105762" y="5565507"/>
            <a:ext cx="1284721" cy="1324635"/>
          </a:xfrm>
          <a:prstGeom prst="rect">
            <a:avLst/>
          </a:prstGeom>
        </p:spPr>
      </p:pic>
      <p:pic>
        <p:nvPicPr>
          <p:cNvPr id="2" name="Picture 1">
            <a:extLst>
              <a:ext uri="{FF2B5EF4-FFF2-40B4-BE49-F238E27FC236}">
                <a16:creationId xmlns:a16="http://schemas.microsoft.com/office/drawing/2014/main" id="{57846ADA-C913-C5D1-2761-9E990FD99D59}"/>
              </a:ext>
            </a:extLst>
          </p:cNvPr>
          <p:cNvPicPr>
            <a:picLocks noChangeAspect="1"/>
          </p:cNvPicPr>
          <p:nvPr/>
        </p:nvPicPr>
        <p:blipFill>
          <a:blip r:embed="rId11"/>
          <a:stretch>
            <a:fillRect/>
          </a:stretch>
        </p:blipFill>
        <p:spPr>
          <a:xfrm>
            <a:off x="4927473" y="1162278"/>
            <a:ext cx="2926334" cy="591363"/>
          </a:xfrm>
          <a:prstGeom prst="rect">
            <a:avLst/>
          </a:prstGeom>
        </p:spPr>
      </p:pic>
      <p:pic>
        <p:nvPicPr>
          <p:cNvPr id="4" name="Picture 3">
            <a:extLst>
              <a:ext uri="{FF2B5EF4-FFF2-40B4-BE49-F238E27FC236}">
                <a16:creationId xmlns:a16="http://schemas.microsoft.com/office/drawing/2014/main" id="{25431C00-AA4F-B3B8-A8C0-7CA1D4C77EEB}"/>
              </a:ext>
            </a:extLst>
          </p:cNvPr>
          <p:cNvPicPr>
            <a:picLocks noChangeAspect="1"/>
          </p:cNvPicPr>
          <p:nvPr/>
        </p:nvPicPr>
        <p:blipFill>
          <a:blip r:embed="rId12"/>
          <a:stretch>
            <a:fillRect/>
          </a:stretch>
        </p:blipFill>
        <p:spPr>
          <a:xfrm>
            <a:off x="1127760" y="1851940"/>
            <a:ext cx="10751887" cy="2195878"/>
          </a:xfrm>
          <a:prstGeom prst="rect">
            <a:avLst/>
          </a:prstGeom>
        </p:spPr>
      </p:pic>
      <p:pic>
        <p:nvPicPr>
          <p:cNvPr id="5" name="Picture 4">
            <a:extLst>
              <a:ext uri="{FF2B5EF4-FFF2-40B4-BE49-F238E27FC236}">
                <a16:creationId xmlns:a16="http://schemas.microsoft.com/office/drawing/2014/main" id="{E9FCCD30-4C5E-64FE-967F-5A8A355E0202}"/>
              </a:ext>
            </a:extLst>
          </p:cNvPr>
          <p:cNvPicPr>
            <a:picLocks noChangeAspect="1"/>
          </p:cNvPicPr>
          <p:nvPr/>
        </p:nvPicPr>
        <p:blipFill>
          <a:blip r:embed="rId13">
            <a:duotone>
              <a:prstClr val="black"/>
              <a:schemeClr val="accent5">
                <a:tint val="45000"/>
                <a:satMod val="400000"/>
              </a:schemeClr>
            </a:duotone>
          </a:blip>
          <a:stretch>
            <a:fillRect/>
          </a:stretch>
        </p:blipFill>
        <p:spPr>
          <a:xfrm>
            <a:off x="4751666" y="3731649"/>
            <a:ext cx="3359187" cy="969348"/>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0"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614C662A-BC99-2D3B-09AC-C12AA222B802}"/>
              </a:ext>
            </a:extLst>
          </p:cNvPr>
          <p:cNvPicPr>
            <a:picLocks noChangeAspect="1"/>
          </p:cNvPicPr>
          <p:nvPr/>
        </p:nvPicPr>
        <p:blipFill>
          <a:blip r:embed="rId6"/>
          <a:stretch>
            <a:fillRect/>
          </a:stretch>
        </p:blipFill>
        <p:spPr>
          <a:xfrm>
            <a:off x="1188720" y="1361507"/>
            <a:ext cx="7915002" cy="2958016"/>
          </a:xfrm>
          <a:prstGeom prst="rect">
            <a:avLst/>
          </a:prstGeom>
        </p:spPr>
      </p:pic>
    </p:spTree>
    <p:extLst>
      <p:ext uri="{BB962C8B-B14F-4D97-AF65-F5344CB8AC3E}">
        <p14:creationId xmlns:p14="http://schemas.microsoft.com/office/powerpoint/2010/main" val="24697493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64902DF-B38D-D921-E1FF-2D9716C4A200}"/>
              </a:ext>
            </a:extLst>
          </p:cNvPr>
          <p:cNvGrpSpPr/>
          <p:nvPr/>
        </p:nvGrpSpPr>
        <p:grpSpPr>
          <a:xfrm>
            <a:off x="2717800" y="0"/>
            <a:ext cx="9398000" cy="1774026"/>
            <a:chOff x="2717800" y="66674"/>
            <a:chExt cx="9398000" cy="1774026"/>
          </a:xfrm>
        </p:grpSpPr>
        <p:grpSp>
          <p:nvGrpSpPr>
            <p:cNvPr id="11" name="Group 10">
              <a:extLst>
                <a:ext uri="{FF2B5EF4-FFF2-40B4-BE49-F238E27FC236}">
                  <a16:creationId xmlns:a16="http://schemas.microsoft.com/office/drawing/2014/main" id="{344FFC8F-DC52-D3DA-E8CB-856F9EF5C8E2}"/>
                </a:ext>
              </a:extLst>
            </p:cNvPr>
            <p:cNvGrpSpPr/>
            <p:nvPr/>
          </p:nvGrpSpPr>
          <p:grpSpPr>
            <a:xfrm>
              <a:off x="2717800" y="66674"/>
              <a:ext cx="9398000" cy="1774026"/>
              <a:chOff x="2794000" y="-118663"/>
              <a:chExt cx="9398000" cy="1774026"/>
            </a:xfrm>
          </p:grpSpPr>
          <p:sp>
            <p:nvSpPr>
              <p:cNvPr id="14" name="Rounded Rectangle 43">
                <a:extLst>
                  <a:ext uri="{FF2B5EF4-FFF2-40B4-BE49-F238E27FC236}">
                    <a16:creationId xmlns:a16="http://schemas.microsoft.com/office/drawing/2014/main" id="{6024D496-D7A9-867C-8FEE-F64B0CC1F8CD}"/>
                  </a:ext>
                </a:extLst>
              </p:cNvPr>
              <p:cNvSpPr/>
              <p:nvPr/>
            </p:nvSpPr>
            <p:spPr>
              <a:xfrm>
                <a:off x="2794000" y="146050"/>
                <a:ext cx="9017000" cy="1377950"/>
              </a:xfrm>
              <a:prstGeom prst="roundRect">
                <a:avLst/>
              </a:prstGeom>
              <a:solidFill>
                <a:schemeClr val="bg1"/>
              </a:solidFill>
              <a:ln w="28575">
                <a:solidFill>
                  <a:schemeClr val="accent2"/>
                </a:solidFill>
                <a:prstDash val="dash"/>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图片 4">
                <a:extLst>
                  <a:ext uri="{FF2B5EF4-FFF2-40B4-BE49-F238E27FC236}">
                    <a16:creationId xmlns:a16="http://schemas.microsoft.com/office/drawing/2014/main" id="{A11E362E-1E89-2828-9BFB-A7E18DE827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7974" y="-118663"/>
                <a:ext cx="1774026" cy="1774026"/>
              </a:xfrm>
              <a:prstGeom prst="rect">
                <a:avLst/>
              </a:prstGeom>
            </p:spPr>
          </p:pic>
        </p:grpSp>
        <p:sp>
          <p:nvSpPr>
            <p:cNvPr id="13" name="TextBox 12">
              <a:extLst>
                <a:ext uri="{FF2B5EF4-FFF2-40B4-BE49-F238E27FC236}">
                  <a16:creationId xmlns:a16="http://schemas.microsoft.com/office/drawing/2014/main" id="{6B251C25-4D38-0132-737B-526CD64C991E}"/>
                </a:ext>
              </a:extLst>
            </p:cNvPr>
            <p:cNvSpPr txBox="1"/>
            <p:nvPr/>
          </p:nvSpPr>
          <p:spPr>
            <a:xfrm>
              <a:off x="2717800" y="324342"/>
              <a:ext cx="7861300" cy="1384995"/>
            </a:xfrm>
            <a:prstGeom prst="rect">
              <a:avLst/>
            </a:prstGeom>
            <a:noFill/>
          </p:spPr>
          <p:txBody>
            <a:bodyPr wrap="square" rtlCol="0">
              <a:spAutoFit/>
            </a:bodyPr>
            <a:lstStyle/>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Ghép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ở </a:t>
              </a:r>
              <a:r>
                <a:rPr lang="en-US" sz="2800" b="1" dirty="0" err="1">
                  <a:latin typeface="Cambria" panose="02040503050406030204" pitchFamily="18" charset="0"/>
                  <a:ea typeface="Cambria" panose="02040503050406030204" pitchFamily="18" charset="0"/>
                </a:rPr>
                <a:t>cột</a:t>
              </a:r>
              <a:r>
                <a:rPr lang="en-US" sz="2800" b="1" dirty="0">
                  <a:latin typeface="Cambria" panose="02040503050406030204" pitchFamily="18" charset="0"/>
                  <a:ea typeface="Cambria" panose="02040503050406030204" pitchFamily="18" charset="0"/>
                </a:rPr>
                <a:t> A </a:t>
              </a:r>
              <a:r>
                <a:rPr lang="en-US" sz="2800" b="1" dirty="0" err="1">
                  <a:latin typeface="Cambria" panose="02040503050406030204" pitchFamily="18" charset="0"/>
                  <a:ea typeface="Cambria" panose="02040503050406030204" pitchFamily="18" charset="0"/>
                </a:rPr>
                <a:t>với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cột</a:t>
              </a:r>
              <a:r>
                <a:rPr lang="en-US" sz="2800" b="1" dirty="0">
                  <a:latin typeface="Cambria" panose="02040503050406030204" pitchFamily="18" charset="0"/>
                  <a:ea typeface="Cambria" panose="02040503050406030204" pitchFamily="18" charset="0"/>
                </a:rPr>
                <a:t> B </a:t>
              </a:r>
              <a:r>
                <a:rPr lang="en-US" sz="2800" b="1" dirty="0" err="1">
                  <a:latin typeface="Cambria" panose="02040503050406030204" pitchFamily="18" charset="0"/>
                  <a:ea typeface="Cambria" panose="02040503050406030204" pitchFamily="18" charset="0"/>
                </a:rPr>
                <a:t>để</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thành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theo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quy</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định</a:t>
              </a:r>
              <a:r>
                <a:rPr lang="en-US" sz="2800" b="1" dirty="0">
                  <a:latin typeface="Cambria" panose="02040503050406030204" pitchFamily="18" charset="0"/>
                  <a:ea typeface="Cambria" panose="02040503050406030204" pitchFamily="18" charset="0"/>
                </a:rPr>
                <a:t>.</a:t>
              </a:r>
            </a:p>
            <a:p>
              <a:pPr algn="just"/>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Nói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tên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và</a:t>
              </a:r>
              <a:r>
                <a:rPr lang="en-US" sz="2800" b="1" dirty="0">
                  <a:latin typeface="Cambria" panose="02040503050406030204" pitchFamily="18" charset="0"/>
                  <a:ea typeface="Cambria" panose="02040503050406030204" pitchFamily="18" charset="0"/>
                </a:rPr>
                <a:t> ý </a:t>
              </a:r>
              <a:r>
                <a:rPr lang="en-US" sz="2800" b="1" dirty="0" err="1">
                  <a:latin typeface="Cambria" panose="02040503050406030204" pitchFamily="18" charset="0"/>
                  <a:ea typeface="Cambria" panose="02040503050406030204" pitchFamily="18" charset="0"/>
                </a:rPr>
                <a:t>nghĩa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của</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từng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loại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biển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báo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đó</a:t>
              </a:r>
              <a:r>
                <a:rPr lang="en-US" sz="2800" b="1" dirty="0">
                  <a:latin typeface="Cambria" panose="02040503050406030204" pitchFamily="18" charset="0"/>
                  <a:ea typeface="Cambria" panose="02040503050406030204" pitchFamily="18" charset="0"/>
                </a:rPr>
                <a:t>.</a:t>
              </a:r>
            </a:p>
          </p:txBody>
        </p:sp>
      </p:grpSp>
      <p:grpSp>
        <p:nvGrpSpPr>
          <p:cNvPr id="16" name="Group 15">
            <a:extLst>
              <a:ext uri="{FF2B5EF4-FFF2-40B4-BE49-F238E27FC236}">
                <a16:creationId xmlns:a16="http://schemas.microsoft.com/office/drawing/2014/main" id="{FA331296-E4D7-EAB9-B8D5-C108FEDF0AC8}"/>
              </a:ext>
            </a:extLst>
          </p:cNvPr>
          <p:cNvGrpSpPr/>
          <p:nvPr/>
        </p:nvGrpSpPr>
        <p:grpSpPr>
          <a:xfrm>
            <a:off x="660400" y="1825960"/>
            <a:ext cx="9016999" cy="4965366"/>
            <a:chOff x="660400" y="1825960"/>
            <a:chExt cx="9016999" cy="4965366"/>
          </a:xfrm>
        </p:grpSpPr>
        <p:pic>
          <p:nvPicPr>
            <p:cNvPr id="17" name="Picture 16">
              <a:extLst>
                <a:ext uri="{FF2B5EF4-FFF2-40B4-BE49-F238E27FC236}">
                  <a16:creationId xmlns:a16="http://schemas.microsoft.com/office/drawing/2014/main" id="{DDC36F46-C463-1D9E-1C06-92924D7CC93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saturation sat="300000"/>
                      </a14:imgEffect>
                    </a14:imgLayer>
                  </a14:imgProps>
                </a:ext>
              </a:extLst>
            </a:blip>
            <a:stretch>
              <a:fillRect/>
            </a:stretch>
          </p:blipFill>
          <p:spPr>
            <a:xfrm>
              <a:off x="660400" y="1825960"/>
              <a:ext cx="9016999" cy="49653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Rectangle 21">
              <a:extLst>
                <a:ext uri="{FF2B5EF4-FFF2-40B4-BE49-F238E27FC236}">
                  <a16:creationId xmlns:a16="http://schemas.microsoft.com/office/drawing/2014/main" id="{FD7F6648-C851-3191-3D40-06573BB82482}"/>
                </a:ext>
              </a:extLst>
            </p:cNvPr>
            <p:cNvSpPr/>
            <p:nvPr/>
          </p:nvSpPr>
          <p:spPr>
            <a:xfrm>
              <a:off x="5003800" y="2591314"/>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D6EB004-65AF-ACE0-4493-5A21DFB81546}"/>
                </a:ext>
              </a:extLst>
            </p:cNvPr>
            <p:cNvSpPr/>
            <p:nvPr/>
          </p:nvSpPr>
          <p:spPr>
            <a:xfrm>
              <a:off x="5003800" y="4077303"/>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226A122-0F91-1A30-3B11-7153471821F2}"/>
                </a:ext>
              </a:extLst>
            </p:cNvPr>
            <p:cNvSpPr/>
            <p:nvPr/>
          </p:nvSpPr>
          <p:spPr>
            <a:xfrm>
              <a:off x="5003800" y="5575478"/>
              <a:ext cx="4445000" cy="1041400"/>
            </a:xfrm>
            <a:prstGeom prst="rect">
              <a:avLst/>
            </a:prstGeom>
            <a:solidFill>
              <a:schemeClr val="accent1">
                <a:lumMod val="25000"/>
                <a:lumOff val="75000"/>
              </a:schemeClr>
            </a:solidFill>
            <a:ln>
              <a:solidFill>
                <a:schemeClr val="accent1">
                  <a:lumMod val="25000"/>
                  <a:lumOff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TextBox 28">
            <a:extLst>
              <a:ext uri="{FF2B5EF4-FFF2-40B4-BE49-F238E27FC236}">
                <a16:creationId xmlns:a16="http://schemas.microsoft.com/office/drawing/2014/main" id="{2433DC8E-0A98-CCD9-3069-B38BF2B5B43A}"/>
              </a:ext>
            </a:extLst>
          </p:cNvPr>
          <p:cNvSpPr txBox="1"/>
          <p:nvPr/>
        </p:nvSpPr>
        <p:spPr>
          <a:xfrm>
            <a:off x="5003800" y="2594110"/>
            <a:ext cx="4445000" cy="1077218"/>
          </a:xfrm>
          <a:prstGeom prst="rect">
            <a:avLst/>
          </a:prstGeom>
          <a:noFill/>
        </p:spPr>
        <p:txBody>
          <a:bodyPr wrap="square" rtlCol="0">
            <a:spAutoFit/>
          </a:bodyPr>
          <a:lstStyle/>
          <a:p>
            <a:pPr algn="just"/>
            <a:r>
              <a:rPr lang="en-US" sz="3200" b="1" dirty="0" err="1">
                <a:latin typeface="Cambria" panose="02040503050406030204" pitchFamily="18" charset="0"/>
                <a:ea typeface="Cambria" panose="02040503050406030204" pitchFamily="18" charset="0"/>
              </a:rPr>
              <a:t>Thông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phía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trước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có</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bệnh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viện</a:t>
            </a:r>
            <a:endParaRPr lang="en-US" sz="3200" b="1" dirty="0">
              <a:latin typeface="Cambria" panose="02040503050406030204" pitchFamily="18" charset="0"/>
              <a:ea typeface="Cambria" panose="02040503050406030204" pitchFamily="18" charset="0"/>
            </a:endParaRPr>
          </a:p>
        </p:txBody>
      </p:sp>
      <p:sp>
        <p:nvSpPr>
          <p:cNvPr id="30" name="Rectangle 29">
            <a:extLst>
              <a:ext uri="{FF2B5EF4-FFF2-40B4-BE49-F238E27FC236}">
                <a16:creationId xmlns:a16="http://schemas.microsoft.com/office/drawing/2014/main" id="{2951C356-AE00-52AE-F013-CD3BD062D593}"/>
              </a:ext>
            </a:extLst>
          </p:cNvPr>
          <p:cNvSpPr/>
          <p:nvPr/>
        </p:nvSpPr>
        <p:spPr>
          <a:xfrm>
            <a:off x="5880168" y="4328765"/>
            <a:ext cx="2455288" cy="584775"/>
          </a:xfrm>
          <a:prstGeom prst="rect">
            <a:avLst/>
          </a:prstGeom>
        </p:spPr>
        <p:txBody>
          <a:bodyPr wrap="none">
            <a:spAutoFit/>
          </a:bodyPr>
          <a:lstStyle/>
          <a:p>
            <a:r>
              <a:rPr lang="en-US" sz="3200" b="1" dirty="0" err="1">
                <a:latin typeface="Cambria" panose="02040503050406030204" pitchFamily="18" charset="0"/>
                <a:ea typeface="Cambria" panose="02040503050406030204" pitchFamily="18" charset="0"/>
              </a:rPr>
              <a:t>Cấm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xe</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máy</a:t>
            </a:r>
            <a:r>
              <a:rPr lang="en-US" sz="3200" b="1" dirty="0">
                <a:latin typeface="Cambria" panose="02040503050406030204" pitchFamily="18" charset="0"/>
                <a:ea typeface="Cambria" panose="02040503050406030204" pitchFamily="18" charset="0"/>
              </a:rPr>
              <a:t>.</a:t>
            </a:r>
          </a:p>
        </p:txBody>
      </p:sp>
      <p:sp>
        <p:nvSpPr>
          <p:cNvPr id="31" name="Rectangle 30">
            <a:extLst>
              <a:ext uri="{FF2B5EF4-FFF2-40B4-BE49-F238E27FC236}">
                <a16:creationId xmlns:a16="http://schemas.microsoft.com/office/drawing/2014/main" id="{E5BE0945-E105-7FA3-2B34-9544F090AA0E}"/>
              </a:ext>
            </a:extLst>
          </p:cNvPr>
          <p:cNvSpPr/>
          <p:nvPr/>
        </p:nvSpPr>
        <p:spPr>
          <a:xfrm>
            <a:off x="5168899" y="5803790"/>
            <a:ext cx="4324774" cy="584775"/>
          </a:xfrm>
          <a:prstGeom prst="rect">
            <a:avLst/>
          </a:prstGeom>
        </p:spPr>
        <p:txBody>
          <a:bodyPr wrap="none">
            <a:spAutoFit/>
          </a:bodyPr>
          <a:lstStyle/>
          <a:p>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đường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trơn</a:t>
            </a:r>
            <a:r>
              <a:rPr lang="en-US" sz="3200" b="1" dirty="0">
                <a:latin typeface="Cambria" panose="02040503050406030204" pitchFamily="18" charset="0"/>
                <a:ea typeface="Cambria" panose="02040503050406030204" pitchFamily="18" charset="0"/>
              </a:rPr>
              <a:t>.</a:t>
            </a:r>
          </a:p>
        </p:txBody>
      </p:sp>
      <p:pic>
        <p:nvPicPr>
          <p:cNvPr id="33" name="Picture 32">
            <a:extLst>
              <a:ext uri="{FF2B5EF4-FFF2-40B4-BE49-F238E27FC236}">
                <a16:creationId xmlns:a16="http://schemas.microsoft.com/office/drawing/2014/main" id="{CCA8B8BB-46CC-5424-7112-DD89EB3E80CF}"/>
              </a:ext>
            </a:extLst>
          </p:cNvPr>
          <p:cNvPicPr>
            <a:picLocks noChangeAspect="1"/>
          </p:cNvPicPr>
          <p:nvPr/>
        </p:nvPicPr>
        <p:blipFill>
          <a:blip r:embed="rId5"/>
          <a:stretch>
            <a:fillRect/>
          </a:stretch>
        </p:blipFill>
        <p:spPr>
          <a:xfrm>
            <a:off x="10196394" y="3837723"/>
            <a:ext cx="1432684" cy="1438781"/>
          </a:xfrm>
          <a:prstGeom prst="rect">
            <a:avLst/>
          </a:prstGeom>
        </p:spPr>
      </p:pic>
      <p:pic>
        <p:nvPicPr>
          <p:cNvPr id="34" name="Picture 33">
            <a:extLst>
              <a:ext uri="{FF2B5EF4-FFF2-40B4-BE49-F238E27FC236}">
                <a16:creationId xmlns:a16="http://schemas.microsoft.com/office/drawing/2014/main" id="{C94A1906-3104-C41F-9C9B-C7861F3AD5B5}"/>
              </a:ext>
            </a:extLst>
          </p:cNvPr>
          <p:cNvPicPr>
            <a:picLocks noChangeAspect="1"/>
          </p:cNvPicPr>
          <p:nvPr/>
        </p:nvPicPr>
        <p:blipFill>
          <a:blip r:embed="rId6"/>
          <a:stretch>
            <a:fillRect/>
          </a:stretch>
        </p:blipFill>
        <p:spPr>
          <a:xfrm>
            <a:off x="10196394" y="2322901"/>
            <a:ext cx="1432684" cy="1444877"/>
          </a:xfrm>
          <a:prstGeom prst="rect">
            <a:avLst/>
          </a:prstGeom>
        </p:spPr>
      </p:pic>
      <p:pic>
        <p:nvPicPr>
          <p:cNvPr id="37" name="Picture 36">
            <a:extLst>
              <a:ext uri="{FF2B5EF4-FFF2-40B4-BE49-F238E27FC236}">
                <a16:creationId xmlns:a16="http://schemas.microsoft.com/office/drawing/2014/main" id="{D0D26B8A-E945-0CCF-860E-00CA97C6E37C}"/>
              </a:ext>
            </a:extLst>
          </p:cNvPr>
          <p:cNvPicPr>
            <a:picLocks noChangeAspect="1"/>
          </p:cNvPicPr>
          <p:nvPr/>
        </p:nvPicPr>
        <p:blipFill>
          <a:blip r:embed="rId7"/>
          <a:stretch>
            <a:fillRect/>
          </a:stretch>
        </p:blipFill>
        <p:spPr>
          <a:xfrm>
            <a:off x="10196394" y="5346449"/>
            <a:ext cx="1432684" cy="1444877"/>
          </a:xfrm>
          <a:prstGeom prst="rect">
            <a:avLst/>
          </a:prstGeom>
        </p:spPr>
      </p:pic>
      <p:pic>
        <p:nvPicPr>
          <p:cNvPr id="39" name="Picture 38">
            <a:extLst>
              <a:ext uri="{FF2B5EF4-FFF2-40B4-BE49-F238E27FC236}">
                <a16:creationId xmlns:a16="http://schemas.microsoft.com/office/drawing/2014/main" id="{CDC9D08C-FAF5-0E6A-2C60-01374132BA5C}"/>
              </a:ext>
            </a:extLst>
          </p:cNvPr>
          <p:cNvPicPr>
            <a:picLocks noChangeAspect="1"/>
          </p:cNvPicPr>
          <p:nvPr/>
        </p:nvPicPr>
        <p:blipFill>
          <a:blip r:embed="rId8"/>
          <a:stretch>
            <a:fillRect/>
          </a:stretch>
        </p:blipFill>
        <p:spPr>
          <a:xfrm>
            <a:off x="492159" y="306981"/>
            <a:ext cx="2139881" cy="1286367"/>
          </a:xfrm>
          <a:prstGeom prst="rect">
            <a:avLst/>
          </a:prstGeom>
        </p:spPr>
      </p:pic>
    </p:spTree>
    <p:extLst>
      <p:ext uri="{BB962C8B-B14F-4D97-AF65-F5344CB8AC3E}">
        <p14:creationId xmlns:p14="http://schemas.microsoft.com/office/powerpoint/2010/main" val="31384821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par>
                                <p:cTn id="31" presetID="10"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500"/>
                                        <p:tgtEl>
                                          <p:spTgt spid="3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500"/>
                                        <p:tgtEl>
                                          <p:spTgt spid="31"/>
                                        </p:tgtEl>
                                      </p:cBhvr>
                                    </p:animEffect>
                                  </p:childTnLst>
                                </p:cTn>
                              </p:par>
                              <p:par>
                                <p:cTn id="39" presetID="10"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06C8E96-117D-5155-5070-97F21571B797}"/>
              </a:ext>
            </a:extLst>
          </p:cNvPr>
          <p:cNvGrpSpPr/>
          <p:nvPr/>
        </p:nvGrpSpPr>
        <p:grpSpPr>
          <a:xfrm>
            <a:off x="5376636" y="418010"/>
            <a:ext cx="6057900" cy="2994055"/>
            <a:chOff x="5441950" y="1146144"/>
            <a:chExt cx="6057900" cy="2994055"/>
          </a:xfrm>
        </p:grpSpPr>
        <p:sp>
          <p:nvSpPr>
            <p:cNvPr id="4" name="Cloud 3">
              <a:extLst>
                <a:ext uri="{FF2B5EF4-FFF2-40B4-BE49-F238E27FC236}">
                  <a16:creationId xmlns:a16="http://schemas.microsoft.com/office/drawing/2014/main" id="{8ED5DE36-F1CF-236C-8F84-D1910BCD8AA5}"/>
                </a:ext>
              </a:extLst>
            </p:cNvPr>
            <p:cNvSpPr/>
            <p:nvPr/>
          </p:nvSpPr>
          <p:spPr>
            <a:xfrm>
              <a:off x="5441950" y="1146144"/>
              <a:ext cx="6057900" cy="2994055"/>
            </a:xfrm>
            <a:prstGeom prst="cloud">
              <a:avLst/>
            </a:prstGeom>
            <a:solidFill>
              <a:schemeClr val="bg1"/>
            </a:solidFill>
            <a:ln>
              <a:solidFill>
                <a:schemeClr val="accent2"/>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9389B12-1C07-42E9-DFDB-B11367B162F8}"/>
                </a:ext>
              </a:extLst>
            </p:cNvPr>
            <p:cNvSpPr txBox="1"/>
            <p:nvPr/>
          </p:nvSpPr>
          <p:spPr>
            <a:xfrm>
              <a:off x="6051550" y="1618387"/>
              <a:ext cx="4838700" cy="1754326"/>
            </a:xfrm>
            <a:prstGeom prst="rect">
              <a:avLst/>
            </a:prstGeom>
            <a:noFill/>
          </p:spPr>
          <p:txBody>
            <a:bodyPr wrap="square" rtlCol="0">
              <a:spAutoFit/>
            </a:bodyPr>
            <a:lstStyle/>
            <a:p>
              <a:pPr algn="ctr"/>
              <a:r>
                <a:rPr lang="en-US" sz="3600" b="1" dirty="0" err="1">
                  <a:solidFill>
                    <a:schemeClr val="accent6">
                      <a:lumMod val="50000"/>
                    </a:schemeClr>
                  </a:solidFill>
                  <a:latin typeface="Cambria" panose="02040503050406030204" pitchFamily="18" charset="0"/>
                  <a:ea typeface="Cambria" panose="02040503050406030204" pitchFamily="18" charset="0"/>
                </a:rPr>
                <a:t>Vì</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sao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em</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phải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thực</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hiện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quy</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định</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của</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biển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báo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giao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thông</a:t>
              </a:r>
              <a:r>
                <a:rPr lang="en-US" sz="3600" b="1" dirty="0">
                  <a:solidFill>
                    <a:schemeClr val="accent6">
                      <a:lumMod val="50000"/>
                    </a:schemeClr>
                  </a:solidFill>
                  <a:latin typeface="Cambria" panose="02040503050406030204" pitchFamily="18" charset="0"/>
                  <a:ea typeface="Cambria" panose="02040503050406030204" pitchFamily="18" charset="0"/>
                </a:rPr>
                <a:t>?</a:t>
              </a:r>
            </a:p>
          </p:txBody>
        </p:sp>
      </p:grpSp>
      <p:grpSp>
        <p:nvGrpSpPr>
          <p:cNvPr id="6" name="Group 5">
            <a:extLst>
              <a:ext uri="{FF2B5EF4-FFF2-40B4-BE49-F238E27FC236}">
                <a16:creationId xmlns:a16="http://schemas.microsoft.com/office/drawing/2014/main" id="{B6188CC5-01F8-9B80-B3A9-44BEB04FA682}"/>
              </a:ext>
            </a:extLst>
          </p:cNvPr>
          <p:cNvGrpSpPr/>
          <p:nvPr/>
        </p:nvGrpSpPr>
        <p:grpSpPr>
          <a:xfrm>
            <a:off x="4467498" y="3565361"/>
            <a:ext cx="7419703" cy="2207622"/>
            <a:chOff x="4402183" y="4023360"/>
            <a:chExt cx="7419703" cy="2207622"/>
          </a:xfrm>
        </p:grpSpPr>
        <p:sp>
          <p:nvSpPr>
            <p:cNvPr id="7" name="Rounded Rectangle 1">
              <a:extLst>
                <a:ext uri="{FF2B5EF4-FFF2-40B4-BE49-F238E27FC236}">
                  <a16:creationId xmlns:a16="http://schemas.microsoft.com/office/drawing/2014/main" id="{99E784FE-1F23-7B54-E8AD-755670AB8E66}"/>
                </a:ext>
              </a:extLst>
            </p:cNvPr>
            <p:cNvSpPr/>
            <p:nvPr/>
          </p:nvSpPr>
          <p:spPr>
            <a:xfrm>
              <a:off x="4402183" y="4023360"/>
              <a:ext cx="7419703" cy="2207622"/>
            </a:xfrm>
            <a:prstGeom prst="roundRect">
              <a:avLst/>
            </a:prstGeom>
            <a:solidFill>
              <a:schemeClr val="bg1"/>
            </a:solidFill>
            <a:ln w="38100">
              <a:prstDash val="lgDashDot"/>
            </a:ln>
            <a:effectLst>
              <a:glow rad="228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750CD9E-A457-CA43-6FA2-14B8E5D54FF0}"/>
                </a:ext>
              </a:extLst>
            </p:cNvPr>
            <p:cNvSpPr/>
            <p:nvPr/>
          </p:nvSpPr>
          <p:spPr>
            <a:xfrm>
              <a:off x="4696321" y="4219230"/>
              <a:ext cx="6968810" cy="1815882"/>
            </a:xfrm>
            <a:prstGeom prst="rect">
              <a:avLst/>
            </a:prstGeom>
          </p:spPr>
          <p:txBody>
            <a:bodyPr wrap="square">
              <a:spAutoFit/>
            </a:bodyPr>
            <a:lstStyle/>
            <a:p>
              <a:pPr algn="just"/>
              <a:r>
                <a:rPr lang="en-US" sz="2800" b="1" dirty="0" err="1">
                  <a:solidFill>
                    <a:srgbClr val="FF0000"/>
                  </a:solidFill>
                  <a:latin typeface="Cambria" panose="02040503050406030204" pitchFamily="18" charset="0"/>
                  <a:ea typeface="Cambria" panose="02040503050406030204" pitchFamily="18" charset="0"/>
                </a:rPr>
                <a:t>Khi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tham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chúng</a:t>
              </a:r>
              <a:r>
                <a:rPr lang="en-US" sz="2800" b="1" dirty="0">
                  <a:solidFill>
                    <a:srgbClr val="FF0000"/>
                  </a:solidFill>
                  <a:latin typeface="Cambria" panose="02040503050406030204" pitchFamily="18" charset="0"/>
                  <a:ea typeface="Cambria" panose="02040503050406030204" pitchFamily="18" charset="0"/>
                </a:rPr>
                <a:t> ta </a:t>
              </a:r>
              <a:r>
                <a:rPr lang="en-US" sz="2800" b="1" dirty="0" err="1">
                  <a:solidFill>
                    <a:srgbClr val="FF0000"/>
                  </a:solidFill>
                  <a:latin typeface="Cambria" panose="02040503050406030204" pitchFamily="18" charset="0"/>
                  <a:ea typeface="Cambria" panose="02040503050406030204" pitchFamily="18" charset="0"/>
                </a:rPr>
                <a:t>cần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thực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hiện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quy</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định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của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biển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báo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để</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bản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thân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và</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mọi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người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xung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quanh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được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tham</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thông</a:t>
              </a:r>
              <a:r>
                <a:rPr lang="en-US" sz="2800" b="1" dirty="0">
                  <a:solidFill>
                    <a:srgbClr val="FF0000"/>
                  </a:solidFill>
                  <a:latin typeface="Cambria" panose="02040503050406030204" pitchFamily="18" charset="0"/>
                  <a:ea typeface="Cambria" panose="02040503050406030204" pitchFamily="18" charset="0"/>
                </a:rPr>
                <a:t> an </a:t>
              </a:r>
              <a:r>
                <a:rPr lang="en-US" sz="2800" b="1" dirty="0" err="1">
                  <a:solidFill>
                    <a:srgbClr val="FF0000"/>
                  </a:solidFill>
                  <a:latin typeface="Cambria" panose="02040503050406030204" pitchFamily="18" charset="0"/>
                  <a:ea typeface="Cambria" panose="02040503050406030204" pitchFamily="18" charset="0"/>
                </a:rPr>
                <a:t>toàn</a:t>
              </a:r>
              <a:r>
                <a:rPr lang="en-US" sz="2800" b="1" dirty="0">
                  <a:solidFill>
                    <a:srgbClr val="FF0000"/>
                  </a:solidFill>
                  <a:latin typeface="Cambria" panose="02040503050406030204" pitchFamily="18" charset="0"/>
                  <a:ea typeface="Cambria" panose="02040503050406030204" pitchFamily="18" charset="0"/>
                </a:rPr>
                <a:t>.</a:t>
              </a:r>
            </a:p>
          </p:txBody>
        </p:sp>
      </p:grpSp>
      <p:pic>
        <p:nvPicPr>
          <p:cNvPr id="12" name="Picture 11">
            <a:extLst>
              <a:ext uri="{FF2B5EF4-FFF2-40B4-BE49-F238E27FC236}">
                <a16:creationId xmlns:a16="http://schemas.microsoft.com/office/drawing/2014/main" id="{8A432D2E-E6F6-87BD-C8A8-5478237F7539}"/>
              </a:ext>
            </a:extLst>
          </p:cNvPr>
          <p:cNvPicPr>
            <a:picLocks noChangeAspect="1"/>
          </p:cNvPicPr>
          <p:nvPr/>
        </p:nvPicPr>
        <p:blipFill>
          <a:blip r:embed="rId2"/>
          <a:stretch>
            <a:fillRect/>
          </a:stretch>
        </p:blipFill>
        <p:spPr>
          <a:xfrm>
            <a:off x="1203204" y="1991361"/>
            <a:ext cx="2967213" cy="3945444"/>
          </a:xfrm>
          <a:prstGeom prst="rect">
            <a:avLst/>
          </a:prstGeom>
        </p:spPr>
      </p:pic>
    </p:spTree>
    <p:extLst>
      <p:ext uri="{BB962C8B-B14F-4D97-AF65-F5344CB8AC3E}">
        <p14:creationId xmlns:p14="http://schemas.microsoft.com/office/powerpoint/2010/main" val="21032012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4">
            <a:extLst>
              <a:ext uri="{FF2B5EF4-FFF2-40B4-BE49-F238E27FC236}">
                <a16:creationId xmlns:a16="http://schemas.microsoft.com/office/drawing/2014/main" id="{D73F57AF-E7CF-4517-8F33-33E2356FE14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5089" b="88166" l="23669" r="89645">
                        <a14:foregroundMark x1="63018" y1="56805" x2="77219" y2="46746"/>
                        <a14:foregroundMark x1="77219" y1="46746" x2="77515" y2="42308"/>
                        <a14:foregroundMark x1="89645" y1="38462" x2="89645" y2="38462"/>
                        <a14:foregroundMark x1="39645" y1="76627" x2="42308" y2="88166"/>
                        <a14:foregroundMark x1="29290" y1="21302" x2="57692" y2="15089"/>
                        <a14:foregroundMark x1="23669" y1="19822" x2="24852" y2="29290"/>
                        <a14:foregroundMark x1="35799" y1="64793" x2="51183" y2="58580"/>
                      </a14:backgroundRemoval>
                    </a14:imgEffect>
                  </a14:imgLayer>
                </a14:imgProps>
              </a:ext>
              <a:ext uri="{28A0092B-C50C-407E-A947-70E740481C1C}">
                <a14:useLocalDpi xmlns:a14="http://schemas.microsoft.com/office/drawing/2010/main" val="0"/>
              </a:ext>
            </a:extLst>
          </a:blip>
          <a:srcRect l="21664" t="12186" r="23096" b="13105"/>
          <a:stretch/>
        </p:blipFill>
        <p:spPr bwMode="auto">
          <a:xfrm>
            <a:off x="10232095" y="3702009"/>
            <a:ext cx="2333563" cy="315599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97E069E-2A8B-4C9B-9577-9E8F4D273596}"/>
              </a:ext>
            </a:extLst>
          </p:cNvPr>
          <p:cNvSpPr txBox="1"/>
          <p:nvPr/>
        </p:nvSpPr>
        <p:spPr>
          <a:xfrm>
            <a:off x="396240" y="962425"/>
            <a:ext cx="10901680" cy="2800767"/>
          </a:xfrm>
          <a:custGeom>
            <a:avLst/>
            <a:gdLst>
              <a:gd name="connsiteX0" fmla="*/ 0 w 9947615"/>
              <a:gd name="connsiteY0" fmla="*/ 0 h 2554545"/>
              <a:gd name="connsiteX1" fmla="*/ 9947615 w 9947615"/>
              <a:gd name="connsiteY1" fmla="*/ 0 h 2554545"/>
              <a:gd name="connsiteX2" fmla="*/ 9947615 w 9947615"/>
              <a:gd name="connsiteY2" fmla="*/ 2554545 h 2554545"/>
              <a:gd name="connsiteX3" fmla="*/ 0 w 9947615"/>
              <a:gd name="connsiteY3" fmla="*/ 2554545 h 2554545"/>
              <a:gd name="connsiteX4" fmla="*/ 0 w 994761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47615" h="2554545" fill="none" extrusionOk="0">
                <a:moveTo>
                  <a:pt x="0" y="0"/>
                </a:moveTo>
                <a:cubicBezTo>
                  <a:pt x="2676150" y="5222"/>
                  <a:pt x="7857499" y="24918"/>
                  <a:pt x="9947615" y="0"/>
                </a:cubicBezTo>
                <a:cubicBezTo>
                  <a:pt x="9786370" y="837733"/>
                  <a:pt x="9903855" y="1383476"/>
                  <a:pt x="9947615" y="2554545"/>
                </a:cubicBezTo>
                <a:cubicBezTo>
                  <a:pt x="4987729" y="2389784"/>
                  <a:pt x="4625746" y="2672695"/>
                  <a:pt x="0" y="2554545"/>
                </a:cubicBezTo>
                <a:cubicBezTo>
                  <a:pt x="-55725" y="1859262"/>
                  <a:pt x="17072" y="437056"/>
                  <a:pt x="0" y="0"/>
                </a:cubicBezTo>
                <a:close/>
              </a:path>
              <a:path w="9947615" h="2554545" stroke="0" extrusionOk="0">
                <a:moveTo>
                  <a:pt x="0" y="0"/>
                </a:moveTo>
                <a:cubicBezTo>
                  <a:pt x="3710714" y="11849"/>
                  <a:pt x="5071010" y="-161459"/>
                  <a:pt x="9947615" y="0"/>
                </a:cubicBezTo>
                <a:cubicBezTo>
                  <a:pt x="9950745" y="1191849"/>
                  <a:pt x="9846439" y="1724527"/>
                  <a:pt x="9947615" y="2554545"/>
                </a:cubicBezTo>
                <a:cubicBezTo>
                  <a:pt x="8342594" y="2408685"/>
                  <a:pt x="4931532"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10901680"/>
                      <a:gd name="connsiteY0" fmla="*/ 0 h 2800767"/>
                      <a:gd name="connsiteX1" fmla="*/ 10901680 w 10901680"/>
                      <a:gd name="connsiteY1" fmla="*/ 0 h 2800767"/>
                      <a:gd name="connsiteX2" fmla="*/ 10901680 w 10901680"/>
                      <a:gd name="connsiteY2" fmla="*/ 2800767 h 2800767"/>
                      <a:gd name="connsiteX3" fmla="*/ 0 w 10901680"/>
                      <a:gd name="connsiteY3" fmla="*/ 2800767 h 2800767"/>
                      <a:gd name="connsiteX4" fmla="*/ 0 w 10901680"/>
                      <a:gd name="connsiteY4" fmla="*/ 0 h 2800767"/>
                      <a:gd name="connsiteX0" fmla="*/ 0 w 10901680"/>
                      <a:gd name="connsiteY0" fmla="*/ 0 h 2800767"/>
                      <a:gd name="connsiteX1" fmla="*/ 10901680 w 10901680"/>
                      <a:gd name="connsiteY1" fmla="*/ 0 h 2800767"/>
                      <a:gd name="connsiteX2" fmla="*/ 10901680 w 10901680"/>
                      <a:gd name="connsiteY2" fmla="*/ 2800767 h 2800767"/>
                      <a:gd name="connsiteX3" fmla="*/ 0 w 10901680"/>
                      <a:gd name="connsiteY3" fmla="*/ 2800767 h 2800767"/>
                      <a:gd name="connsiteX4" fmla="*/ 0 w 10901680"/>
                      <a:gd name="connsiteY4" fmla="*/ 0 h 280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1680" h="2800767" fill="none" extrusionOk="0">
                        <a:moveTo>
                          <a:pt x="0" y="0"/>
                        </a:moveTo>
                        <a:cubicBezTo>
                          <a:pt x="2307033" y="5222"/>
                          <a:pt x="7517589" y="24918"/>
                          <a:pt x="10901680" y="0"/>
                        </a:cubicBezTo>
                        <a:cubicBezTo>
                          <a:pt x="10719200" y="903342"/>
                          <a:pt x="10844471" y="1497466"/>
                          <a:pt x="10901680" y="2800767"/>
                        </a:cubicBezTo>
                        <a:cubicBezTo>
                          <a:pt x="5435955" y="2638840"/>
                          <a:pt x="5118856" y="2937486"/>
                          <a:pt x="0" y="2800767"/>
                        </a:cubicBezTo>
                        <a:cubicBezTo>
                          <a:pt x="-3944" y="1993195"/>
                          <a:pt x="20567" y="561574"/>
                          <a:pt x="0" y="0"/>
                        </a:cubicBezTo>
                        <a:close/>
                      </a:path>
                      <a:path w="10901680" h="2800767" stroke="0" extrusionOk="0">
                        <a:moveTo>
                          <a:pt x="0" y="0"/>
                        </a:moveTo>
                        <a:cubicBezTo>
                          <a:pt x="4175230" y="11389"/>
                          <a:pt x="5618163" y="-193547"/>
                          <a:pt x="10901680" y="0"/>
                        </a:cubicBezTo>
                        <a:cubicBezTo>
                          <a:pt x="10845569" y="1252054"/>
                          <a:pt x="10896368" y="1860986"/>
                          <a:pt x="10901680" y="2800767"/>
                        </a:cubicBezTo>
                        <a:cubicBezTo>
                          <a:pt x="9598432" y="3034470"/>
                          <a:pt x="5303684" y="2048153"/>
                          <a:pt x="0" y="2800767"/>
                        </a:cubicBezTo>
                        <a:cubicBezTo>
                          <a:pt x="50681" y="1442299"/>
                          <a:pt x="190029" y="1321099"/>
                          <a:pt x="0" y="0"/>
                        </a:cubicBezTo>
                        <a:close/>
                      </a:path>
                      <a:path w="10901680" h="2800767" fill="none" stroke="0" extrusionOk="0">
                        <a:moveTo>
                          <a:pt x="0" y="0"/>
                        </a:moveTo>
                        <a:cubicBezTo>
                          <a:pt x="4782842" y="11849"/>
                          <a:pt x="9636186" y="-161459"/>
                          <a:pt x="10901680" y="0"/>
                        </a:cubicBezTo>
                        <a:cubicBezTo>
                          <a:pt x="10795741" y="975844"/>
                          <a:pt x="10807968" y="1590471"/>
                          <a:pt x="10901680" y="2800767"/>
                        </a:cubicBezTo>
                        <a:cubicBezTo>
                          <a:pt x="5481854" y="2650181"/>
                          <a:pt x="5126476" y="3005724"/>
                          <a:pt x="0" y="2800767"/>
                        </a:cubicBezTo>
                        <a:cubicBezTo>
                          <a:pt x="-75525" y="1977972"/>
                          <a:pt x="27262" y="533356"/>
                          <a:pt x="0" y="0"/>
                        </a:cubicBezTo>
                        <a:close/>
                      </a:path>
                    </a:pathLst>
                  </a:custGeom>
                  <ask:type>
                    <ask:lineSketchCurved/>
                  </ask:type>
                </ask:lineSketchStyleProps>
              </a:ext>
            </a:extLst>
          </a:ln>
        </p:spPr>
        <p:txBody>
          <a:bodyPr wrap="square">
            <a:spAutoFit/>
          </a:bodyPr>
          <a:lstStyle/>
          <a:p>
            <a:pPr marL="457200" lvl="0" indent="-457200" algn="just">
              <a:buFont typeface="Arial" panose="020B0604020202020204" pitchFamily="34" charset="0"/>
              <a:buChar char="•"/>
              <a:defRPr/>
            </a:pPr>
            <a:r>
              <a:rPr lang="vi-VN" sz="4400" dirty="0">
                <a:solidFill>
                  <a:srgbClr val="000000"/>
                </a:solidFill>
                <a:latin typeface="Cambria" panose="02040503050406030204" pitchFamily="18" charset="0"/>
                <a:ea typeface="Cambria" panose="02040503050406030204" pitchFamily="18" charset="0"/>
                <a:cs typeface="Calibri" panose="020F0502020204030204" pitchFamily="34" charset="0"/>
              </a:rPr>
              <a:t>Khi tham gia giao thông, chúng ta cần thực hiện quy định của biển báo giao thông để bản thân và mọi người xung quanh được tham gia giao thông an toàn.</a:t>
            </a:r>
            <a:endPar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8138486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3"/>
                                        </p:tgtEl>
                                        <p:attrNameLst>
                                          <p:attrName>r</p:attrName>
                                        </p:attrNameLst>
                                      </p:cBhvr>
                                    </p:animRot>
                                    <p:animRot by="-240000">
                                      <p:cBhvr>
                                        <p:cTn id="7" dur="200" fill="hold">
                                          <p:stCondLst>
                                            <p:cond delay="200"/>
                                          </p:stCondLst>
                                        </p:cTn>
                                        <p:tgtEl>
                                          <p:spTgt spid="83"/>
                                        </p:tgtEl>
                                        <p:attrNameLst>
                                          <p:attrName>r</p:attrName>
                                        </p:attrNameLst>
                                      </p:cBhvr>
                                    </p:animRot>
                                    <p:animRot by="240000">
                                      <p:cBhvr>
                                        <p:cTn id="8" dur="200" fill="hold">
                                          <p:stCondLst>
                                            <p:cond delay="400"/>
                                          </p:stCondLst>
                                        </p:cTn>
                                        <p:tgtEl>
                                          <p:spTgt spid="83"/>
                                        </p:tgtEl>
                                        <p:attrNameLst>
                                          <p:attrName>r</p:attrName>
                                        </p:attrNameLst>
                                      </p:cBhvr>
                                    </p:animRot>
                                    <p:animRot by="-240000">
                                      <p:cBhvr>
                                        <p:cTn id="9" dur="200" fill="hold">
                                          <p:stCondLst>
                                            <p:cond delay="600"/>
                                          </p:stCondLst>
                                        </p:cTn>
                                        <p:tgtEl>
                                          <p:spTgt spid="83"/>
                                        </p:tgtEl>
                                        <p:attrNameLst>
                                          <p:attrName>r</p:attrName>
                                        </p:attrNameLst>
                                      </p:cBhvr>
                                    </p:animRot>
                                    <p:animRot by="120000">
                                      <p:cBhvr>
                                        <p:cTn id="10" dur="200" fill="hold">
                                          <p:stCondLst>
                                            <p:cond delay="800"/>
                                          </p:stCondLst>
                                        </p:cTn>
                                        <p:tgtEl>
                                          <p:spTgt spid="8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3" name="图片 22" descr="15"/>
          <p:cNvPicPr>
            <a:picLocks noChangeAspect="1"/>
          </p:cNvPicPr>
          <p:nvPr/>
        </p:nvPicPr>
        <p:blipFill>
          <a:blip r:embed="rId3"/>
          <a:stretch>
            <a:fillRect/>
          </a:stretch>
        </p:blipFill>
        <p:spPr>
          <a:xfrm>
            <a:off x="-635" y="-635"/>
            <a:ext cx="12192635" cy="6858635"/>
          </a:xfrm>
          <a:prstGeom prst="rect">
            <a:avLst/>
          </a:prstGeom>
        </p:spPr>
      </p:pic>
      <p:pic>
        <p:nvPicPr>
          <p:cNvPr id="6" name="图片 5" descr="16"/>
          <p:cNvPicPr>
            <a:picLocks noChangeAspect="1"/>
          </p:cNvPicPr>
          <p:nvPr/>
        </p:nvPicPr>
        <p:blipFill>
          <a:blip r:embed="rId4"/>
          <a:srcRect l="16118" r="3626"/>
          <a:stretch>
            <a:fillRect/>
          </a:stretch>
        </p:blipFill>
        <p:spPr>
          <a:xfrm>
            <a:off x="7118" y="-304640"/>
            <a:ext cx="9713972" cy="6290310"/>
          </a:xfrm>
          <a:prstGeom prst="rect">
            <a:avLst/>
          </a:prstGeom>
        </p:spPr>
      </p:pic>
      <p:pic>
        <p:nvPicPr>
          <p:cNvPr id="8" name="图片 7" descr="22"/>
          <p:cNvPicPr>
            <a:picLocks noChangeAspect="1"/>
          </p:cNvPicPr>
          <p:nvPr/>
        </p:nvPicPr>
        <p:blipFill>
          <a:blip r:embed="rId5"/>
          <a:srcRect l="8550" r="42036"/>
          <a:stretch>
            <a:fillRect/>
          </a:stretch>
        </p:blipFill>
        <p:spPr>
          <a:xfrm flipH="1">
            <a:off x="6361961" y="1750869"/>
            <a:ext cx="6147937" cy="5832390"/>
          </a:xfrm>
          <a:prstGeom prst="rect">
            <a:avLst/>
          </a:prstGeom>
        </p:spPr>
      </p:pic>
      <p:pic>
        <p:nvPicPr>
          <p:cNvPr id="3" name="Picture 2">
            <a:extLst>
              <a:ext uri="{FF2B5EF4-FFF2-40B4-BE49-F238E27FC236}">
                <a16:creationId xmlns:a16="http://schemas.microsoft.com/office/drawing/2014/main" id="{E3F8D9C6-57EF-1A58-DAEC-4247901EBA9F}"/>
              </a:ext>
            </a:extLst>
          </p:cNvPr>
          <p:cNvPicPr>
            <a:picLocks noChangeAspect="1"/>
          </p:cNvPicPr>
          <p:nvPr/>
        </p:nvPicPr>
        <p:blipFill>
          <a:blip r:embed="rId6"/>
          <a:stretch>
            <a:fillRect/>
          </a:stretch>
        </p:blipFill>
        <p:spPr>
          <a:xfrm>
            <a:off x="1095878" y="1113400"/>
            <a:ext cx="8340051" cy="3127519"/>
          </a:xfrm>
          <a:prstGeom prst="rect">
            <a:avLst/>
          </a:prstGeom>
        </p:spPr>
      </p:pic>
    </p:spTree>
    <p:extLst>
      <p:ext uri="{BB962C8B-B14F-4D97-AF65-F5344CB8AC3E}">
        <p14:creationId xmlns:p14="http://schemas.microsoft.com/office/powerpoint/2010/main" val="36059634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1">
            <a:extLst>
              <a:ext uri="{FF2B5EF4-FFF2-40B4-BE49-F238E27FC236}">
                <a16:creationId xmlns:a16="http://schemas.microsoft.com/office/drawing/2014/main" id="{8F6C4BF8-534B-AFA9-E7E4-378DF8CBFB76}"/>
              </a:ext>
            </a:extLst>
          </p:cNvPr>
          <p:cNvGrpSpPr/>
          <p:nvPr/>
        </p:nvGrpSpPr>
        <p:grpSpPr>
          <a:xfrm>
            <a:off x="1680755" y="286790"/>
            <a:ext cx="8830491" cy="1293815"/>
            <a:chOff x="4343092" y="286791"/>
            <a:chExt cx="3505815" cy="637637"/>
          </a:xfrm>
        </p:grpSpPr>
        <p:sp>
          <p:nvSpPr>
            <p:cNvPr id="5" name="矩形 32">
              <a:extLst>
                <a:ext uri="{FF2B5EF4-FFF2-40B4-BE49-F238E27FC236}">
                  <a16:creationId xmlns:a16="http://schemas.microsoft.com/office/drawing/2014/main" id="{69FAB080-F6DD-BFF2-5CA3-EB1C3E9C3275}"/>
                </a:ext>
              </a:extLst>
            </p:cNvPr>
            <p:cNvSpPr/>
            <p:nvPr/>
          </p:nvSpPr>
          <p:spPr>
            <a:xfrm>
              <a:off x="4540249" y="367212"/>
              <a:ext cx="3111500" cy="50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rPr>
                <a:t>Hoàn</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thành</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1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sản</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phẩm</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học</a:t>
              </a:r>
              <a:r>
                <a:rPr kumimoji="0" lang="en-US" altLang="zh-CN" sz="3600" b="1" i="0" u="none" strike="noStrike" kern="1200" cap="none" spc="0" normalizeH="0" noProof="0" dirty="0">
                  <a:ln>
                    <a:noFill/>
                  </a:ln>
                  <a:solidFill>
                    <a:srgbClr val="FFFFFF"/>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FFFFFF"/>
                  </a:solidFill>
                  <a:effectLst/>
                  <a:uLnTx/>
                  <a:uFillTx/>
                  <a:latin typeface="Cambria" panose="02040503050406030204" pitchFamily="18" charset="0"/>
                  <a:ea typeface="Cambria" panose="02040503050406030204" pitchFamily="18" charset="0"/>
                </a:rPr>
                <a:t>tập</a:t>
              </a:r>
              <a:endParaRPr kumimoji="0" lang="zh-CN" altLang="en-US" sz="3600" b="1" i="0" u="none" strike="noStrike" kern="1200" cap="none" spc="0" normalizeH="0" baseline="0" noProof="0" dirty="0">
                <a:ln>
                  <a:noFill/>
                </a:ln>
                <a:solidFill>
                  <a:srgbClr val="FFFFFF"/>
                </a:solidFill>
                <a:effectLst/>
                <a:uLnTx/>
                <a:uFillTx/>
                <a:latin typeface="Cambria" panose="02040503050406030204" pitchFamily="18" charset="0"/>
                <a:ea typeface="思源黑体 CN Heavy" panose="020B0A00000000000000" pitchFamily="34" charset="-122"/>
              </a:endParaRPr>
            </a:p>
          </p:txBody>
        </p:sp>
        <p:pic>
          <p:nvPicPr>
            <p:cNvPr id="6" name="图片 33">
              <a:extLst>
                <a:ext uri="{FF2B5EF4-FFF2-40B4-BE49-F238E27FC236}">
                  <a16:creationId xmlns:a16="http://schemas.microsoft.com/office/drawing/2014/main" id="{4D3EB5DF-5046-1DAC-2B70-20FD1410BA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586" t="48986" r="21159" b="19922"/>
            <a:stretch/>
          </p:blipFill>
          <p:spPr>
            <a:xfrm>
              <a:off x="4343092" y="286791"/>
              <a:ext cx="394315" cy="637637"/>
            </a:xfrm>
            <a:prstGeom prst="rect">
              <a:avLst/>
            </a:prstGeom>
          </p:spPr>
        </p:pic>
        <p:pic>
          <p:nvPicPr>
            <p:cNvPr id="7" name="图片 34">
              <a:extLst>
                <a:ext uri="{FF2B5EF4-FFF2-40B4-BE49-F238E27FC236}">
                  <a16:creationId xmlns:a16="http://schemas.microsoft.com/office/drawing/2014/main" id="{9D5A24E2-8B84-22B1-4F8D-4AC2D9201FE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8586" t="48986" r="21159" b="19922"/>
            <a:stretch/>
          </p:blipFill>
          <p:spPr>
            <a:xfrm>
              <a:off x="7454592" y="286791"/>
              <a:ext cx="394315" cy="637637"/>
            </a:xfrm>
            <a:prstGeom prst="rect">
              <a:avLst/>
            </a:prstGeom>
          </p:spPr>
        </p:pic>
        <p:cxnSp>
          <p:nvCxnSpPr>
            <p:cNvPr id="8" name="直接连接符 35">
              <a:extLst>
                <a:ext uri="{FF2B5EF4-FFF2-40B4-BE49-F238E27FC236}">
                  <a16:creationId xmlns:a16="http://schemas.microsoft.com/office/drawing/2014/main" id="{59FC974A-429C-1409-C00D-4E9FAF302FCD}"/>
                </a:ext>
              </a:extLst>
            </p:cNvPr>
            <p:cNvCxnSpPr/>
            <p:nvPr/>
          </p:nvCxnSpPr>
          <p:spPr>
            <a:xfrm>
              <a:off x="4737407" y="808547"/>
              <a:ext cx="2717185" cy="0"/>
            </a:xfrm>
            <a:prstGeom prst="line">
              <a:avLst/>
            </a:prstGeom>
            <a:ln w="2857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D20F3CE-18AE-0A41-DFC1-DA8F72F13A87}"/>
              </a:ext>
            </a:extLst>
          </p:cNvPr>
          <p:cNvGrpSpPr/>
          <p:nvPr/>
        </p:nvGrpSpPr>
        <p:grpSpPr>
          <a:xfrm>
            <a:off x="3933144" y="1885801"/>
            <a:ext cx="7091907" cy="1548621"/>
            <a:chOff x="3933144" y="1885801"/>
            <a:chExt cx="7091907" cy="1548621"/>
          </a:xfrm>
        </p:grpSpPr>
        <p:grpSp>
          <p:nvGrpSpPr>
            <p:cNvPr id="16" name="Group 15">
              <a:extLst>
                <a:ext uri="{FF2B5EF4-FFF2-40B4-BE49-F238E27FC236}">
                  <a16:creationId xmlns:a16="http://schemas.microsoft.com/office/drawing/2014/main" id="{08562DDA-22D0-B45E-6D9C-BAA99E0EB1A2}"/>
                </a:ext>
              </a:extLst>
            </p:cNvPr>
            <p:cNvGrpSpPr/>
            <p:nvPr/>
          </p:nvGrpSpPr>
          <p:grpSpPr>
            <a:xfrm>
              <a:off x="3933144" y="1885801"/>
              <a:ext cx="7091907" cy="1548621"/>
              <a:chOff x="3867830" y="1884111"/>
              <a:chExt cx="8059866" cy="1905487"/>
            </a:xfrm>
          </p:grpSpPr>
          <p:sp>
            <p:nvSpPr>
              <p:cNvPr id="18" name="ïSḷiḍe">
                <a:extLst>
                  <a:ext uri="{FF2B5EF4-FFF2-40B4-BE49-F238E27FC236}">
                    <a16:creationId xmlns:a16="http://schemas.microsoft.com/office/drawing/2014/main" id="{37BB334B-F612-A9A8-422F-43F613FDCF98}"/>
                  </a:ext>
                </a:extLst>
              </p:cNvPr>
              <p:cNvSpPr/>
              <p:nvPr/>
            </p:nvSpPr>
            <p:spPr>
              <a:xfrm>
                <a:off x="4033810" y="2078210"/>
                <a:ext cx="7696635" cy="1517290"/>
              </a:xfrm>
              <a:prstGeom prst="roundRect">
                <a:avLst>
                  <a:gd name="adj" fmla="val 8620"/>
                </a:avLst>
              </a:prstGeom>
              <a:solidFill>
                <a:schemeClr val="bg1"/>
              </a:solidFill>
              <a:ln w="38100">
                <a:solidFill>
                  <a:srgbClr val="00B050"/>
                </a:solidFill>
                <a:prstDash val="dashDot"/>
                <a:round/>
                <a:headEnd/>
                <a:tailEnd/>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FFFFFF"/>
                  </a:solidFill>
                  <a:effectLst/>
                  <a:uLnTx/>
                  <a:uFillTx/>
                  <a:latin typeface="Arial" panose="020F0502020204030204"/>
                  <a:cs typeface="+mn-cs"/>
                </a:endParaRPr>
              </a:p>
            </p:txBody>
          </p:sp>
          <p:sp>
            <p:nvSpPr>
              <p:cNvPr id="19" name="ïSḷiḍe">
                <a:extLst>
                  <a:ext uri="{FF2B5EF4-FFF2-40B4-BE49-F238E27FC236}">
                    <a16:creationId xmlns:a16="http://schemas.microsoft.com/office/drawing/2014/main" id="{7038D7D1-6E63-60C7-2380-52540CCD275C}"/>
                  </a:ext>
                </a:extLst>
              </p:cNvPr>
              <p:cNvSpPr/>
              <p:nvPr/>
            </p:nvSpPr>
            <p:spPr>
              <a:xfrm>
                <a:off x="3867830" y="1884111"/>
                <a:ext cx="8059866" cy="1905487"/>
              </a:xfrm>
              <a:prstGeom prst="roundRect">
                <a:avLst>
                  <a:gd name="adj" fmla="val 8620"/>
                </a:avLst>
              </a:prstGeom>
              <a:noFill/>
              <a:ln w="28575">
                <a:solidFill>
                  <a:schemeClr val="bg1">
                    <a:lumMod val="9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FFFFFF"/>
                  </a:solidFill>
                  <a:effectLst/>
                  <a:uLnTx/>
                  <a:uFillTx/>
                  <a:latin typeface="Arial" panose="020F0502020204030204"/>
                  <a:cs typeface="+mn-cs"/>
                </a:endParaRPr>
              </a:p>
            </p:txBody>
          </p:sp>
        </p:grpSp>
        <p:sp>
          <p:nvSpPr>
            <p:cNvPr id="17" name="TextBox 16">
              <a:extLst>
                <a:ext uri="{FF2B5EF4-FFF2-40B4-BE49-F238E27FC236}">
                  <a16:creationId xmlns:a16="http://schemas.microsoft.com/office/drawing/2014/main" id="{522F233E-4D38-6F20-047C-AEEAC9D57343}"/>
                </a:ext>
              </a:extLst>
            </p:cNvPr>
            <p:cNvSpPr txBox="1"/>
            <p:nvPr/>
          </p:nvSpPr>
          <p:spPr>
            <a:xfrm>
              <a:off x="4324417" y="2055623"/>
              <a:ext cx="6309360" cy="1200329"/>
            </a:xfrm>
            <a:prstGeom prst="rect">
              <a:avLst/>
            </a:prstGeom>
            <a:noFill/>
          </p:spPr>
          <p:txBody>
            <a:bodyPr wrap="square" rtlCol="0">
              <a:spAutoFit/>
            </a:bodyPr>
            <a:lstStyle/>
            <a:p>
              <a:pPr algn="ctr"/>
              <a:r>
                <a:rPr lang="en-US" sz="3600" b="1" dirty="0">
                  <a:solidFill>
                    <a:schemeClr val="accent6">
                      <a:lumMod val="50000"/>
                    </a:schemeClr>
                  </a:solidFill>
                  <a:latin typeface="Cambria" panose="02040503050406030204" pitchFamily="18" charset="0"/>
                  <a:ea typeface="Cambria" panose="02040503050406030204" pitchFamily="18" charset="0"/>
                </a:rPr>
                <a:t>1. </a:t>
              </a:r>
              <a:r>
                <a:rPr lang="en-US" sz="3600" b="1" dirty="0" err="1">
                  <a:solidFill>
                    <a:schemeClr val="accent6">
                      <a:lumMod val="50000"/>
                    </a:schemeClr>
                  </a:solidFill>
                  <a:latin typeface="Cambria" panose="02040503050406030204" pitchFamily="18" charset="0"/>
                  <a:ea typeface="Cambria" panose="02040503050406030204" pitchFamily="18" charset="0"/>
                </a:rPr>
                <a:t>Vẽ</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hoặc</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cắt</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dán</a:t>
              </a:r>
              <a:r>
                <a:rPr lang="en-US" sz="3600" b="1" dirty="0">
                  <a:solidFill>
                    <a:schemeClr val="accent6">
                      <a:lumMod val="50000"/>
                    </a:schemeClr>
                  </a:solidFill>
                  <a:latin typeface="Cambria" panose="02040503050406030204" pitchFamily="18" charset="0"/>
                  <a:ea typeface="Cambria" panose="02040503050406030204" pitchFamily="18" charset="0"/>
                </a:rPr>
                <a:t> 1 </a:t>
              </a:r>
              <a:r>
                <a:rPr lang="en-US" sz="3600" b="1" dirty="0" err="1">
                  <a:solidFill>
                    <a:schemeClr val="accent6">
                      <a:lumMod val="50000"/>
                    </a:schemeClr>
                  </a:solidFill>
                  <a:latin typeface="Cambria" panose="02040503050406030204" pitchFamily="18" charset="0"/>
                  <a:ea typeface="Cambria" panose="02040503050406030204" pitchFamily="18" charset="0"/>
                </a:rPr>
                <a:t>biển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báo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giao</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thông</a:t>
              </a:r>
              <a:endParaRPr lang="en-US" sz="3600" b="1" dirty="0">
                <a:solidFill>
                  <a:schemeClr val="accent6">
                    <a:lumMod val="50000"/>
                  </a:schemeClr>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E239F530-49A9-F88E-56C3-A1D33E3EFB51}"/>
              </a:ext>
            </a:extLst>
          </p:cNvPr>
          <p:cNvGrpSpPr/>
          <p:nvPr/>
        </p:nvGrpSpPr>
        <p:grpSpPr>
          <a:xfrm>
            <a:off x="2673961" y="4114005"/>
            <a:ext cx="7148267" cy="1550247"/>
            <a:chOff x="2673961" y="4114005"/>
            <a:chExt cx="7148267" cy="1550247"/>
          </a:xfrm>
        </p:grpSpPr>
        <p:grpSp>
          <p:nvGrpSpPr>
            <p:cNvPr id="21" name="Group 20">
              <a:extLst>
                <a:ext uri="{FF2B5EF4-FFF2-40B4-BE49-F238E27FC236}">
                  <a16:creationId xmlns:a16="http://schemas.microsoft.com/office/drawing/2014/main" id="{C4BDCF6D-5AE6-405B-1116-59D80D9470A8}"/>
                </a:ext>
              </a:extLst>
            </p:cNvPr>
            <p:cNvGrpSpPr/>
            <p:nvPr/>
          </p:nvGrpSpPr>
          <p:grpSpPr>
            <a:xfrm>
              <a:off x="2673961" y="4114005"/>
              <a:ext cx="7148267" cy="1550247"/>
              <a:chOff x="2570499" y="4093104"/>
              <a:chExt cx="7122141" cy="1905487"/>
            </a:xfrm>
          </p:grpSpPr>
          <p:sp>
            <p:nvSpPr>
              <p:cNvPr id="23" name="ïSḷiḍe">
                <a:extLst>
                  <a:ext uri="{FF2B5EF4-FFF2-40B4-BE49-F238E27FC236}">
                    <a16:creationId xmlns:a16="http://schemas.microsoft.com/office/drawing/2014/main" id="{1386FD1D-F5E1-AC7F-B549-B0D1D801F5DD}"/>
                  </a:ext>
                </a:extLst>
              </p:cNvPr>
              <p:cNvSpPr/>
              <p:nvPr/>
            </p:nvSpPr>
            <p:spPr>
              <a:xfrm>
                <a:off x="2742092" y="4270724"/>
                <a:ext cx="6755903" cy="1517290"/>
              </a:xfrm>
              <a:prstGeom prst="roundRect">
                <a:avLst>
                  <a:gd name="adj" fmla="val 8620"/>
                </a:avLst>
              </a:prstGeom>
              <a:solidFill>
                <a:schemeClr val="bg1"/>
              </a:solidFill>
              <a:ln w="38100">
                <a:solidFill>
                  <a:srgbClr val="00B050"/>
                </a:solidFill>
                <a:prstDash val="dashDot"/>
                <a:round/>
                <a:headEnd/>
                <a:tailEnd/>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FFFFFF"/>
                  </a:solidFill>
                  <a:effectLst/>
                  <a:uLnTx/>
                  <a:uFillTx/>
                  <a:latin typeface="Arial" panose="020F0502020204030204"/>
                  <a:cs typeface="+mn-cs"/>
                </a:endParaRPr>
              </a:p>
            </p:txBody>
          </p:sp>
          <p:sp>
            <p:nvSpPr>
              <p:cNvPr id="24" name="ïSḷiḍe">
                <a:extLst>
                  <a:ext uri="{FF2B5EF4-FFF2-40B4-BE49-F238E27FC236}">
                    <a16:creationId xmlns:a16="http://schemas.microsoft.com/office/drawing/2014/main" id="{EAB642BB-C30E-D3D4-D785-B65D0C47E7DD}"/>
                  </a:ext>
                </a:extLst>
              </p:cNvPr>
              <p:cNvSpPr/>
              <p:nvPr/>
            </p:nvSpPr>
            <p:spPr>
              <a:xfrm>
                <a:off x="2570499" y="4093104"/>
                <a:ext cx="7122141" cy="1905487"/>
              </a:xfrm>
              <a:prstGeom prst="roundRect">
                <a:avLst>
                  <a:gd name="adj" fmla="val 8620"/>
                </a:avLst>
              </a:prstGeom>
              <a:noFill/>
              <a:ln w="28575">
                <a:solidFill>
                  <a:schemeClr val="bg1">
                    <a:lumMod val="95000"/>
                  </a:schemeClr>
                </a:solidFill>
                <a:prstDash val="solid"/>
                <a:round/>
                <a:headEnd/>
                <a:tailEn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rmAutofit/>
              </a:bodyPr>
              <a:lstStyle/>
              <a:p>
                <a:pPr marL="0" marR="0" lvl="0" indent="0" algn="ctr" defTabSz="914354" rtl="0" eaLnBrk="1" fontAlgn="auto" latinLnBrk="0" hangingPunct="1">
                  <a:lnSpc>
                    <a:spcPct val="100000"/>
                  </a:lnSpc>
                  <a:spcBef>
                    <a:spcPts val="0"/>
                  </a:spcBef>
                  <a:spcAft>
                    <a:spcPts val="0"/>
                  </a:spcAft>
                  <a:buClrTx/>
                  <a:buSzTx/>
                  <a:buFontTx/>
                  <a:buNone/>
                  <a:tabLst/>
                  <a:defRPr/>
                </a:pPr>
                <a:endParaRPr kumimoji="0" lang="zh-CN" altLang="en-US" sz="2000" b="1" i="1" u="none" strike="noStrike" kern="1200" cap="none" spc="0" normalizeH="0" baseline="0" noProof="0">
                  <a:ln>
                    <a:noFill/>
                  </a:ln>
                  <a:solidFill>
                    <a:srgbClr val="FFFFFF"/>
                  </a:solidFill>
                  <a:effectLst/>
                  <a:uLnTx/>
                  <a:uFillTx/>
                  <a:latin typeface="Arial" panose="020F0502020204030204"/>
                  <a:cs typeface="+mn-cs"/>
                </a:endParaRPr>
              </a:p>
            </p:txBody>
          </p:sp>
        </p:grpSp>
        <p:sp>
          <p:nvSpPr>
            <p:cNvPr id="22" name="TextBox 21">
              <a:extLst>
                <a:ext uri="{FF2B5EF4-FFF2-40B4-BE49-F238E27FC236}">
                  <a16:creationId xmlns:a16="http://schemas.microsoft.com/office/drawing/2014/main" id="{468BEC1A-5EFD-6F5C-F604-FC2EA0184380}"/>
                </a:ext>
              </a:extLst>
            </p:cNvPr>
            <p:cNvSpPr txBox="1"/>
            <p:nvPr/>
          </p:nvSpPr>
          <p:spPr>
            <a:xfrm>
              <a:off x="2846183" y="4272354"/>
              <a:ext cx="6545023" cy="1200329"/>
            </a:xfrm>
            <a:prstGeom prst="rect">
              <a:avLst/>
            </a:prstGeom>
            <a:noFill/>
          </p:spPr>
          <p:txBody>
            <a:bodyPr wrap="square" rtlCol="0">
              <a:spAutoFit/>
            </a:bodyPr>
            <a:lstStyle/>
            <a:p>
              <a:pPr algn="ctr"/>
              <a:r>
                <a:rPr lang="en-US" sz="3600" b="1" dirty="0">
                  <a:solidFill>
                    <a:schemeClr val="accent6">
                      <a:lumMod val="50000"/>
                    </a:schemeClr>
                  </a:solidFill>
                  <a:latin typeface="Cambria" panose="02040503050406030204" pitchFamily="18" charset="0"/>
                  <a:ea typeface="Cambria" panose="02040503050406030204" pitchFamily="18" charset="0"/>
                </a:rPr>
                <a:t>2. </a:t>
              </a:r>
              <a:r>
                <a:rPr lang="en-US" sz="3600" b="1" dirty="0" err="1">
                  <a:solidFill>
                    <a:schemeClr val="accent6">
                      <a:lumMod val="50000"/>
                    </a:schemeClr>
                  </a:solidFill>
                  <a:latin typeface="Cambria" panose="02040503050406030204" pitchFamily="18" charset="0"/>
                  <a:ea typeface="Cambria" panose="02040503050406030204" pitchFamily="18" charset="0"/>
                </a:rPr>
                <a:t>Giới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thiệu</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với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bạn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và</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người</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thân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sản</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phẩm</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của</a:t>
              </a:r>
              <a:r>
                <a:rPr lang="en-US" sz="3600" b="1" dirty="0">
                  <a:solidFill>
                    <a:schemeClr val="accent6">
                      <a:lumMod val="50000"/>
                    </a:schemeClr>
                  </a:solidFill>
                  <a:latin typeface="Cambria" panose="02040503050406030204" pitchFamily="18" charset="0"/>
                  <a:ea typeface="Cambria" panose="02040503050406030204" pitchFamily="18" charset="0"/>
                </a:rPr>
                <a:t> </a:t>
              </a:r>
              <a:r>
                <a:rPr lang="en-US" sz="3600" b="1" dirty="0" err="1">
                  <a:solidFill>
                    <a:schemeClr val="accent6">
                      <a:lumMod val="50000"/>
                    </a:schemeClr>
                  </a:solidFill>
                  <a:latin typeface="Cambria" panose="02040503050406030204" pitchFamily="18" charset="0"/>
                  <a:ea typeface="Cambria" panose="02040503050406030204" pitchFamily="18" charset="0"/>
                </a:rPr>
                <a:t>em</a:t>
              </a:r>
              <a:r>
                <a:rPr lang="en-US" sz="3600" b="1" dirty="0">
                  <a:solidFill>
                    <a:schemeClr val="accent6">
                      <a:lumMod val="50000"/>
                    </a:schemeClr>
                  </a:solidFill>
                  <a:latin typeface="Cambria" panose="02040503050406030204" pitchFamily="18" charset="0"/>
                  <a:ea typeface="Cambria" panose="02040503050406030204" pitchFamily="18" charset="0"/>
                </a:rPr>
                <a:t>.</a:t>
              </a:r>
            </a:p>
          </p:txBody>
        </p:sp>
      </p:grpSp>
      <p:pic>
        <p:nvPicPr>
          <p:cNvPr id="25" name="Picture 24">
            <a:extLst>
              <a:ext uri="{FF2B5EF4-FFF2-40B4-BE49-F238E27FC236}">
                <a16:creationId xmlns:a16="http://schemas.microsoft.com/office/drawing/2014/main" id="{4C664E38-B9C0-3658-89A8-24ECB3CC07E4}"/>
              </a:ext>
            </a:extLst>
          </p:cNvPr>
          <p:cNvPicPr>
            <a:picLocks noChangeAspect="1"/>
          </p:cNvPicPr>
          <p:nvPr/>
        </p:nvPicPr>
        <p:blipFill>
          <a:blip r:embed="rId3"/>
          <a:stretch>
            <a:fillRect/>
          </a:stretch>
        </p:blipFill>
        <p:spPr>
          <a:xfrm>
            <a:off x="91440" y="1849119"/>
            <a:ext cx="2692400" cy="4436233"/>
          </a:xfrm>
          <a:prstGeom prst="rect">
            <a:avLst/>
          </a:prstGeom>
        </p:spPr>
      </p:pic>
    </p:spTree>
    <p:extLst>
      <p:ext uri="{BB962C8B-B14F-4D97-AF65-F5344CB8AC3E}">
        <p14:creationId xmlns:p14="http://schemas.microsoft.com/office/powerpoint/2010/main" val="2727704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additive="base">
                                        <p:cTn id="24" dur="500" fill="hold"/>
                                        <p:tgtEl>
                                          <p:spTgt spid="25"/>
                                        </p:tgtEl>
                                        <p:attrNameLst>
                                          <p:attrName>ppt_x</p:attrName>
                                        </p:attrNameLst>
                                      </p:cBhvr>
                                      <p:tavLst>
                                        <p:tav tm="0">
                                          <p:val>
                                            <p:strVal val="#ppt_x"/>
                                          </p:val>
                                        </p:tav>
                                        <p:tav tm="100000">
                                          <p:val>
                                            <p:strVal val="#ppt_x"/>
                                          </p:val>
                                        </p:tav>
                                      </p:tavLst>
                                    </p:anim>
                                    <p:anim calcmode="lin" valueType="num">
                                      <p:cBhvr additive="base">
                                        <p:cTn id="2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
            <a:extLst>
              <a:ext uri="{FF2B5EF4-FFF2-40B4-BE49-F238E27FC236}">
                <a16:creationId xmlns:a16="http://schemas.microsoft.com/office/drawing/2014/main" id="{2427E8BF-F6E2-4E92-9930-5B0B7AF41F76}"/>
              </a:ext>
            </a:extLst>
          </p:cNvPr>
          <p:cNvSpPr/>
          <p:nvPr/>
        </p:nvSpPr>
        <p:spPr>
          <a:xfrm>
            <a:off x="2204" y="38447"/>
            <a:ext cx="12187592" cy="1041159"/>
          </a:xfrm>
          <a:custGeom>
            <a:avLst/>
            <a:gdLst>
              <a:gd name="connsiteX0" fmla="*/ 0 w 12187592"/>
              <a:gd name="connsiteY0" fmla="*/ 0 h 1041159"/>
              <a:gd name="connsiteX1" fmla="*/ 12187592 w 12187592"/>
              <a:gd name="connsiteY1" fmla="*/ 0 h 1041159"/>
              <a:gd name="connsiteX2" fmla="*/ 12187592 w 12187592"/>
              <a:gd name="connsiteY2" fmla="*/ 1041159 h 1041159"/>
              <a:gd name="connsiteX3" fmla="*/ 0 w 12187592"/>
              <a:gd name="connsiteY3" fmla="*/ 1041159 h 1041159"/>
              <a:gd name="connsiteX4" fmla="*/ 0 w 12187592"/>
              <a:gd name="connsiteY4" fmla="*/ 0 h 1041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87592" h="1041159" fill="none" extrusionOk="0">
                <a:moveTo>
                  <a:pt x="0" y="0"/>
                </a:moveTo>
                <a:cubicBezTo>
                  <a:pt x="3142262" y="-81710"/>
                  <a:pt x="10462865" y="51488"/>
                  <a:pt x="12187592" y="0"/>
                </a:cubicBezTo>
                <a:cubicBezTo>
                  <a:pt x="12229439" y="134224"/>
                  <a:pt x="12188654" y="812216"/>
                  <a:pt x="12187592" y="1041159"/>
                </a:cubicBezTo>
                <a:cubicBezTo>
                  <a:pt x="9963840" y="1089958"/>
                  <a:pt x="4798885" y="944244"/>
                  <a:pt x="0" y="1041159"/>
                </a:cubicBezTo>
                <a:cubicBezTo>
                  <a:pt x="-20274" y="611061"/>
                  <a:pt x="-79936" y="470135"/>
                  <a:pt x="0" y="0"/>
                </a:cubicBezTo>
                <a:close/>
              </a:path>
              <a:path w="12187592" h="1041159" stroke="0" extrusionOk="0">
                <a:moveTo>
                  <a:pt x="0" y="0"/>
                </a:moveTo>
                <a:cubicBezTo>
                  <a:pt x="3865773" y="-147471"/>
                  <a:pt x="6228698" y="-158921"/>
                  <a:pt x="12187592" y="0"/>
                </a:cubicBezTo>
                <a:cubicBezTo>
                  <a:pt x="12163616" y="379531"/>
                  <a:pt x="12173911" y="597842"/>
                  <a:pt x="12187592" y="1041159"/>
                </a:cubicBezTo>
                <a:cubicBezTo>
                  <a:pt x="7276390" y="1168529"/>
                  <a:pt x="2791311" y="1036768"/>
                  <a:pt x="0" y="1041159"/>
                </a:cubicBezTo>
                <a:cubicBezTo>
                  <a:pt x="-56274" y="849736"/>
                  <a:pt x="54021" y="189316"/>
                  <a:pt x="0" y="0"/>
                </a:cubicBezTo>
                <a:close/>
              </a:path>
            </a:pathLst>
          </a:custGeom>
          <a:solidFill>
            <a:srgbClr val="B3FFFF"/>
          </a:solidFill>
          <a:ln>
            <a:solidFill>
              <a:schemeClr val="tx1"/>
            </a:solidFill>
            <a:extLst>
              <a:ext uri="{C807C97D-BFC1-408E-A445-0C87EB9F89A2}">
                <ask:lineSketchStyleProps xmlns:ask="http://schemas.microsoft.com/office/drawing/2018/sketchyshapes" xmlns="" sd="1772318008">
                  <a:prstGeom prst="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5" name="矩形 28">
            <a:extLst>
              <a:ext uri="{FF2B5EF4-FFF2-40B4-BE49-F238E27FC236}">
                <a16:creationId xmlns:a16="http://schemas.microsoft.com/office/drawing/2014/main" id="{6C435EBE-C990-4A28-A29D-6F223548E0A0}"/>
              </a:ext>
            </a:extLst>
          </p:cNvPr>
          <p:cNvSpPr/>
          <p:nvPr/>
        </p:nvSpPr>
        <p:spPr>
          <a:xfrm>
            <a:off x="984308" y="234103"/>
            <a:ext cx="11030343" cy="523220"/>
          </a:xfrm>
          <a:prstGeom prst="rect">
            <a:avLst/>
          </a:prstGeom>
        </p:spPr>
        <p:txBody>
          <a:bodyPr wrap="square" lIns="0" tIns="0" rIns="0" bIns="0">
            <a:spAutoFit/>
          </a:bodyPr>
          <a:lstStyle/>
          <a:p>
            <a:pPr marL="0" marR="0" lvl="0" indent="0" algn="ctr" defTabSz="914217" rtl="0" eaLnBrk="1" fontAlgn="auto" latinLnBrk="0" hangingPunct="1">
              <a:lnSpc>
                <a:spcPct val="100000"/>
              </a:lnSpc>
              <a:spcBef>
                <a:spcPts val="0"/>
              </a:spcBef>
              <a:spcAft>
                <a:spcPts val="0"/>
              </a:spcAft>
              <a:buClrTx/>
              <a:buSzTx/>
              <a:buFontTx/>
              <a:buNone/>
              <a:tabLst/>
              <a:defRPr/>
            </a:pPr>
            <a:r>
              <a:rPr kumimoji="0" lang="vi-VN" altLang="zh-CN" sz="3400" b="1" i="0" u="none" strike="noStrike" kern="1200" cap="none" spc="-150" normalizeH="0" baseline="0" noProof="1">
                <a:ln>
                  <a:noFill/>
                </a:ln>
                <a:solidFill>
                  <a:srgbClr val="EF4546"/>
                </a:solidFill>
                <a:effectLst/>
                <a:uLnTx/>
                <a:uFillTx/>
                <a:latin typeface="Calibri"/>
                <a:ea typeface="华文新魏" panose="02010800040101010101" pitchFamily="2" charset="-122"/>
                <a:cs typeface="+mn-ea"/>
                <a:sym typeface="Arial" panose="020B0604020202020204" pitchFamily="34" charset="0"/>
              </a:rPr>
              <a:t>Vẽ hoặc cắt dán một số biển báo giao thông</a:t>
            </a:r>
          </a:p>
        </p:txBody>
      </p:sp>
      <p:pic>
        <p:nvPicPr>
          <p:cNvPr id="6" name="Picture 5" descr="Mục này có hình ảnh của: ">
            <a:extLst>
              <a:ext uri="{FF2B5EF4-FFF2-40B4-BE49-F238E27FC236}">
                <a16:creationId xmlns:a16="http://schemas.microsoft.com/office/drawing/2014/main" id="{7DAC3FE3-D00C-4EA4-9ACE-B5BE341960E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15" b="91525" l="9746" r="89831">
                        <a14:foregroundMark x1="19068" y1="75141" x2="75847" y2="60452"/>
                        <a14:foregroundMark x1="75847" y1="60452" x2="86017" y2="53107"/>
                        <a14:foregroundMark x1="75000" y1="73446" x2="80508" y2="62147"/>
                        <a14:foregroundMark x1="26695" y1="92655" x2="50424" y2="87006"/>
                        <a14:foregroundMark x1="50424" y1="87006" x2="50847" y2="87006"/>
                        <a14:foregroundMark x1="32627" y1="44068" x2="35169" y2="76836"/>
                        <a14:foregroundMark x1="35169" y1="76836" x2="45339" y2="42373"/>
                        <a14:foregroundMark x1="45339" y1="42373" x2="45339" y2="42373"/>
                        <a14:foregroundMark x1="36864" y1="39548" x2="55508" y2="38418"/>
                        <a14:foregroundMark x1="58898" y1="26554" x2="47881" y2="11864"/>
                        <a14:foregroundMark x1="67797" y1="32768" x2="59746" y2="7345"/>
                        <a14:foregroundMark x1="55508" y1="7345" x2="63136" y2="6215"/>
                      </a14:backgroundRemoval>
                    </a14:imgEffect>
                  </a14:imgLayer>
                </a14:imgProps>
              </a:ext>
              <a:ext uri="{28A0092B-C50C-407E-A947-70E740481C1C}">
                <a14:useLocalDpi xmlns:a14="http://schemas.microsoft.com/office/drawing/2010/main" val="0"/>
              </a:ext>
            </a:extLst>
          </a:blip>
          <a:srcRect/>
          <a:stretch>
            <a:fillRect/>
          </a:stretch>
        </p:blipFill>
        <p:spPr bwMode="auto">
          <a:xfrm>
            <a:off x="-361518" y="-93746"/>
            <a:ext cx="1520971" cy="1140728"/>
          </a:xfrm>
          <a:prstGeom prst="rect">
            <a:avLst/>
          </a:prstGeom>
          <a:noFill/>
          <a:extLst>
            <a:ext uri="{909E8E84-426E-40DD-AFC4-6F175D3DCCD1}">
              <a14:hiddenFill xmlns:a14="http://schemas.microsoft.com/office/drawing/2010/main">
                <a:solidFill>
                  <a:srgbClr val="FFFFFF"/>
                </a:solidFill>
              </a14:hiddenFill>
            </a:ext>
          </a:extLst>
        </p:spPr>
      </p:pic>
      <p:pic>
        <p:nvPicPr>
          <p:cNvPr id="7" name="Video bài 15 tnxh">
            <a:hlinkClick r:id="" action="ppaction://media"/>
            <a:extLst>
              <a:ext uri="{FF2B5EF4-FFF2-40B4-BE49-F238E27FC236}">
                <a16:creationId xmlns:a16="http://schemas.microsoft.com/office/drawing/2014/main" id="{976B6DD9-A546-4F3C-B561-FE1BFA77A41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879601" y="1216192"/>
            <a:ext cx="8891960" cy="5001728"/>
          </a:xfrm>
          <a:prstGeom prst="rect">
            <a:avLst/>
          </a:prstGeom>
          <a:ln>
            <a:noFill/>
          </a:ln>
          <a:effectLst>
            <a:glow rad="228600">
              <a:srgbClr val="FFFFFF">
                <a:alpha val="40000"/>
              </a:srgbClr>
            </a:glow>
          </a:effectLst>
          <a:scene3d>
            <a:camera prst="orthographicFront"/>
            <a:lightRig rig="threePt" dir="t">
              <a:rot lat="0" lon="0" rev="2100000"/>
            </a:lightRig>
          </a:scene3d>
          <a:sp3d>
            <a:bevelT w="152400" h="101600" prst="slope"/>
          </a:sp3d>
        </p:spPr>
      </p:pic>
    </p:spTree>
    <p:extLst>
      <p:ext uri="{BB962C8B-B14F-4D97-AF65-F5344CB8AC3E}">
        <p14:creationId xmlns:p14="http://schemas.microsoft.com/office/powerpoint/2010/main" val="137060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8" fill="hold" display="0">
                  <p:stCondLst>
                    <p:cond delay="indefinite"/>
                  </p:stCondLst>
                </p:cTn>
                <p:tgtEl>
                  <p:spTgt spid="7"/>
                </p:tgtEl>
              </p:cMediaNode>
            </p:video>
          </p:childTnLst>
        </p:cTn>
      </p:par>
    </p:tn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3">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807</TotalTime>
  <Words>257</Words>
  <Application>Microsoft Office PowerPoint</Application>
  <PresentationFormat>Widescreen</PresentationFormat>
  <Paragraphs>23</Paragraphs>
  <Slides>13</Slides>
  <Notes>1</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13</vt:i4>
      </vt:variant>
    </vt:vector>
  </HeadingPairs>
  <TitlesOfParts>
    <vt:vector size="31" baseType="lpstr">
      <vt:lpstr>微软雅黑</vt:lpstr>
      <vt:lpstr>宋体</vt:lpstr>
      <vt:lpstr>Arial</vt:lpstr>
      <vt:lpstr>Arial-Rounded</vt:lpstr>
      <vt:lpstr>Calibri</vt:lpstr>
      <vt:lpstr>Cambria</vt:lpstr>
      <vt:lpstr>等线</vt:lpstr>
      <vt:lpstr>ITC Avant Garde Std Bk</vt:lpstr>
      <vt:lpstr>黑体</vt:lpstr>
      <vt:lpstr>华文新魏</vt:lpstr>
      <vt:lpstr>思源黑体 CN Heavy</vt:lpstr>
      <vt:lpstr>2_Office 主题</vt:lpstr>
      <vt:lpstr>https://www.freeppt7.com</vt:lpstr>
      <vt:lpstr>3_Office 主题</vt:lpstr>
      <vt:lpstr>Office 主题</vt:lpstr>
      <vt:lpstr>6_Office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74</cp:revision>
  <dcterms:created xsi:type="dcterms:W3CDTF">2021-07-20T01:55:21Z</dcterms:created>
  <dcterms:modified xsi:type="dcterms:W3CDTF">2024-12-21T16:06:31Z</dcterms:modified>
</cp:coreProperties>
</file>