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2" r:id="rId3"/>
    <p:sldId id="428" r:id="rId4"/>
    <p:sldId id="439" r:id="rId5"/>
    <p:sldId id="440" r:id="rId6"/>
    <p:sldId id="441" r:id="rId7"/>
    <p:sldId id="442" r:id="rId8"/>
    <p:sldId id="443" r:id="rId9"/>
    <p:sldId id="286" r:id="rId10"/>
  </p:sldIdLst>
  <p:sldSz cx="18288000" cy="10287000"/>
  <p:notesSz cx="6858000" cy="9144000"/>
  <p:embeddedFontLst>
    <p:embeddedFont>
      <p:font typeface="#9Slide01 Noi dung ngan" panose="00000600000000000000" pitchFamily="2" charset="0"/>
      <p:regular r:id="rId13"/>
    </p:embeddedFont>
    <p:embeddedFont>
      <p:font typeface="#9Slide03 Sofia Pro Soft" panose="020B0000000000000000" pitchFamily="34" charset="0"/>
      <p:regular r:id="rId14"/>
    </p:embeddedFont>
    <p:embeddedFont>
      <p:font typeface="#9Slide03 Sofia Pro Soft Bold" panose="020B0000000000000000" pitchFamily="34" charset="0"/>
      <p:bold r:id="rId15"/>
    </p:embeddedFont>
    <p:embeddedFont>
      <p:font typeface="#9Slide04 Goku" panose="02000503000000020004" pitchFamily="2" charset="0"/>
      <p:regular r:id="rId16"/>
    </p:embeddedFont>
    <p:embeddedFont>
      <p:font typeface="#9Slide05 Lobster" panose="02000506000000020003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VN-Billo" panose="00000400000000000000" pitchFamily="2" charset="0"/>
      <p:regular r:id="rId22"/>
    </p:embeddedFont>
    <p:embeddedFont>
      <p:font typeface="VL Hagin Caps Medium" panose="02000000000000000000" pitchFamily="5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2B43"/>
    <a:srgbClr val="DE365E"/>
    <a:srgbClr val="FECDAE"/>
    <a:srgbClr val="FDEFA5"/>
    <a:srgbClr val="FFE7EA"/>
    <a:srgbClr val="B2DCFF"/>
    <a:srgbClr val="FDF9CA"/>
    <a:srgbClr val="C7654E"/>
    <a:srgbClr val="E44F4D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622" autoAdjust="0"/>
  </p:normalViewPr>
  <p:slideViewPr>
    <p:cSldViewPr>
      <p:cViewPr varScale="1">
        <p:scale>
          <a:sx n="65" d="100"/>
          <a:sy n="65" d="100"/>
        </p:scale>
        <p:origin x="2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8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00500"/>
            <a:ext cx="6018472" cy="6286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98" y="5295900"/>
            <a:ext cx="4778302" cy="4991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0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730B1344-DB19-7CEC-8C65-D011D01DF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714500"/>
            <a:ext cx="5747658" cy="5747656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8C1A857-EBC2-FE48-194D-4532510C5F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39200" y="-285180"/>
            <a:ext cx="9677400" cy="2685480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8E1D01F-A641-D686-CDA6-9337F2D6D7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-381000" y="-285180"/>
            <a:ext cx="9677400" cy="26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9507500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19"/>
            <a:ext cx="17435015" cy="9315762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56B5A4F-7B39-F841-B7E7-49BAE9946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flipV="1">
            <a:off x="0" y="9387554"/>
            <a:ext cx="18288000" cy="899446"/>
          </a:xfrm>
          <a:prstGeom prst="rect">
            <a:avLst/>
          </a:prstGeom>
        </p:spPr>
      </p:pic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8810666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20"/>
            <a:ext cx="17435015" cy="8589194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AFF371A-B054-C261-C9DD-42BAA4E0CF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6068544"/>
            <a:ext cx="4038600" cy="4218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946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9073683-838A-84DA-59DD-AC75D0AE47D9}"/>
              </a:ext>
            </a:extLst>
          </p:cNvPr>
          <p:cNvSpPr/>
          <p:nvPr userDrawn="1"/>
        </p:nvSpPr>
        <p:spPr>
          <a:xfrm>
            <a:off x="-228600" y="6097608"/>
            <a:ext cx="15001134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Số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rgbClr val="FDEFA5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0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trong phép trừ</a:t>
            </a:r>
            <a:endParaRPr lang="en-US" sz="12000" dirty="0">
              <a:ln>
                <a:solidFill>
                  <a:srgbClr val="DE365E"/>
                </a:solidFill>
              </a:ln>
              <a:solidFill>
                <a:schemeClr val="bg1"/>
              </a:solidFill>
              <a:effectLst>
                <a:glow rad="139700">
                  <a:srgbClr val="FDBEB1"/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BC92561A-529D-EE72-CC44-553F77DBEE1D}"/>
              </a:ext>
            </a:extLst>
          </p:cNvPr>
          <p:cNvSpPr txBox="1"/>
          <p:nvPr userDrawn="1"/>
        </p:nvSpPr>
        <p:spPr>
          <a:xfrm>
            <a:off x="3825768" y="6853598"/>
            <a:ext cx="10636464" cy="295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16000"/>
              </a:lnSpc>
              <a:defRPr sz="72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</a:defRPr>
            </a:lvl1pPr>
          </a:lstStyle>
          <a:p>
            <a:r>
              <a:rPr lang="en-US" sz="16600">
                <a:solidFill>
                  <a:schemeClr val="bg1"/>
                </a:solidFill>
                <a:latin typeface="SVN-Billo" panose="00000400000000000000" pitchFamily="2" charset="0"/>
              </a:rPr>
              <a:t>khám phá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8894981-9501-AA3C-3C54-ABDB2126AC60}"/>
              </a:ext>
            </a:extLst>
          </p:cNvPr>
          <p:cNvSpPr txBox="1"/>
          <p:nvPr userDrawn="1"/>
        </p:nvSpPr>
        <p:spPr>
          <a:xfrm>
            <a:off x="4365732" y="7277100"/>
            <a:ext cx="976100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spc="1100">
                <a:solidFill>
                  <a:srgbClr val="E44F4D"/>
                </a:solidFill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14" name="PHẠM DUYÊN 7 - 9Slide.vn">
            <a:extLst>
              <a:ext uri="{FF2B5EF4-FFF2-40B4-BE49-F238E27FC236}">
                <a16:creationId xmlns:a16="http://schemas.microsoft.com/office/drawing/2014/main" id="{F11032EA-E80A-124C-35A6-B908FCE05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993" y="1889252"/>
            <a:ext cx="5638802" cy="1922384"/>
          </a:xfrm>
          <a:prstGeom prst="rect">
            <a:avLst/>
          </a:pr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56C6BF0A-8669-4EBB-C67F-765DA21D0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82904" y="3273946"/>
            <a:ext cx="5945100" cy="1922384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3E075160-181D-1FD8-F517-B1BF0A912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9893" y="304444"/>
            <a:ext cx="5527952" cy="1922386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143D661-8B50-161C-E68B-7C5F46C980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60157" y="5063771"/>
            <a:ext cx="5116638" cy="1922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004BD-9F19-E09B-021A-F53CE81BDC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97344" y="6972300"/>
            <a:ext cx="10693311" cy="4017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3.75E-6 -3.82716E-6 L 0.00026 -0.02345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" y="-1173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2" grpId="0"/>
          <p:bldP spid="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3.75E-6 -3.82716E-6 L 0.00026 -0.02345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" y="-1173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2" grpId="0"/>
          <p:bldP spid="2" grpId="1"/>
        </p:bld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47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ED9D1"/>
            </a:gs>
            <a:gs pos="54000">
              <a:srgbClr val="FEE8EA"/>
            </a:gs>
            <a:gs pos="23000">
              <a:srgbClr val="FFE7E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9Slide.vn - 2019">
            <a:extLst>
              <a:ext uri="{FF2B5EF4-FFF2-40B4-BE49-F238E27FC236}">
                <a16:creationId xmlns:a16="http://schemas.microsoft.com/office/drawing/2014/main" id="{DAD18807-109F-19B2-C1C6-BF5E40F65E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3" name="PHẠM DUYÊN 1 - 9Slide.vn">
            <a:extLst>
              <a:ext uri="{FF2B5EF4-FFF2-40B4-BE49-F238E27FC236}">
                <a16:creationId xmlns:a16="http://schemas.microsoft.com/office/drawing/2014/main" id="{F43280B8-27DC-72FD-C81D-2193040243D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56DB7268-A0E5-6972-CF47-43054C4FC8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53" y="0"/>
            <a:ext cx="231579" cy="1028700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475BB3E-6BC4-9EE8-C657-AADDC5642AE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99" y="0"/>
            <a:ext cx="231579" cy="10287000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3D82DC69-CCC8-93FD-A61A-A6B49125F0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145" y="0"/>
            <a:ext cx="231579" cy="1028700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DBC2B6E9-6455-5185-4929-8EEB745BAF7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0"/>
            <a:ext cx="231579" cy="102870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DCBF67F-41A1-FD8D-0FF1-52AFF5FED22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37" y="0"/>
            <a:ext cx="231579" cy="102870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0DF66A21-02B8-F709-E7D1-6366EAB86BF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8383" y="0"/>
            <a:ext cx="231579" cy="10287000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E06C6E7C-E64F-D5BC-CC7A-335EF89B36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3129" y="0"/>
            <a:ext cx="231579" cy="1028700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4E8550BE-1460-C4B0-EBFB-F3F93FBC92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875" y="0"/>
            <a:ext cx="231579" cy="102870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700BF76-FC10-BF0F-AA69-DD4431A0BD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621" y="0"/>
            <a:ext cx="231579" cy="102870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9CF3009-30E7-C937-E4EC-06A950265C1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367" y="0"/>
            <a:ext cx="231579" cy="102870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4DAEBC79-2954-A7CD-E83F-FD3F9477FA1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113" y="0"/>
            <a:ext cx="231579" cy="10287000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7BCF6CE3-658F-64CB-B63B-54E30CD4A4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6859" y="0"/>
            <a:ext cx="231579" cy="10287000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DDE9EBA-7A90-2DD0-52A2-AE0219BCD9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605" y="0"/>
            <a:ext cx="231579" cy="10287000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F2747618-2663-9BC7-E072-4351436C78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351" y="0"/>
            <a:ext cx="231579" cy="10287000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ADB5ED57-871D-F341-AB1E-383CF5A97B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097" y="0"/>
            <a:ext cx="231579" cy="1028700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D237329B-D495-AA61-386A-61F29266E2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589" y="0"/>
            <a:ext cx="231579" cy="10287000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94AE8AD5-21E7-A559-A5CD-F504B91EF1C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335" y="0"/>
            <a:ext cx="231579" cy="1028700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CBCE6D3F-9289-7B67-18E5-BAEE4ED1C0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4827" y="0"/>
            <a:ext cx="231579" cy="10287000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C36F5071-5FFD-498A-A169-67F282C5009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34319" y="0"/>
            <a:ext cx="231579" cy="10287000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C40457F6-1503-7C71-CDD3-3FD292771A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9065" y="0"/>
            <a:ext cx="231579" cy="10287000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7EBEFAF1-B319-EB82-32D6-B03B03D4B0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8557" y="0"/>
            <a:ext cx="231579" cy="10287000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B253D9F3-3F26-2E54-6852-C5E2996BEF7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303" y="0"/>
            <a:ext cx="231579" cy="1028700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47CE18D-97C3-2949-6055-88C37D6B08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22795" y="0"/>
            <a:ext cx="231579" cy="10287000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724BA58D-32C9-B1C7-731A-0C47F18EC31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7541" y="0"/>
            <a:ext cx="231579" cy="10287000"/>
          </a:xfrm>
          <a:prstGeom prst="rect">
            <a:avLst/>
          </a:prstGeom>
        </p:spPr>
      </p:pic>
      <p:pic>
        <p:nvPicPr>
          <p:cNvPr id="33" name="PHẠM DUYÊN 27 - 9Slide.vn">
            <a:extLst>
              <a:ext uri="{FF2B5EF4-FFF2-40B4-BE49-F238E27FC236}">
                <a16:creationId xmlns:a16="http://schemas.microsoft.com/office/drawing/2014/main" id="{D41EC387-C204-32B9-5C21-7EDCBAD4FC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1769" y="0"/>
            <a:ext cx="231579" cy="10287000"/>
          </a:xfrm>
          <a:prstGeom prst="rect">
            <a:avLst/>
          </a:prstGeom>
        </p:spPr>
      </p:pic>
      <p:pic>
        <p:nvPicPr>
          <p:cNvPr id="34" name="PHẠM DUYÊN 28 - 9Slide.vn">
            <a:extLst>
              <a:ext uri="{FF2B5EF4-FFF2-40B4-BE49-F238E27FC236}">
                <a16:creationId xmlns:a16="http://schemas.microsoft.com/office/drawing/2014/main" id="{C73CBBC7-25BF-F7BC-032B-A9043B6C55F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2287" y="0"/>
            <a:ext cx="231579" cy="10287000"/>
          </a:xfrm>
          <a:prstGeom prst="rect">
            <a:avLst/>
          </a:prstGeom>
        </p:spPr>
      </p:pic>
      <p:pic>
        <p:nvPicPr>
          <p:cNvPr id="35" name="PHẠM DUYÊN 29 - 9Slide.vn">
            <a:extLst>
              <a:ext uri="{FF2B5EF4-FFF2-40B4-BE49-F238E27FC236}">
                <a16:creationId xmlns:a16="http://schemas.microsoft.com/office/drawing/2014/main" id="{B24D6FEC-AE36-2A96-26FE-949AB3ABE14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7033" y="0"/>
            <a:ext cx="231579" cy="10287000"/>
          </a:xfrm>
          <a:prstGeom prst="rect">
            <a:avLst/>
          </a:prstGeom>
        </p:spPr>
      </p:pic>
      <p:pic>
        <p:nvPicPr>
          <p:cNvPr id="36" name="PHẠM DUYÊN 30 - 9Slide.vn">
            <a:extLst>
              <a:ext uri="{FF2B5EF4-FFF2-40B4-BE49-F238E27FC236}">
                <a16:creationId xmlns:a16="http://schemas.microsoft.com/office/drawing/2014/main" id="{5583AF6E-DE58-B959-6ECD-C92D7B304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8049" y="0"/>
            <a:ext cx="231579" cy="10287000"/>
          </a:xfrm>
          <a:prstGeom prst="rect">
            <a:avLst/>
          </a:prstGeom>
        </p:spPr>
      </p:pic>
      <p:pic>
        <p:nvPicPr>
          <p:cNvPr id="37" name="PHẠM DUYÊN 31 - 9Slide.vn">
            <a:extLst>
              <a:ext uri="{FF2B5EF4-FFF2-40B4-BE49-F238E27FC236}">
                <a16:creationId xmlns:a16="http://schemas.microsoft.com/office/drawing/2014/main" id="{A4D6B807-42C8-521E-0260-C25507D536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3811" y="0"/>
            <a:ext cx="231579" cy="10287000"/>
          </a:xfrm>
          <a:prstGeom prst="rect">
            <a:avLst/>
          </a:prstGeom>
        </p:spPr>
      </p:pic>
      <p:pic>
        <p:nvPicPr>
          <p:cNvPr id="38" name="PHẠM DUYÊN 32 - 9Slide.vn">
            <a:extLst>
              <a:ext uri="{FF2B5EF4-FFF2-40B4-BE49-F238E27FC236}">
                <a16:creationId xmlns:a16="http://schemas.microsoft.com/office/drawing/2014/main" id="{E34FAC55-99A5-8148-3A8E-5CB9F485AF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573" y="0"/>
            <a:ext cx="231579" cy="10287000"/>
          </a:xfrm>
          <a:prstGeom prst="rect">
            <a:avLst/>
          </a:prstGeom>
        </p:spPr>
      </p:pic>
      <p:pic>
        <p:nvPicPr>
          <p:cNvPr id="39" name="PHẠM DUYÊN 33 - 9Slide.vn">
            <a:extLst>
              <a:ext uri="{FF2B5EF4-FFF2-40B4-BE49-F238E27FC236}">
                <a16:creationId xmlns:a16="http://schemas.microsoft.com/office/drawing/2014/main" id="{CBDBB247-5C09-B88F-8086-000D366429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0081" y="0"/>
            <a:ext cx="231579" cy="10287000"/>
          </a:xfrm>
          <a:prstGeom prst="rect">
            <a:avLst/>
          </a:prstGeom>
        </p:spPr>
      </p:pic>
      <p:pic>
        <p:nvPicPr>
          <p:cNvPr id="40" name="PHẠM DUYÊN 34 - 9Slide.vn">
            <a:extLst>
              <a:ext uri="{FF2B5EF4-FFF2-40B4-BE49-F238E27FC236}">
                <a16:creationId xmlns:a16="http://schemas.microsoft.com/office/drawing/2014/main" id="{27A69F7A-4B30-F4A2-AEC6-971B07BFCB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843" y="0"/>
            <a:ext cx="231579" cy="10287000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9DF9F9DC-FF36-E09A-A27A-A84EE5DEDAF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6826827" cy="10287000"/>
          </a:xfrm>
          <a:prstGeom prst="rect">
            <a:avLst/>
          </a:prstGeom>
        </p:spPr>
      </p:pic>
      <p:pic>
        <p:nvPicPr>
          <p:cNvPr id="44" name="PHẠM DUYÊN 36 - 9Slide.vn">
            <a:extLst>
              <a:ext uri="{FF2B5EF4-FFF2-40B4-BE49-F238E27FC236}">
                <a16:creationId xmlns:a16="http://schemas.microsoft.com/office/drawing/2014/main" id="{CAC80E56-28CE-573C-41D4-007AD6F500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6722477" cy="10212409"/>
          </a:xfrm>
          <a:prstGeom prst="rect">
            <a:avLst/>
          </a:prstGeom>
        </p:spPr>
      </p:pic>
      <p:pic>
        <p:nvPicPr>
          <p:cNvPr id="45" name="PHẠM DUYÊN 37 - 9Slide.vn">
            <a:extLst>
              <a:ext uri="{FF2B5EF4-FFF2-40B4-BE49-F238E27FC236}">
                <a16:creationId xmlns:a16="http://schemas.microsoft.com/office/drawing/2014/main" id="{838F7823-7E2F-CB2B-4A92-935886CA06F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48947" y="82648"/>
            <a:ext cx="6539053" cy="10204352"/>
          </a:xfrm>
          <a:prstGeom prst="rect">
            <a:avLst/>
          </a:prstGeom>
        </p:spPr>
      </p:pic>
      <p:pic>
        <p:nvPicPr>
          <p:cNvPr id="46" name="PHẠM DUYÊN 38 - 9Slide.vn">
            <a:extLst>
              <a:ext uri="{FF2B5EF4-FFF2-40B4-BE49-F238E27FC236}">
                <a16:creationId xmlns:a16="http://schemas.microsoft.com/office/drawing/2014/main" id="{95BBF777-7304-7385-BB84-882F315AD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7593396">
            <a:off x="100365" y="5817879"/>
            <a:ext cx="4354983" cy="3908597"/>
          </a:xfrm>
          <a:prstGeom prst="rect">
            <a:avLst/>
          </a:prstGeom>
        </p:spPr>
      </p:pic>
      <p:pic>
        <p:nvPicPr>
          <p:cNvPr id="47" name="PHẠM DUYÊN 39 - 9Slide.vn">
            <a:extLst>
              <a:ext uri="{FF2B5EF4-FFF2-40B4-BE49-F238E27FC236}">
                <a16:creationId xmlns:a16="http://schemas.microsoft.com/office/drawing/2014/main" id="{9C82C22A-C50E-BAEE-B2CB-5EF7F40740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257639">
            <a:off x="10618302" y="5779760"/>
            <a:ext cx="4393103" cy="3942810"/>
          </a:xfrm>
          <a:prstGeom prst="rect">
            <a:avLst/>
          </a:prstGeom>
        </p:spPr>
      </p:pic>
      <p:pic>
        <p:nvPicPr>
          <p:cNvPr id="54" name="PHẠM DUYÊN 2 - 9Slide.vn">
            <a:extLst>
              <a:ext uri="{FF2B5EF4-FFF2-40B4-BE49-F238E27FC236}">
                <a16:creationId xmlns:a16="http://schemas.microsoft.com/office/drawing/2014/main" id="{58F35D6C-182C-2A00-9B7F-E3D144CFD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10589" y="29298900"/>
            <a:ext cx="2121116" cy="2447736"/>
          </a:xfrm>
          <a:prstGeom prst="rect">
            <a:avLst/>
          </a:prstGeom>
        </p:spPr>
      </p:pic>
      <p:pic>
        <p:nvPicPr>
          <p:cNvPr id="55" name="PHẠM DUYÊN 2 - 9Slide.vn">
            <a:extLst>
              <a:ext uri="{FF2B5EF4-FFF2-40B4-BE49-F238E27FC236}">
                <a16:creationId xmlns:a16="http://schemas.microsoft.com/office/drawing/2014/main" id="{935548C7-738E-F876-12DB-EACCC05DD93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1165800" y="0"/>
            <a:ext cx="2121116" cy="2447736"/>
          </a:xfrm>
          <a:prstGeom prst="rect">
            <a:avLst/>
          </a:prstGeom>
        </p:spPr>
      </p:pic>
      <p:pic>
        <p:nvPicPr>
          <p:cNvPr id="56" name="PHẠM DUYÊN 2 - 9Slide.vn">
            <a:extLst>
              <a:ext uri="{FF2B5EF4-FFF2-40B4-BE49-F238E27FC236}">
                <a16:creationId xmlns:a16="http://schemas.microsoft.com/office/drawing/2014/main" id="{AF58FBEA-7CFB-A3D3-C9E6-3C8D385CED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38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5" r:id="rId4"/>
    <p:sldLayoutId id="2147483662" r:id="rId5"/>
    <p:sldLayoutId id="2147483659" r:id="rId6"/>
    <p:sldLayoutId id="2147483663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HẠM DUYÊN 1 - 9Slide.vn">
            <a:extLst>
              <a:ext uri="{FF2B5EF4-FFF2-40B4-BE49-F238E27FC236}">
                <a16:creationId xmlns:a16="http://schemas.microsoft.com/office/drawing/2014/main" id="{A85E66DC-F974-4D37-F9BA-309B80EABA65}"/>
              </a:ext>
            </a:extLst>
          </p:cNvPr>
          <p:cNvSpPr/>
          <p:nvPr/>
        </p:nvSpPr>
        <p:spPr>
          <a:xfrm>
            <a:off x="6324600" y="2425700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19ED0D26-C0F3-4D24-75AC-6BB328A501DC}"/>
              </a:ext>
            </a:extLst>
          </p:cNvPr>
          <p:cNvSpPr/>
          <p:nvPr/>
        </p:nvSpPr>
        <p:spPr>
          <a:xfrm>
            <a:off x="6483198" y="2530537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3 - 9Slide.vn">
            <a:extLst>
              <a:ext uri="{FF2B5EF4-FFF2-40B4-BE49-F238E27FC236}">
                <a16:creationId xmlns:a16="http://schemas.microsoft.com/office/drawing/2014/main" id="{55C0BA21-DF3C-ADE4-7CEB-DAED350A8859}"/>
              </a:ext>
            </a:extLst>
          </p:cNvPr>
          <p:cNvCxnSpPr>
            <a:cxnSpLocks/>
          </p:cNvCxnSpPr>
          <p:nvPr/>
        </p:nvCxnSpPr>
        <p:spPr>
          <a:xfrm>
            <a:off x="7813642" y="5194236"/>
            <a:ext cx="7812121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9934495" y="8894835"/>
            <a:ext cx="210510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 5</a:t>
            </a:r>
            <a:endParaRPr lang="en-GB" sz="4800" dirty="0">
              <a:solidFill>
                <a:srgbClr val="C82B43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699FD40-D265-CF46-8B33-0129228A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" y="25525"/>
            <a:ext cx="6611730" cy="443217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5A3801DB-6FEF-F0A0-E4BE-EB1E43D6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96" y="2628900"/>
            <a:ext cx="6381910" cy="3132938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2919A60B-490B-D94B-8C50-F99F855A7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59" y="5359400"/>
            <a:ext cx="8987498" cy="1829790"/>
          </a:xfrm>
          <a:prstGeom prst="rect">
            <a:avLst/>
          </a:prstGeom>
        </p:spPr>
      </p:pic>
      <p:pic>
        <p:nvPicPr>
          <p:cNvPr id="4" name="PHẠM DUYÊN 8 - 9Slide.vn">
            <a:extLst>
              <a:ext uri="{FF2B5EF4-FFF2-40B4-BE49-F238E27FC236}">
                <a16:creationId xmlns:a16="http://schemas.microsoft.com/office/drawing/2014/main" id="{963CDB9E-AC94-1AA6-B0D9-6DEDDCFE8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65FF853-1A67-FF0C-3ADD-5E92B1E63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67A29-31B7-4CAA-57D4-1A626987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40" y="6667500"/>
            <a:ext cx="11552921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25E32AFD-FA58-B908-0CA8-0246C57F0CD8}"/>
              </a:ext>
            </a:extLst>
          </p:cNvPr>
          <p:cNvSpPr/>
          <p:nvPr/>
        </p:nvSpPr>
        <p:spPr>
          <a:xfrm>
            <a:off x="778387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17EF16E4-ED75-3AAA-A91B-E3D38BA32182}"/>
              </a:ext>
            </a:extLst>
          </p:cNvPr>
          <p:cNvSpPr/>
          <p:nvPr/>
        </p:nvSpPr>
        <p:spPr>
          <a:xfrm>
            <a:off x="5102639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3 − 2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03518D18-998B-BB63-8EA5-105FF596F51D}"/>
              </a:ext>
            </a:extLst>
          </p:cNvPr>
          <p:cNvSpPr/>
          <p:nvPr/>
        </p:nvSpPr>
        <p:spPr>
          <a:xfrm>
            <a:off x="9426891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4 − 3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96AACB3-8220-B81A-EF84-537F0785983E}"/>
              </a:ext>
            </a:extLst>
          </p:cNvPr>
          <p:cNvSpPr/>
          <p:nvPr/>
        </p:nvSpPr>
        <p:spPr>
          <a:xfrm>
            <a:off x="13751144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BFEE317D-9B8A-0E9F-22DB-8C353AA432EA}"/>
              </a:ext>
            </a:extLst>
          </p:cNvPr>
          <p:cNvSpPr/>
          <p:nvPr/>
        </p:nvSpPr>
        <p:spPr>
          <a:xfrm>
            <a:off x="778387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A1938F9D-5092-8BE0-2485-99E1F69F2061}"/>
              </a:ext>
            </a:extLst>
          </p:cNvPr>
          <p:cNvSpPr/>
          <p:nvPr/>
        </p:nvSpPr>
        <p:spPr>
          <a:xfrm>
            <a:off x="5102639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236D8B8F-B1A5-F667-0B58-935E2A6AFE8B}"/>
              </a:ext>
            </a:extLst>
          </p:cNvPr>
          <p:cNvSpPr/>
          <p:nvPr/>
        </p:nvSpPr>
        <p:spPr>
          <a:xfrm>
            <a:off x="9426891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57183728-4ACD-661A-4915-7AC8CBA71D12}"/>
              </a:ext>
            </a:extLst>
          </p:cNvPr>
          <p:cNvSpPr/>
          <p:nvPr/>
        </p:nvSpPr>
        <p:spPr>
          <a:xfrm>
            <a:off x="13751144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14 - 9Slide.vn">
            <a:extLst>
              <a:ext uri="{FF2B5EF4-FFF2-40B4-BE49-F238E27FC236}">
                <a16:creationId xmlns:a16="http://schemas.microsoft.com/office/drawing/2014/main" id="{2669D3A0-BD0B-F905-B0C4-CE9AB10B9894}"/>
              </a:ext>
            </a:extLst>
          </p:cNvPr>
          <p:cNvSpPr txBox="1"/>
          <p:nvPr/>
        </p:nvSpPr>
        <p:spPr>
          <a:xfrm>
            <a:off x="1728884" y="698443"/>
            <a:ext cx="5360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a) 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22F37C17-B4C5-91DA-2AC7-AC3E14A9F207}"/>
              </a:ext>
            </a:extLst>
          </p:cNvPr>
          <p:cNvSpPr/>
          <p:nvPr/>
        </p:nvSpPr>
        <p:spPr>
          <a:xfrm>
            <a:off x="3596041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B66CA6EF-87A3-2DAE-6D6D-F2927FB89951}"/>
              </a:ext>
            </a:extLst>
          </p:cNvPr>
          <p:cNvSpPr/>
          <p:nvPr/>
        </p:nvSpPr>
        <p:spPr>
          <a:xfrm>
            <a:off x="7877096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9C61C5F8-BB20-275A-A3CB-94935093EF87}"/>
              </a:ext>
            </a:extLst>
          </p:cNvPr>
          <p:cNvSpPr/>
          <p:nvPr/>
        </p:nvSpPr>
        <p:spPr>
          <a:xfrm>
            <a:off x="12277640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3634FC1A-7BAA-A76D-F56A-1226986F19F7}"/>
              </a:ext>
            </a:extLst>
          </p:cNvPr>
          <p:cNvSpPr/>
          <p:nvPr/>
        </p:nvSpPr>
        <p:spPr>
          <a:xfrm>
            <a:off x="16550041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19 - 9Slide.vn">
            <a:extLst>
              <a:ext uri="{FF2B5EF4-FFF2-40B4-BE49-F238E27FC236}">
                <a16:creationId xmlns:a16="http://schemas.microsoft.com/office/drawing/2014/main" id="{1AFFF364-0F7E-50A2-5BC7-50D1E219AC91}"/>
              </a:ext>
            </a:extLst>
          </p:cNvPr>
          <p:cNvSpPr/>
          <p:nvPr/>
        </p:nvSpPr>
        <p:spPr>
          <a:xfrm>
            <a:off x="3596041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PHẠM DUYÊN 20 - 9Slide.vn">
            <a:extLst>
              <a:ext uri="{FF2B5EF4-FFF2-40B4-BE49-F238E27FC236}">
                <a16:creationId xmlns:a16="http://schemas.microsoft.com/office/drawing/2014/main" id="{D8B77267-E3BD-D6F8-5215-7AE9034DE170}"/>
              </a:ext>
            </a:extLst>
          </p:cNvPr>
          <p:cNvSpPr/>
          <p:nvPr/>
        </p:nvSpPr>
        <p:spPr>
          <a:xfrm>
            <a:off x="7877096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21 - 9Slide.vn">
            <a:extLst>
              <a:ext uri="{FF2B5EF4-FFF2-40B4-BE49-F238E27FC236}">
                <a16:creationId xmlns:a16="http://schemas.microsoft.com/office/drawing/2014/main" id="{98B1CDCD-A1F3-A2F6-08D0-937AA1217271}"/>
              </a:ext>
            </a:extLst>
          </p:cNvPr>
          <p:cNvSpPr/>
          <p:nvPr/>
        </p:nvSpPr>
        <p:spPr>
          <a:xfrm>
            <a:off x="12277640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2 - 9Slide.vn">
            <a:extLst>
              <a:ext uri="{FF2B5EF4-FFF2-40B4-BE49-F238E27FC236}">
                <a16:creationId xmlns:a16="http://schemas.microsoft.com/office/drawing/2014/main" id="{15E7E625-789C-1CF8-3B77-21152AF02D55}"/>
              </a:ext>
            </a:extLst>
          </p:cNvPr>
          <p:cNvSpPr/>
          <p:nvPr/>
        </p:nvSpPr>
        <p:spPr>
          <a:xfrm>
            <a:off x="16550041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41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3" grpId="0" animBg="1"/>
      <p:bldP spid="2" grpId="0" animBg="1"/>
      <p:bldP spid="3" grpId="0" animBg="1"/>
      <p:bldP spid="6" grpId="0" animBg="1"/>
      <p:bldP spid="28" grpId="0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7" grpId="0" animBg="1"/>
      <p:bldP spid="7" grpId="1" animBg="1"/>
      <p:bldP spid="9" grpId="0" animBg="1"/>
      <p:bldP spid="9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PHẠM DUYÊN 1 - 9Slide.vn">
            <a:extLst>
              <a:ext uri="{FF2B5EF4-FFF2-40B4-BE49-F238E27FC236}">
                <a16:creationId xmlns:a16="http://schemas.microsoft.com/office/drawing/2014/main" id="{52770C2C-CF70-6B78-CA27-712055EB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78406"/>
              </p:ext>
            </p:extLst>
          </p:nvPr>
        </p:nvGraphicFramePr>
        <p:xfrm>
          <a:off x="970536" y="2095500"/>
          <a:ext cx="16319223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47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558161999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D4294DD3-9C8B-FA3B-6909-0F2143CD4113}"/>
              </a:ext>
            </a:extLst>
          </p:cNvPr>
          <p:cNvSpPr/>
          <p:nvPr/>
        </p:nvSpPr>
        <p:spPr>
          <a:xfrm>
            <a:off x="3110346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2834829F-1541-6B57-E077-02FFE5DF9283}"/>
              </a:ext>
            </a:extLst>
          </p:cNvPr>
          <p:cNvSpPr/>
          <p:nvPr/>
        </p:nvSpPr>
        <p:spPr>
          <a:xfrm>
            <a:off x="4926424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6 - 9Slide.vn">
            <a:extLst>
              <a:ext uri="{FF2B5EF4-FFF2-40B4-BE49-F238E27FC236}">
                <a16:creationId xmlns:a16="http://schemas.microsoft.com/office/drawing/2014/main" id="{1A5B863E-CB9E-7DAE-B422-8EC6EC4362FB}"/>
              </a:ext>
            </a:extLst>
          </p:cNvPr>
          <p:cNvSpPr/>
          <p:nvPr/>
        </p:nvSpPr>
        <p:spPr>
          <a:xfrm>
            <a:off x="6742502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PHẠM DUYÊN 7 - 9Slide.vn">
            <a:extLst>
              <a:ext uri="{FF2B5EF4-FFF2-40B4-BE49-F238E27FC236}">
                <a16:creationId xmlns:a16="http://schemas.microsoft.com/office/drawing/2014/main" id="{0826B6CB-D45D-1DF0-E5EC-11CDF2659EC7}"/>
              </a:ext>
            </a:extLst>
          </p:cNvPr>
          <p:cNvSpPr/>
          <p:nvPr/>
        </p:nvSpPr>
        <p:spPr>
          <a:xfrm>
            <a:off x="8558580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BB3B7A04-5181-8C04-C68F-0721F804CCF8}"/>
              </a:ext>
            </a:extLst>
          </p:cNvPr>
          <p:cNvSpPr/>
          <p:nvPr/>
        </p:nvSpPr>
        <p:spPr>
          <a:xfrm>
            <a:off x="10374658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31B1DF33-9BC2-1E19-0AF8-91FC955A3ED6}"/>
              </a:ext>
            </a:extLst>
          </p:cNvPr>
          <p:cNvSpPr/>
          <p:nvPr/>
        </p:nvSpPr>
        <p:spPr>
          <a:xfrm>
            <a:off x="12190736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10 - 9Slide.vn">
            <a:extLst>
              <a:ext uri="{FF2B5EF4-FFF2-40B4-BE49-F238E27FC236}">
                <a16:creationId xmlns:a16="http://schemas.microsoft.com/office/drawing/2014/main" id="{B9197918-2013-AC97-7B56-1BFAB1A2235E}"/>
              </a:ext>
            </a:extLst>
          </p:cNvPr>
          <p:cNvSpPr/>
          <p:nvPr/>
        </p:nvSpPr>
        <p:spPr>
          <a:xfrm>
            <a:off x="14006814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BA9D12B8-970D-2ABD-1969-252A0D58C07E}"/>
              </a:ext>
            </a:extLst>
          </p:cNvPr>
          <p:cNvSpPr/>
          <p:nvPr/>
        </p:nvSpPr>
        <p:spPr>
          <a:xfrm>
            <a:off x="15822892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53D537-C65C-2B97-2676-DFA2CFF1B90B}"/>
              </a:ext>
            </a:extLst>
          </p:cNvPr>
          <p:cNvGrpSpPr/>
          <p:nvPr/>
        </p:nvGrpSpPr>
        <p:grpSpPr>
          <a:xfrm>
            <a:off x="1738409" y="647700"/>
            <a:ext cx="3443191" cy="1205343"/>
            <a:chOff x="1738409" y="647700"/>
            <a:chExt cx="3443191" cy="1205343"/>
          </a:xfrm>
        </p:grpSpPr>
        <p:sp>
          <p:nvSpPr>
            <p:cNvPr id="8" name="PHẠM DUYÊN 14 - 9Slide.vn">
              <a:extLst>
                <a:ext uri="{FF2B5EF4-FFF2-40B4-BE49-F238E27FC236}">
                  <a16:creationId xmlns:a16="http://schemas.microsoft.com/office/drawing/2014/main" id="{2669D3A0-BD0B-F905-B0C4-CE9AB10B9894}"/>
                </a:ext>
              </a:extLst>
            </p:cNvPr>
            <p:cNvSpPr txBox="1"/>
            <p:nvPr/>
          </p:nvSpPr>
          <p:spPr>
            <a:xfrm>
              <a:off x="1738409" y="647700"/>
              <a:ext cx="1246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b)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138FD81-7839-E664-69FC-82E5B34A8CE1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CC5FA7-8884-122C-610A-8447DADBC817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C6AE05-9DE3-C9C7-C1AA-91E8818F63E5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0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8A3B33B-4F4B-90D6-993A-54161F0D019E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1344C6-FA76-7FC7-95FF-055A529B4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6E561A-AD3C-EB51-3588-6C459C243FA3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9F932CDC-A836-FF66-A18E-1FF1CFEC9F6B}"/>
              </a:ext>
            </a:extLst>
          </p:cNvPr>
          <p:cNvSpPr txBox="1"/>
          <p:nvPr/>
        </p:nvSpPr>
        <p:spPr>
          <a:xfrm>
            <a:off x="1881284" y="698443"/>
            <a:ext cx="157971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800"/>
              <a:t>Những bông hoa nào ghi phép tính có kết quả lớn hơn 3?</a:t>
            </a:r>
            <a:endParaRPr lang="en-GB" sz="5800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D712E671-4172-7811-441A-94A28FBFCFA4}"/>
              </a:ext>
            </a:extLst>
          </p:cNvPr>
          <p:cNvGrpSpPr/>
          <p:nvPr/>
        </p:nvGrpSpPr>
        <p:grpSpPr>
          <a:xfrm>
            <a:off x="8427965" y="5471653"/>
            <a:ext cx="5626962" cy="4323058"/>
            <a:chOff x="5140711" y="1868837"/>
            <a:chExt cx="3300761" cy="25358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E642A2-F935-AA19-79B0-A718DB8ECFD3}"/>
                </a:ext>
              </a:extLst>
            </p:cNvPr>
            <p:cNvSpPr/>
            <p:nvPr/>
          </p:nvSpPr>
          <p:spPr>
            <a:xfrm>
              <a:off x="5140711" y="3858323"/>
              <a:ext cx="3300761" cy="54641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" name="Picture 2" descr="F:\AAA-LÀM ẢNH SLIDE\Bai11-LT2-2(1).png">
              <a:extLst>
                <a:ext uri="{FF2B5EF4-FFF2-40B4-BE49-F238E27FC236}">
                  <a16:creationId xmlns:a16="http://schemas.microsoft.com/office/drawing/2014/main" id="{B07240B0-E279-D1E9-88D8-AB14F0552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3100" y="1868837"/>
              <a:ext cx="1675983" cy="2364594"/>
            </a:xfrm>
            <a:prstGeom prst="rect">
              <a:avLst/>
            </a:prstGeom>
            <a:noFill/>
          </p:spPr>
        </p:pic>
      </p:grp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0E37647A-454E-3041-97D7-0272F2606991}"/>
              </a:ext>
            </a:extLst>
          </p:cNvPr>
          <p:cNvGrpSpPr/>
          <p:nvPr/>
        </p:nvGrpSpPr>
        <p:grpSpPr>
          <a:xfrm>
            <a:off x="7519129" y="2427389"/>
            <a:ext cx="3689537" cy="3539653"/>
            <a:chOff x="4142795" y="1134968"/>
            <a:chExt cx="1845409" cy="17704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42FD0C-AFCB-18B9-5D23-FD0E4C730FF1}"/>
                </a:ext>
              </a:extLst>
            </p:cNvPr>
            <p:cNvSpPr/>
            <p:nvPr/>
          </p:nvSpPr>
          <p:spPr>
            <a:xfrm>
              <a:off x="4605454" y="1572322"/>
              <a:ext cx="278780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1" name="Picture 4" descr="F:\AAA-LÀM ẢNH SLIDE\Bai11-LT2-2(3).png">
              <a:extLst>
                <a:ext uri="{FF2B5EF4-FFF2-40B4-BE49-F238E27FC236}">
                  <a16:creationId xmlns:a16="http://schemas.microsoft.com/office/drawing/2014/main" id="{C0C35FBA-5BE6-984C-F751-EA7A919B3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42795" y="1134968"/>
              <a:ext cx="1845409" cy="1770441"/>
            </a:xfrm>
            <a:prstGeom prst="rect">
              <a:avLst/>
            </a:prstGeom>
            <a:noFill/>
          </p:spPr>
        </p:pic>
      </p:grpSp>
      <p:grpSp>
        <p:nvGrpSpPr>
          <p:cNvPr id="12" name="PHẠM DUYÊN 5 - 9Slide.vn">
            <a:extLst>
              <a:ext uri="{FF2B5EF4-FFF2-40B4-BE49-F238E27FC236}">
                <a16:creationId xmlns:a16="http://schemas.microsoft.com/office/drawing/2014/main" id="{50ACBF82-AD22-42B5-D3BF-CD5386742067}"/>
              </a:ext>
            </a:extLst>
          </p:cNvPr>
          <p:cNvGrpSpPr/>
          <p:nvPr/>
        </p:nvGrpSpPr>
        <p:grpSpPr>
          <a:xfrm>
            <a:off x="11007940" y="1877083"/>
            <a:ext cx="3706835" cy="4104611"/>
            <a:chOff x="6137274" y="818143"/>
            <a:chExt cx="1854061" cy="20530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B26A75-A98D-8FDA-1E1D-E25E510C2776}"/>
                </a:ext>
              </a:extLst>
            </p:cNvPr>
            <p:cNvSpPr/>
            <p:nvPr/>
          </p:nvSpPr>
          <p:spPr>
            <a:xfrm>
              <a:off x="7103327" y="1293541"/>
              <a:ext cx="401444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" name="Picture 6" descr="F:\AAA-LÀM ẢNH SLIDE\Bai11-LT2-2(5).png">
              <a:extLst>
                <a:ext uri="{FF2B5EF4-FFF2-40B4-BE49-F238E27FC236}">
                  <a16:creationId xmlns:a16="http://schemas.microsoft.com/office/drawing/2014/main" id="{2659BD57-EF44-B42A-F813-750CA0F24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37274" y="818143"/>
              <a:ext cx="1854061" cy="2053018"/>
            </a:xfrm>
            <a:prstGeom prst="rect">
              <a:avLst/>
            </a:prstGeom>
            <a:noFill/>
          </p:spPr>
        </p:pic>
      </p:grp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B191A642-B7DA-E67E-CBA4-8E1D5F26D086}"/>
              </a:ext>
            </a:extLst>
          </p:cNvPr>
          <p:cNvGrpSpPr/>
          <p:nvPr/>
        </p:nvGrpSpPr>
        <p:grpSpPr>
          <a:xfrm>
            <a:off x="11439068" y="4111457"/>
            <a:ext cx="4105732" cy="2336021"/>
            <a:chOff x="6158882" y="2005014"/>
            <a:chExt cx="2053579" cy="11684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6BDC25-5DBD-453E-7267-A23298B58D53}"/>
                </a:ext>
              </a:extLst>
            </p:cNvPr>
            <p:cNvSpPr/>
            <p:nvPr/>
          </p:nvSpPr>
          <p:spPr>
            <a:xfrm>
              <a:off x="7382107" y="2453268"/>
              <a:ext cx="367991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" name="Picture 7" descr="F:\AAA-LÀM ẢNH SLIDE\Bai11-LT2-2(6).png">
              <a:extLst>
                <a:ext uri="{FF2B5EF4-FFF2-40B4-BE49-F238E27FC236}">
                  <a16:creationId xmlns:a16="http://schemas.microsoft.com/office/drawing/2014/main" id="{0C0AD151-3FBA-8B81-4762-9782B1B0C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58882" y="2005014"/>
              <a:ext cx="2053579" cy="1168416"/>
            </a:xfrm>
            <a:prstGeom prst="rect">
              <a:avLst/>
            </a:prstGeom>
            <a:noFill/>
          </p:spPr>
        </p:pic>
      </p:grpSp>
      <p:grpSp>
        <p:nvGrpSpPr>
          <p:cNvPr id="18" name="PHẠM DUYÊN 7 - 9Slide.vn">
            <a:extLst>
              <a:ext uri="{FF2B5EF4-FFF2-40B4-BE49-F238E27FC236}">
                <a16:creationId xmlns:a16="http://schemas.microsoft.com/office/drawing/2014/main" id="{61A2BFD2-45EF-7E8D-275A-1A5F4C6F8DED}"/>
              </a:ext>
            </a:extLst>
          </p:cNvPr>
          <p:cNvGrpSpPr/>
          <p:nvPr/>
        </p:nvGrpSpPr>
        <p:grpSpPr>
          <a:xfrm>
            <a:off x="9632608" y="1739043"/>
            <a:ext cx="2473141" cy="3470475"/>
            <a:chOff x="5359284" y="950059"/>
            <a:chExt cx="1237000" cy="17358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99FBB6-B263-5364-BB4C-B0460EE0AF70}"/>
                </a:ext>
              </a:extLst>
            </p:cNvPr>
            <p:cNvSpPr/>
            <p:nvPr/>
          </p:nvSpPr>
          <p:spPr>
            <a:xfrm>
              <a:off x="5887844" y="1393902"/>
              <a:ext cx="28993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" name="Picture 5" descr="F:\AAA-LÀM ẢNH SLIDE\Bai11-LT2-2(4).png">
              <a:extLst>
                <a:ext uri="{FF2B5EF4-FFF2-40B4-BE49-F238E27FC236}">
                  <a16:creationId xmlns:a16="http://schemas.microsoft.com/office/drawing/2014/main" id="{BEFAC2B9-C478-3C64-E53F-D72FEA95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359284" y="950059"/>
              <a:ext cx="1237000" cy="1735840"/>
            </a:xfrm>
            <a:prstGeom prst="rect">
              <a:avLst/>
            </a:prstGeom>
            <a:noFill/>
          </p:spPr>
        </p:pic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A65BFF5C-7211-0BDA-12DF-93CE11D5EA04}"/>
              </a:ext>
            </a:extLst>
          </p:cNvPr>
          <p:cNvGrpSpPr/>
          <p:nvPr/>
        </p:nvGrpSpPr>
        <p:grpSpPr>
          <a:xfrm>
            <a:off x="7229368" y="4535810"/>
            <a:ext cx="4928993" cy="2363613"/>
            <a:chOff x="3727607" y="2161826"/>
            <a:chExt cx="2465352" cy="11822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0A1CF-F1B2-A21D-03EF-F3EFF82C64C0}"/>
                </a:ext>
              </a:extLst>
            </p:cNvPr>
            <p:cNvSpPr/>
            <p:nvPr/>
          </p:nvSpPr>
          <p:spPr>
            <a:xfrm>
              <a:off x="4259766" y="2587083"/>
              <a:ext cx="245327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3" name="Picture 3" descr="F:\AAA-LÀM ẢNH SLIDE\Bai11-LT2-2(2).png">
              <a:extLst>
                <a:ext uri="{FF2B5EF4-FFF2-40B4-BE49-F238E27FC236}">
                  <a16:creationId xmlns:a16="http://schemas.microsoft.com/office/drawing/2014/main" id="{1B90FA9B-D103-A5BA-EA24-39A70A9B6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27607" y="2161826"/>
              <a:ext cx="2465352" cy="1182217"/>
            </a:xfrm>
            <a:prstGeom prst="rect">
              <a:avLst/>
            </a:prstGeom>
            <a:noFill/>
          </p:spPr>
        </p:pic>
      </p:grpSp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78AE85A-B53C-C20A-B466-83F07C89A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98" y="5771209"/>
            <a:ext cx="4497130" cy="4497130"/>
          </a:xfrm>
          <a:prstGeom prst="rect">
            <a:avLst/>
          </a:prstGeom>
        </p:spPr>
      </p:pic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DCAA8EED-BB87-27BD-9479-BC537E6B2C58}"/>
              </a:ext>
            </a:extLst>
          </p:cNvPr>
          <p:cNvSpPr/>
          <p:nvPr/>
        </p:nvSpPr>
        <p:spPr>
          <a:xfrm>
            <a:off x="8399200" y="3815618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90A4B7FA-5D9F-36AD-9EEC-9D1710944332}"/>
              </a:ext>
            </a:extLst>
          </p:cNvPr>
          <p:cNvSpPr/>
          <p:nvPr/>
        </p:nvSpPr>
        <p:spPr>
          <a:xfrm>
            <a:off x="10572129" y="3097863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8627C35E-4717-F28C-EAB3-6371B252B36E}"/>
              </a:ext>
            </a:extLst>
          </p:cNvPr>
          <p:cNvSpPr/>
          <p:nvPr/>
        </p:nvSpPr>
        <p:spPr>
          <a:xfrm>
            <a:off x="13010529" y="3382998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76CFA380-9ACA-D3F5-C16F-F43CEEBDED4B}"/>
              </a:ext>
            </a:extLst>
          </p:cNvPr>
          <p:cNvSpPr/>
          <p:nvPr/>
        </p:nvSpPr>
        <p:spPr>
          <a:xfrm>
            <a:off x="13944593" y="5482185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4 - 9Slide.vn">
            <a:extLst>
              <a:ext uri="{FF2B5EF4-FFF2-40B4-BE49-F238E27FC236}">
                <a16:creationId xmlns:a16="http://schemas.microsoft.com/office/drawing/2014/main" id="{34D056BB-BB6B-03D8-ED41-1C2D1BB10E22}"/>
              </a:ext>
            </a:extLst>
          </p:cNvPr>
          <p:cNvSpPr/>
          <p:nvPr/>
        </p:nvSpPr>
        <p:spPr>
          <a:xfrm>
            <a:off x="8197638" y="5914805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9027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C8BFA2AB-F3EC-C8AC-CCB9-F87CF8EB87C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205462" y="4539956"/>
            <a:ext cx="6937960" cy="3575344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r>
              <a:rPr lang="en-US" altLang="zh-CN" sz="2000">
                <a:latin typeface="+mj-lt"/>
                <a:ea typeface="字魂36号-正文宋楷" panose="00000500000000000000" pitchFamily="2" charset="-122"/>
                <a:sym typeface="字魂105号-简雅黑" panose="00000500000000000000" pitchFamily="2" charset="-122"/>
              </a:rPr>
              <a:t> </a:t>
            </a:r>
            <a:endParaRPr lang="zh-CN" altLang="en-US" sz="2000" dirty="0">
              <a:latin typeface="+mj-lt"/>
              <a:ea typeface="字魂36号-正文宋楷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BA8445F-3A0A-5DE3-A46E-2FBEBAE671EB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7464BC-47C6-A2DC-AC47-FF4ED689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44A5C3-9F9D-0C74-F7C1-26E78359C1AD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0507AB02-1D76-C1C6-4A62-1D15443D60E3}"/>
              </a:ext>
            </a:extLst>
          </p:cNvPr>
          <p:cNvSpPr txBox="1"/>
          <p:nvPr/>
        </p:nvSpPr>
        <p:spPr>
          <a:xfrm>
            <a:off x="662084" y="2046863"/>
            <a:ext cx="80247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800"/>
              <a:t>a) Có mấy con cá đang cắn câu?</a:t>
            </a:r>
            <a:endParaRPr lang="en-GB" sz="5800"/>
          </a:p>
        </p:txBody>
      </p:sp>
      <p:pic>
        <p:nvPicPr>
          <p:cNvPr id="6" name="PHẠM DUYÊN 4 - 9Slide.vn" descr="F:\AAA-LÀM ẢNH SLIDE\Bai11-LT2-3.png">
            <a:extLst>
              <a:ext uri="{FF2B5EF4-FFF2-40B4-BE49-F238E27FC236}">
                <a16:creationId xmlns:a16="http://schemas.microsoft.com/office/drawing/2014/main" id="{FACAC9F4-52B6-A221-93EE-8E4B6E8B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84061"/>
          <a:stretch>
            <a:fillRect/>
          </a:stretch>
        </p:blipFill>
        <p:spPr bwMode="auto">
          <a:xfrm>
            <a:off x="9182730" y="1816447"/>
            <a:ext cx="1310589" cy="7484441"/>
          </a:xfrm>
          <a:prstGeom prst="rect">
            <a:avLst/>
          </a:prstGeom>
          <a:noFill/>
        </p:spPr>
      </p:pic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658F4F1-7ED5-E7E3-617C-D03704EFC51D}"/>
              </a:ext>
            </a:extLst>
          </p:cNvPr>
          <p:cNvSpPr txBox="1"/>
          <p:nvPr/>
        </p:nvSpPr>
        <p:spPr>
          <a:xfrm>
            <a:off x="9524654" y="1058127"/>
            <a:ext cx="44755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A</a:t>
            </a: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3E863E2F-24EA-C414-C50A-3EEDB22F686B}"/>
              </a:ext>
            </a:extLst>
          </p:cNvPr>
          <p:cNvSpPr txBox="1"/>
          <p:nvPr/>
        </p:nvSpPr>
        <p:spPr>
          <a:xfrm>
            <a:off x="10631957" y="1058127"/>
            <a:ext cx="455574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B</a:t>
            </a: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E716F803-A4FE-D5B9-BE2D-2A70AC00E789}"/>
              </a:ext>
            </a:extLst>
          </p:cNvPr>
          <p:cNvSpPr txBox="1"/>
          <p:nvPr/>
        </p:nvSpPr>
        <p:spPr>
          <a:xfrm>
            <a:off x="11672376" y="1058127"/>
            <a:ext cx="46038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C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A04A9F09-8DE3-362D-4274-916F184A0C32}"/>
              </a:ext>
            </a:extLst>
          </p:cNvPr>
          <p:cNvSpPr txBox="1"/>
          <p:nvPr/>
        </p:nvSpPr>
        <p:spPr>
          <a:xfrm>
            <a:off x="12937994" y="1058127"/>
            <a:ext cx="47320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D</a:t>
            </a: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26C8B034-9444-FBB7-94D8-7EB0CB1064D6}"/>
              </a:ext>
            </a:extLst>
          </p:cNvPr>
          <p:cNvSpPr txBox="1"/>
          <p:nvPr/>
        </p:nvSpPr>
        <p:spPr>
          <a:xfrm>
            <a:off x="13981492" y="1058127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E</a:t>
            </a: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7B413756-0B3F-B75E-2A69-F0595BA9AB60}"/>
              </a:ext>
            </a:extLst>
          </p:cNvPr>
          <p:cNvSpPr txBox="1"/>
          <p:nvPr/>
        </p:nvSpPr>
        <p:spPr>
          <a:xfrm>
            <a:off x="15157778" y="1058127"/>
            <a:ext cx="492443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G</a:t>
            </a: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1C5BF9B4-525B-FFCD-E970-11561DC4771F}"/>
              </a:ext>
            </a:extLst>
          </p:cNvPr>
          <p:cNvSpPr txBox="1"/>
          <p:nvPr/>
        </p:nvSpPr>
        <p:spPr>
          <a:xfrm>
            <a:off x="16263542" y="1058127"/>
            <a:ext cx="500458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H</a:t>
            </a:r>
          </a:p>
        </p:txBody>
      </p:sp>
      <p:pic>
        <p:nvPicPr>
          <p:cNvPr id="14" name="PHẠM DUYÊN 12 - 9Slide.vn" descr="F:\AAA-LÀM ẢNH SLIDE\Bai11-LT2-3.png">
            <a:extLst>
              <a:ext uri="{FF2B5EF4-FFF2-40B4-BE49-F238E27FC236}">
                <a16:creationId xmlns:a16="http://schemas.microsoft.com/office/drawing/2014/main" id="{E6CDAA21-D736-20C4-C744-C8C95C9C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9495" r="57147"/>
          <a:stretch>
            <a:fillRect/>
          </a:stretch>
        </p:blipFill>
        <p:spPr bwMode="auto">
          <a:xfrm>
            <a:off x="11608129" y="1816447"/>
            <a:ext cx="1098457" cy="7484441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11-LT2-3.png">
            <a:extLst>
              <a:ext uri="{FF2B5EF4-FFF2-40B4-BE49-F238E27FC236}">
                <a16:creationId xmlns:a16="http://schemas.microsoft.com/office/drawing/2014/main" id="{924A21D2-991A-C9BB-7833-FB60CC4C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2399" r="42399"/>
          <a:stretch>
            <a:fillRect/>
          </a:stretch>
        </p:blipFill>
        <p:spPr bwMode="auto">
          <a:xfrm>
            <a:off x="12669236" y="1816447"/>
            <a:ext cx="1249994" cy="7484441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11-LT2-3.png">
            <a:extLst>
              <a:ext uri="{FF2B5EF4-FFF2-40B4-BE49-F238E27FC236}">
                <a16:creationId xmlns:a16="http://schemas.microsoft.com/office/drawing/2014/main" id="{7E05DCD5-3313-4B72-5F54-BA46D12D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7147" r="29495"/>
          <a:stretch>
            <a:fillRect/>
          </a:stretch>
        </p:blipFill>
        <p:spPr bwMode="auto">
          <a:xfrm>
            <a:off x="13881876" y="1816447"/>
            <a:ext cx="1098433" cy="7484441"/>
          </a:xfrm>
          <a:prstGeom prst="rect">
            <a:avLst/>
          </a:prstGeom>
          <a:noFill/>
        </p:spPr>
      </p:pic>
      <p:pic>
        <p:nvPicPr>
          <p:cNvPr id="17" name="PHẠM DUYÊN 15 - 9Slide.vn" descr="F:\AAA-LÀM ẢNH SLIDE\Bai11-LT2-3.png">
            <a:extLst>
              <a:ext uri="{FF2B5EF4-FFF2-40B4-BE49-F238E27FC236}">
                <a16:creationId xmlns:a16="http://schemas.microsoft.com/office/drawing/2014/main" id="{4C056382-BBF5-AB2A-1028-6AF87F3B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0051" r="14748"/>
          <a:stretch>
            <a:fillRect/>
          </a:stretch>
        </p:blipFill>
        <p:spPr bwMode="auto">
          <a:xfrm>
            <a:off x="14942754" y="1816447"/>
            <a:ext cx="1250118" cy="7484441"/>
          </a:xfrm>
          <a:prstGeom prst="rect">
            <a:avLst/>
          </a:prstGeom>
          <a:noFill/>
        </p:spPr>
      </p:pic>
      <p:pic>
        <p:nvPicPr>
          <p:cNvPr id="18" name="PHẠM DUYÊN 16 - 9Slide.vn" descr="F:\AAA-LÀM ẢNH SLIDE\Bai11-LT2-3.png">
            <a:extLst>
              <a:ext uri="{FF2B5EF4-FFF2-40B4-BE49-F238E27FC236}">
                <a16:creationId xmlns:a16="http://schemas.microsoft.com/office/drawing/2014/main" id="{1DD0315A-B8EB-5BB9-8C9E-8EB28780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84799"/>
          <a:stretch>
            <a:fillRect/>
          </a:stretch>
        </p:blipFill>
        <p:spPr bwMode="auto">
          <a:xfrm>
            <a:off x="16155763" y="1816447"/>
            <a:ext cx="1249946" cy="7484441"/>
          </a:xfrm>
          <a:prstGeom prst="rect">
            <a:avLst/>
          </a:prstGeom>
          <a:noFill/>
        </p:spPr>
      </p:pic>
      <p:sp>
        <p:nvSpPr>
          <p:cNvPr id="19" name="PHẠM DUYÊN 17 - 9Slide.vn">
            <a:extLst>
              <a:ext uri="{FF2B5EF4-FFF2-40B4-BE49-F238E27FC236}">
                <a16:creationId xmlns:a16="http://schemas.microsoft.com/office/drawing/2014/main" id="{7E98EF5B-5001-0DBD-698F-933F4DF86CE5}"/>
              </a:ext>
            </a:extLst>
          </p:cNvPr>
          <p:cNvSpPr/>
          <p:nvPr/>
        </p:nvSpPr>
        <p:spPr>
          <a:xfrm>
            <a:off x="9375288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0" name="PHẠM DUYÊN 18 - 9Slide.vn">
            <a:extLst>
              <a:ext uri="{FF2B5EF4-FFF2-40B4-BE49-F238E27FC236}">
                <a16:creationId xmlns:a16="http://schemas.microsoft.com/office/drawing/2014/main" id="{B8C6291F-DF32-66D8-42E0-2A09F428B2C9}"/>
              </a:ext>
            </a:extLst>
          </p:cNvPr>
          <p:cNvSpPr/>
          <p:nvPr/>
        </p:nvSpPr>
        <p:spPr>
          <a:xfrm>
            <a:off x="12785225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1" name="PHẠM DUYÊN 19 - 9Slide.vn">
            <a:extLst>
              <a:ext uri="{FF2B5EF4-FFF2-40B4-BE49-F238E27FC236}">
                <a16:creationId xmlns:a16="http://schemas.microsoft.com/office/drawing/2014/main" id="{D88FA09C-81D5-A5FB-6B08-19E221754FDC}"/>
              </a:ext>
            </a:extLst>
          </p:cNvPr>
          <p:cNvSpPr/>
          <p:nvPr/>
        </p:nvSpPr>
        <p:spPr>
          <a:xfrm>
            <a:off x="15036989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2" name="PHẠM DUYÊN 20 - 9Slide.vn">
            <a:extLst>
              <a:ext uri="{FF2B5EF4-FFF2-40B4-BE49-F238E27FC236}">
                <a16:creationId xmlns:a16="http://schemas.microsoft.com/office/drawing/2014/main" id="{6E0383BF-FB60-1E24-BBEE-9D465EA34E59}"/>
              </a:ext>
            </a:extLst>
          </p:cNvPr>
          <p:cNvSpPr/>
          <p:nvPr/>
        </p:nvSpPr>
        <p:spPr>
          <a:xfrm>
            <a:off x="13801258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3" name="PHẠM DUYÊN 21 - 9Slide.vn">
            <a:extLst>
              <a:ext uri="{FF2B5EF4-FFF2-40B4-BE49-F238E27FC236}">
                <a16:creationId xmlns:a16="http://schemas.microsoft.com/office/drawing/2014/main" id="{E3499E0A-26EC-3526-4FD9-8444DCE4BA08}"/>
              </a:ext>
            </a:extLst>
          </p:cNvPr>
          <p:cNvSpPr/>
          <p:nvPr/>
        </p:nvSpPr>
        <p:spPr>
          <a:xfrm>
            <a:off x="11549492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24" name="PHẠM DUYÊN 22 - 9Slide.vn" descr="F:\AAA-LÀM ẢNH SLIDE\Bai11-LT2-3.png">
            <a:extLst>
              <a:ext uri="{FF2B5EF4-FFF2-40B4-BE49-F238E27FC236}">
                <a16:creationId xmlns:a16="http://schemas.microsoft.com/office/drawing/2014/main" id="{D39E6CE6-7B2E-6523-473B-89AB9441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748" r="70051"/>
          <a:stretch>
            <a:fillRect/>
          </a:stretch>
        </p:blipFill>
        <p:spPr bwMode="auto">
          <a:xfrm>
            <a:off x="10395292" y="1816447"/>
            <a:ext cx="1249972" cy="7484441"/>
          </a:xfrm>
          <a:prstGeom prst="rect">
            <a:avLst/>
          </a:prstGeom>
          <a:noFill/>
        </p:spPr>
      </p:pic>
      <p:sp>
        <p:nvSpPr>
          <p:cNvPr id="29" name="PHẠM DUYÊN 23 - 9Slide.vn">
            <a:extLst>
              <a:ext uri="{FF2B5EF4-FFF2-40B4-BE49-F238E27FC236}">
                <a16:creationId xmlns:a16="http://schemas.microsoft.com/office/drawing/2014/main" id="{09FC1B33-95BB-0D4E-72E5-D9852757C6EC}"/>
              </a:ext>
            </a:extLst>
          </p:cNvPr>
          <p:cNvSpPr txBox="1"/>
          <p:nvPr/>
        </p:nvSpPr>
        <p:spPr>
          <a:xfrm>
            <a:off x="2076953" y="5269642"/>
            <a:ext cx="52539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Có </a:t>
            </a: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5</a:t>
            </a:r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 con cá đang cắn câu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8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HẠM DUYÊN 1 - 9Slide.vn">
            <a:extLst>
              <a:ext uri="{FF2B5EF4-FFF2-40B4-BE49-F238E27FC236}">
                <a16:creationId xmlns:a16="http://schemas.microsoft.com/office/drawing/2014/main" id="{A93CFF82-F3A3-2522-5602-AFBCB640AACA}"/>
              </a:ext>
            </a:extLst>
          </p:cNvPr>
          <p:cNvSpPr txBox="1"/>
          <p:nvPr/>
        </p:nvSpPr>
        <p:spPr>
          <a:xfrm>
            <a:off x="7141052" y="5901929"/>
            <a:ext cx="9727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11500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PHẠM DUYÊN 2 - 9Slide.vn">
            <a:extLst>
              <a:ext uri="{FF2B5EF4-FFF2-40B4-BE49-F238E27FC236}">
                <a16:creationId xmlns:a16="http://schemas.microsoft.com/office/drawing/2014/main" id="{2B273347-B855-E4E2-BB2F-BECDD23C3BD8}"/>
              </a:ext>
            </a:extLst>
          </p:cNvPr>
          <p:cNvSpPr txBox="1"/>
          <p:nvPr/>
        </p:nvSpPr>
        <p:spPr>
          <a:xfrm>
            <a:off x="9987334" y="5901929"/>
            <a:ext cx="12611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5" name="PHẠM DUYÊN 3 - 9Slide.vn">
            <a:extLst>
              <a:ext uri="{FF2B5EF4-FFF2-40B4-BE49-F238E27FC236}">
                <a16:creationId xmlns:a16="http://schemas.microsoft.com/office/drawing/2014/main" id="{6D73F641-46BE-D860-0C60-7C8CEB4D05BC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BDD5D9-07CB-CFCF-3E0C-A43765DA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12899-07D4-6D76-4C53-AF2AABAD278D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4 - 9Slide.vn">
            <a:extLst>
              <a:ext uri="{FF2B5EF4-FFF2-40B4-BE49-F238E27FC236}">
                <a16:creationId xmlns:a16="http://schemas.microsoft.com/office/drawing/2014/main" id="{7029C6A4-C512-2B1B-D928-3304ECE354F7}"/>
              </a:ext>
            </a:extLst>
          </p:cNvPr>
          <p:cNvGrpSpPr/>
          <p:nvPr/>
        </p:nvGrpSpPr>
        <p:grpSpPr>
          <a:xfrm>
            <a:off x="1738409" y="647700"/>
            <a:ext cx="3443191" cy="1205343"/>
            <a:chOff x="1738409" y="647700"/>
            <a:chExt cx="3443191" cy="1205343"/>
          </a:xfrm>
        </p:grpSpPr>
        <p:sp>
          <p:nvSpPr>
            <p:cNvPr id="31" name="PHẠM DUYÊN 14 - 9Slide.vn">
              <a:extLst>
                <a:ext uri="{FF2B5EF4-FFF2-40B4-BE49-F238E27FC236}">
                  <a16:creationId xmlns:a16="http://schemas.microsoft.com/office/drawing/2014/main" id="{44C7E001-C0E9-DA02-10E5-B0969C0A7999}"/>
                </a:ext>
              </a:extLst>
            </p:cNvPr>
            <p:cNvSpPr txBox="1"/>
            <p:nvPr/>
          </p:nvSpPr>
          <p:spPr>
            <a:xfrm>
              <a:off x="1738409" y="647700"/>
              <a:ext cx="1246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b)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451DD9-B292-D94E-1EDD-8BB6E9C8FC82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925ED7-E5FA-8428-9106-084012648242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FEC94A-9FF9-7CE9-211D-87C9680908C4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PHẠM DUYÊN 5 - 9Slide.vn">
            <a:extLst>
              <a:ext uri="{FF2B5EF4-FFF2-40B4-BE49-F238E27FC236}">
                <a16:creationId xmlns:a16="http://schemas.microsoft.com/office/drawing/2014/main" id="{014A8FC6-210D-3247-3C67-E47AB2F91B2C}"/>
              </a:ext>
            </a:extLst>
          </p:cNvPr>
          <p:cNvGrpSpPr/>
          <p:nvPr/>
        </p:nvGrpSpPr>
        <p:grpSpPr>
          <a:xfrm>
            <a:off x="11356856" y="2836002"/>
            <a:ext cx="1435729" cy="1493757"/>
            <a:chOff x="1975996" y="3646349"/>
            <a:chExt cx="446022" cy="464048"/>
          </a:xfrm>
          <a:solidFill>
            <a:schemeClr val="bg1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14C19877-B335-9C15-4038-7D9F1EADF42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F57C3096-73DC-2050-0211-85B1C0872788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7649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6 - 9Slide.vn">
            <a:extLst>
              <a:ext uri="{FF2B5EF4-FFF2-40B4-BE49-F238E27FC236}">
                <a16:creationId xmlns:a16="http://schemas.microsoft.com/office/drawing/2014/main" id="{F74D56CB-E93C-AF70-3A32-709FD76D6F68}"/>
              </a:ext>
            </a:extLst>
          </p:cNvPr>
          <p:cNvGrpSpPr/>
          <p:nvPr/>
        </p:nvGrpSpPr>
        <p:grpSpPr>
          <a:xfrm>
            <a:off x="8443695" y="2853484"/>
            <a:ext cx="1435729" cy="1503320"/>
            <a:chOff x="1975996" y="3646349"/>
            <a:chExt cx="446022" cy="467020"/>
          </a:xfrm>
          <a:solidFill>
            <a:schemeClr val="bg1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0AA2EE90-5BFF-3C26-2C19-89EDAE1661AF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BD86A719-BCC6-09E2-FEE8-DD8E9481B52D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79461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PHẠM DUYÊN 7 - 9Slide.vn">
            <a:extLst>
              <a:ext uri="{FF2B5EF4-FFF2-40B4-BE49-F238E27FC236}">
                <a16:creationId xmlns:a16="http://schemas.microsoft.com/office/drawing/2014/main" id="{F49DCD5A-18B7-2447-C045-1BD7BBF8F88F}"/>
              </a:ext>
            </a:extLst>
          </p:cNvPr>
          <p:cNvGrpSpPr/>
          <p:nvPr/>
        </p:nvGrpSpPr>
        <p:grpSpPr>
          <a:xfrm>
            <a:off x="5378933" y="2834828"/>
            <a:ext cx="1435729" cy="1538346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95856F82-B12C-CBD1-A361-B221D221DD0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A9FFB921-F41C-A5DF-735B-94210DA6B805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4" name="PHẠM DUYÊN 8 - 9Slide.vn">
            <a:extLst>
              <a:ext uri="{FF2B5EF4-FFF2-40B4-BE49-F238E27FC236}">
                <a16:creationId xmlns:a16="http://schemas.microsoft.com/office/drawing/2014/main" id="{56E15A33-C47C-C675-0491-19EC17612EB4}"/>
              </a:ext>
            </a:extLst>
          </p:cNvPr>
          <p:cNvGrpSpPr/>
          <p:nvPr/>
        </p:nvGrpSpPr>
        <p:grpSpPr>
          <a:xfrm>
            <a:off x="11356856" y="6105891"/>
            <a:ext cx="1435729" cy="1516052"/>
            <a:chOff x="1975996" y="3646349"/>
            <a:chExt cx="446022" cy="470974"/>
          </a:xfrm>
          <a:solidFill>
            <a:schemeClr val="bg1"/>
          </a:solidFill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26577C6C-589E-E562-2647-15ECEFD27E9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0091C5DC-601C-7363-EA95-5D841623F3B5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8341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PHẠM DUYÊN 9 - 9Slide.vn">
            <a:extLst>
              <a:ext uri="{FF2B5EF4-FFF2-40B4-BE49-F238E27FC236}">
                <a16:creationId xmlns:a16="http://schemas.microsoft.com/office/drawing/2014/main" id="{F94E8DF7-8835-C411-8CFD-61E5112F6479}"/>
              </a:ext>
            </a:extLst>
          </p:cNvPr>
          <p:cNvGrpSpPr/>
          <p:nvPr/>
        </p:nvGrpSpPr>
        <p:grpSpPr>
          <a:xfrm>
            <a:off x="8443695" y="6123380"/>
            <a:ext cx="1435729" cy="1525602"/>
            <a:chOff x="1975996" y="3646349"/>
            <a:chExt cx="446022" cy="473942"/>
          </a:xfrm>
          <a:solidFill>
            <a:schemeClr val="bg1"/>
          </a:solidFill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BC3BDA06-56DD-0683-6E0B-BE128DC9B1E2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66F22FDD-FE53-ADCF-6910-7E758B88E9B5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8638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0" name="PHẠM DUYÊN 10 - 9Slide.vn">
            <a:extLst>
              <a:ext uri="{FF2B5EF4-FFF2-40B4-BE49-F238E27FC236}">
                <a16:creationId xmlns:a16="http://schemas.microsoft.com/office/drawing/2014/main" id="{AB6ECE36-AB05-84CB-5564-3C1BE462F1FD}"/>
              </a:ext>
            </a:extLst>
          </p:cNvPr>
          <p:cNvGrpSpPr/>
          <p:nvPr/>
        </p:nvGrpSpPr>
        <p:grpSpPr>
          <a:xfrm>
            <a:off x="5378933" y="6105888"/>
            <a:ext cx="1435729" cy="1538346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56684CF0-71DB-1D6C-0FF8-C12C16F1990F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D7D7CFE7-B8C3-0F5F-08B6-E01C7451A8FE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3" name="PHẠM DUYÊN 11 - 9Slide.vn">
            <a:extLst>
              <a:ext uri="{FF2B5EF4-FFF2-40B4-BE49-F238E27FC236}">
                <a16:creationId xmlns:a16="http://schemas.microsoft.com/office/drawing/2014/main" id="{ACA4D0C0-0342-003B-C718-33B9053E8073}"/>
              </a:ext>
            </a:extLst>
          </p:cNvPr>
          <p:cNvGrpSpPr/>
          <p:nvPr/>
        </p:nvGrpSpPr>
        <p:grpSpPr>
          <a:xfrm>
            <a:off x="11356856" y="2835989"/>
            <a:ext cx="1435729" cy="1538530"/>
            <a:chOff x="1975996" y="3646349"/>
            <a:chExt cx="446022" cy="477958"/>
          </a:xfrm>
          <a:solidFill>
            <a:schemeClr val="bg1"/>
          </a:solidFill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666DCA0C-F28A-7F04-AFB5-953BFFB2CBC2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EABDE427-9E15-2D83-65B6-938462A09B39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9040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6" name="PHẠM DUYÊN 12 - 9Slide.vn">
            <a:extLst>
              <a:ext uri="{FF2B5EF4-FFF2-40B4-BE49-F238E27FC236}">
                <a16:creationId xmlns:a16="http://schemas.microsoft.com/office/drawing/2014/main" id="{56EA1CE9-3806-9887-01AE-701EEC5220BE}"/>
              </a:ext>
            </a:extLst>
          </p:cNvPr>
          <p:cNvGrpSpPr/>
          <p:nvPr/>
        </p:nvGrpSpPr>
        <p:grpSpPr>
          <a:xfrm>
            <a:off x="8443695" y="6105885"/>
            <a:ext cx="1435729" cy="1538516"/>
            <a:chOff x="1975996" y="3646345"/>
            <a:chExt cx="446022" cy="477953"/>
          </a:xfrm>
          <a:solidFill>
            <a:schemeClr val="bg1"/>
          </a:solidFill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083CDF0F-159D-8F57-E3D0-1B00FFEDF9F1}"/>
                </a:ext>
              </a:extLst>
            </p:cNvPr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E48E6CED-B856-8CCD-FE22-4CCB00B228E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90392"/>
              <a:ext cx="259502" cy="4339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9" name="PHẠM DUYÊN 13 - 9Slide.vn">
            <a:extLst>
              <a:ext uri="{FF2B5EF4-FFF2-40B4-BE49-F238E27FC236}">
                <a16:creationId xmlns:a16="http://schemas.microsoft.com/office/drawing/2014/main" id="{EEEC38AA-29CC-3106-A50A-E5F064CD654E}"/>
              </a:ext>
            </a:extLst>
          </p:cNvPr>
          <p:cNvSpPr txBox="1">
            <a:spLocks/>
          </p:cNvSpPr>
          <p:nvPr/>
        </p:nvSpPr>
        <p:spPr>
          <a:xfrm>
            <a:off x="11678089" y="6225389"/>
            <a:ext cx="835328" cy="139673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99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HẠM DUYÊN 14 - 9Slide.vn">
            <a:extLst>
              <a:ext uri="{FF2B5EF4-FFF2-40B4-BE49-F238E27FC236}">
                <a16:creationId xmlns:a16="http://schemas.microsoft.com/office/drawing/2014/main" id="{010F60D3-303D-A295-1CCF-8C479492CCCB}"/>
              </a:ext>
            </a:extLst>
          </p:cNvPr>
          <p:cNvSpPr txBox="1"/>
          <p:nvPr/>
        </p:nvSpPr>
        <p:spPr>
          <a:xfrm>
            <a:off x="7141052" y="2595652"/>
            <a:ext cx="9727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11500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PHẠM DUYÊN 15 - 9Slide.vn">
            <a:extLst>
              <a:ext uri="{FF2B5EF4-FFF2-40B4-BE49-F238E27FC236}">
                <a16:creationId xmlns:a16="http://schemas.microsoft.com/office/drawing/2014/main" id="{7A397DB2-147E-6492-03D7-3A2A6F1D6642}"/>
              </a:ext>
            </a:extLst>
          </p:cNvPr>
          <p:cNvSpPr txBox="1"/>
          <p:nvPr/>
        </p:nvSpPr>
        <p:spPr>
          <a:xfrm>
            <a:off x="9987334" y="2595652"/>
            <a:ext cx="12611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160706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PHẠM DUYÊN 1 - 9Slide.vn">
            <a:extLst>
              <a:ext uri="{FF2B5EF4-FFF2-40B4-BE49-F238E27FC236}">
                <a16:creationId xmlns:a16="http://schemas.microsoft.com/office/drawing/2014/main" id="{6D73F641-46BE-D860-0C60-7C8CEB4D05BC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BDD5D9-07CB-CFCF-3E0C-A43765DA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12899-07D4-6D76-4C53-AF2AABAD278D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0" name="PHẠM DUYÊN 2 - 9Slide.vn">
            <a:extLst>
              <a:ext uri="{FF2B5EF4-FFF2-40B4-BE49-F238E27FC236}">
                <a16:creationId xmlns:a16="http://schemas.microsoft.com/office/drawing/2014/main" id="{7029C6A4-C512-2B1B-D928-3304ECE354F7}"/>
              </a:ext>
            </a:extLst>
          </p:cNvPr>
          <p:cNvGrpSpPr/>
          <p:nvPr/>
        </p:nvGrpSpPr>
        <p:grpSpPr>
          <a:xfrm>
            <a:off x="1905000" y="647700"/>
            <a:ext cx="2292965" cy="1205343"/>
            <a:chOff x="2888635" y="647700"/>
            <a:chExt cx="2292965" cy="120534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451DD9-B292-D94E-1EDD-8BB6E9C8FC82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925ED7-E5FA-8428-9106-084012648242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FEC94A-9FF9-7CE9-211D-87C9680908C4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HẠM DUYÊN 3 - 9Slide.vn" descr="F:\AAA-LÀM ẢNH SLIDE\Bai11-LT2-4(1).png">
            <a:extLst>
              <a:ext uri="{FF2B5EF4-FFF2-40B4-BE49-F238E27FC236}">
                <a16:creationId xmlns:a16="http://schemas.microsoft.com/office/drawing/2014/main" id="{B27B94B6-FC70-D0C4-DC46-9DB5CEB3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975" y="800100"/>
            <a:ext cx="15671035" cy="7919590"/>
          </a:xfrm>
          <a:prstGeom prst="rect">
            <a:avLst/>
          </a:prstGeom>
          <a:noFill/>
        </p:spPr>
      </p:pic>
      <p:grpSp>
        <p:nvGrpSpPr>
          <p:cNvPr id="29" name="PHẠM DUYÊN 4 - 9Slide.vn">
            <a:extLst>
              <a:ext uri="{FF2B5EF4-FFF2-40B4-BE49-F238E27FC236}">
                <a16:creationId xmlns:a16="http://schemas.microsoft.com/office/drawing/2014/main" id="{B9852747-54C6-9395-DC46-3670FC7D0A8E}"/>
              </a:ext>
            </a:extLst>
          </p:cNvPr>
          <p:cNvGrpSpPr/>
          <p:nvPr/>
        </p:nvGrpSpPr>
        <p:grpSpPr>
          <a:xfrm>
            <a:off x="4183339" y="3567104"/>
            <a:ext cx="3267184" cy="2441210"/>
            <a:chOff x="2092395" y="2162081"/>
            <a:chExt cx="1634159" cy="122102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5F739A9-5E7E-490F-5E48-230936B0A3E7}"/>
                </a:ext>
              </a:extLst>
            </p:cNvPr>
            <p:cNvSpPr/>
            <p:nvPr/>
          </p:nvSpPr>
          <p:spPr>
            <a:xfrm>
              <a:off x="2732049" y="2709746"/>
              <a:ext cx="156117" cy="1784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3" name="Picture 11" descr="F:\AAA-LÀM ẢNH SLIDE\Bai11-LT2-4(2).png">
              <a:extLst>
                <a:ext uri="{FF2B5EF4-FFF2-40B4-BE49-F238E27FC236}">
                  <a16:creationId xmlns:a16="http://schemas.microsoft.com/office/drawing/2014/main" id="{687C6EDE-0CD7-0BD3-8BF7-73BF30036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4400" t="22800" r="14400" b="24000"/>
            <a:stretch>
              <a:fillRect/>
            </a:stretch>
          </p:blipFill>
          <p:spPr bwMode="auto">
            <a:xfrm>
              <a:off x="2092395" y="2162081"/>
              <a:ext cx="1634159" cy="1221029"/>
            </a:xfrm>
            <a:prstGeom prst="rect">
              <a:avLst/>
            </a:prstGeom>
            <a:noFill/>
          </p:spPr>
        </p:pic>
      </p:grpSp>
      <p:grpSp>
        <p:nvGrpSpPr>
          <p:cNvPr id="66" name="PHẠM DUYÊN 5 - 9Slide.vn">
            <a:extLst>
              <a:ext uri="{FF2B5EF4-FFF2-40B4-BE49-F238E27FC236}">
                <a16:creationId xmlns:a16="http://schemas.microsoft.com/office/drawing/2014/main" id="{D6CE1804-135F-31CF-8237-A981B55BCF0C}"/>
              </a:ext>
            </a:extLst>
          </p:cNvPr>
          <p:cNvGrpSpPr/>
          <p:nvPr/>
        </p:nvGrpSpPr>
        <p:grpSpPr>
          <a:xfrm>
            <a:off x="6956568" y="4976318"/>
            <a:ext cx="2423009" cy="3149898"/>
            <a:chOff x="3479491" y="2866933"/>
            <a:chExt cx="1211925" cy="157549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9972ACA-F58F-A1FF-A15A-E392CA57EC53}"/>
                </a:ext>
              </a:extLst>
            </p:cNvPr>
            <p:cNvSpPr/>
            <p:nvPr/>
          </p:nvSpPr>
          <p:spPr>
            <a:xfrm>
              <a:off x="3980985" y="3724507"/>
              <a:ext cx="211874" cy="167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8" name="Picture 12" descr="F:\AAA-LÀM ẢNH SLIDE\Bai11-LT2-4(3).png">
              <a:extLst>
                <a:ext uri="{FF2B5EF4-FFF2-40B4-BE49-F238E27FC236}">
                  <a16:creationId xmlns:a16="http://schemas.microsoft.com/office/drawing/2014/main" id="{DE7228AE-3C45-B679-3DD2-535119B19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0400" t="14400" r="27600" b="18000"/>
            <a:stretch>
              <a:fillRect/>
            </a:stretch>
          </p:blipFill>
          <p:spPr bwMode="auto">
            <a:xfrm>
              <a:off x="3479491" y="2866933"/>
              <a:ext cx="1211925" cy="1575496"/>
            </a:xfrm>
            <a:prstGeom prst="rect">
              <a:avLst/>
            </a:prstGeom>
            <a:noFill/>
          </p:spPr>
        </p:pic>
      </p:grpSp>
      <p:grpSp>
        <p:nvGrpSpPr>
          <p:cNvPr id="69" name="PHẠM DUYÊN 6 - 9Slide.vn">
            <a:extLst>
              <a:ext uri="{FF2B5EF4-FFF2-40B4-BE49-F238E27FC236}">
                <a16:creationId xmlns:a16="http://schemas.microsoft.com/office/drawing/2014/main" id="{6BC1EBE2-072C-CCA3-BC14-0F9C3112DB7E}"/>
              </a:ext>
            </a:extLst>
          </p:cNvPr>
          <p:cNvGrpSpPr/>
          <p:nvPr/>
        </p:nvGrpSpPr>
        <p:grpSpPr>
          <a:xfrm>
            <a:off x="9577710" y="3547324"/>
            <a:ext cx="1654749" cy="1485512"/>
            <a:chOff x="4790517" y="2163339"/>
            <a:chExt cx="827662" cy="74301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A3C9C55-5B5D-82D3-A923-FDA96A04DA23}"/>
                </a:ext>
              </a:extLst>
            </p:cNvPr>
            <p:cNvSpPr/>
            <p:nvPr/>
          </p:nvSpPr>
          <p:spPr>
            <a:xfrm>
              <a:off x="5151863" y="2642839"/>
              <a:ext cx="156117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1" name="Picture 7" descr="F:\AAA-LÀM ẢNH SLIDE\Bai11-LT2-4(5).png">
              <a:extLst>
                <a:ext uri="{FF2B5EF4-FFF2-40B4-BE49-F238E27FC236}">
                  <a16:creationId xmlns:a16="http://schemas.microsoft.com/office/drawing/2014/main" id="{069C78F1-16F6-5380-6D24-A6194E3C6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32400" t="33600" r="32400" b="34800"/>
            <a:stretch>
              <a:fillRect/>
            </a:stretch>
          </p:blipFill>
          <p:spPr bwMode="auto">
            <a:xfrm>
              <a:off x="4790517" y="2163339"/>
              <a:ext cx="827662" cy="743014"/>
            </a:xfrm>
            <a:prstGeom prst="rect">
              <a:avLst/>
            </a:prstGeom>
            <a:noFill/>
          </p:spPr>
        </p:pic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C09E2676-E52C-054B-C74F-6278420E7916}"/>
              </a:ext>
            </a:extLst>
          </p:cNvPr>
          <p:cNvGrpSpPr/>
          <p:nvPr/>
        </p:nvGrpSpPr>
        <p:grpSpPr>
          <a:xfrm>
            <a:off x="9486800" y="2967661"/>
            <a:ext cx="1036298" cy="923247"/>
            <a:chOff x="4745046" y="1862256"/>
            <a:chExt cx="518329" cy="46178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6B7A2C7-1645-4879-273A-8F3D53866904}"/>
                </a:ext>
              </a:extLst>
            </p:cNvPr>
            <p:cNvSpPr/>
            <p:nvPr/>
          </p:nvSpPr>
          <p:spPr>
            <a:xfrm>
              <a:off x="4895385" y="2129883"/>
              <a:ext cx="111513" cy="89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4" name="Picture 6" descr="F:\AAA-LÀM ẢNH SLIDE\Bai11-LT2-4(4).png">
              <a:extLst>
                <a:ext uri="{FF2B5EF4-FFF2-40B4-BE49-F238E27FC236}">
                  <a16:creationId xmlns:a16="http://schemas.microsoft.com/office/drawing/2014/main" id="{7DBA00ED-ED79-0175-3AAD-BA8DDD572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8400" t="39600" r="39600" b="40800"/>
            <a:stretch>
              <a:fillRect/>
            </a:stretch>
          </p:blipFill>
          <p:spPr bwMode="auto">
            <a:xfrm>
              <a:off x="4745046" y="1862256"/>
              <a:ext cx="518329" cy="461784"/>
            </a:xfrm>
            <a:prstGeom prst="rect">
              <a:avLst/>
            </a:prstGeom>
            <a:noFill/>
          </p:spPr>
        </p:pic>
      </p:grpSp>
      <p:grpSp>
        <p:nvGrpSpPr>
          <p:cNvPr id="75" name="PHẠM DUYÊN 8 - 9Slide.vn">
            <a:extLst>
              <a:ext uri="{FF2B5EF4-FFF2-40B4-BE49-F238E27FC236}">
                <a16:creationId xmlns:a16="http://schemas.microsoft.com/office/drawing/2014/main" id="{B7E8F6EB-E012-FB9C-FD0A-A0043D2223F8}"/>
              </a:ext>
            </a:extLst>
          </p:cNvPr>
          <p:cNvGrpSpPr/>
          <p:nvPr/>
        </p:nvGrpSpPr>
        <p:grpSpPr>
          <a:xfrm>
            <a:off x="14340655" y="3101429"/>
            <a:ext cx="1318004" cy="1350479"/>
            <a:chOff x="7172816" y="1929163"/>
            <a:chExt cx="659231" cy="67547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64D475C-FEC1-1E83-9065-18B6E1FE57DE}"/>
                </a:ext>
              </a:extLst>
            </p:cNvPr>
            <p:cNvSpPr/>
            <p:nvPr/>
          </p:nvSpPr>
          <p:spPr>
            <a:xfrm>
              <a:off x="7426712" y="2297151"/>
              <a:ext cx="144966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7" name="Picture 9" descr="F:\AAA-LÀM ẢNH SLIDE\Bai11-LT2-4(7).png">
              <a:extLst>
                <a:ext uri="{FF2B5EF4-FFF2-40B4-BE49-F238E27FC236}">
                  <a16:creationId xmlns:a16="http://schemas.microsoft.com/office/drawing/2014/main" id="{A1F8792F-8C77-20DD-5CAB-80B8454FD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11163" t="25946" r="25116" b="18870"/>
            <a:stretch>
              <a:fillRect/>
            </a:stretch>
          </p:blipFill>
          <p:spPr bwMode="auto">
            <a:xfrm>
              <a:off x="7172816" y="1929163"/>
              <a:ext cx="659231" cy="675474"/>
            </a:xfrm>
            <a:prstGeom prst="rect">
              <a:avLst/>
            </a:prstGeom>
            <a:noFill/>
          </p:spPr>
        </p:pic>
      </p:grpSp>
      <p:grpSp>
        <p:nvGrpSpPr>
          <p:cNvPr id="78" name="PHẠM DUYÊN 9 - 9Slide.vn">
            <a:extLst>
              <a:ext uri="{FF2B5EF4-FFF2-40B4-BE49-F238E27FC236}">
                <a16:creationId xmlns:a16="http://schemas.microsoft.com/office/drawing/2014/main" id="{9D9E4393-AB75-8C9E-5248-D4ADC047E95F}"/>
              </a:ext>
            </a:extLst>
          </p:cNvPr>
          <p:cNvGrpSpPr/>
          <p:nvPr/>
        </p:nvGrpSpPr>
        <p:grpSpPr>
          <a:xfrm>
            <a:off x="11414887" y="3035903"/>
            <a:ext cx="2640725" cy="2473355"/>
            <a:chOff x="5709424" y="1896388"/>
            <a:chExt cx="1320821" cy="1237107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F0F2184-E895-EA86-DD6E-C1EFFD21011F}"/>
                </a:ext>
              </a:extLst>
            </p:cNvPr>
            <p:cNvSpPr/>
            <p:nvPr/>
          </p:nvSpPr>
          <p:spPr>
            <a:xfrm>
              <a:off x="6144322" y="2787805"/>
              <a:ext cx="189571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0" name="Picture 8" descr="F:\AAA-LÀM ẢNH SLIDE\Bai11-LT2-4(6).png">
              <a:extLst>
                <a:ext uri="{FF2B5EF4-FFF2-40B4-BE49-F238E27FC236}">
                  <a16:creationId xmlns:a16="http://schemas.microsoft.com/office/drawing/2014/main" id="{97A6E93F-D99F-A468-83F1-3B4330423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21600" t="22800" r="21600" b="24000"/>
            <a:stretch>
              <a:fillRect/>
            </a:stretch>
          </p:blipFill>
          <p:spPr bwMode="auto">
            <a:xfrm>
              <a:off x="5709424" y="1896388"/>
              <a:ext cx="1320821" cy="1237107"/>
            </a:xfrm>
            <a:prstGeom prst="rect">
              <a:avLst/>
            </a:prstGeom>
            <a:noFill/>
          </p:spPr>
        </p:pic>
      </p:grpSp>
      <p:grpSp>
        <p:nvGrpSpPr>
          <p:cNvPr id="81" name="PHẠM DUYÊN 10 - 9Slide.vn">
            <a:extLst>
              <a:ext uri="{FF2B5EF4-FFF2-40B4-BE49-F238E27FC236}">
                <a16:creationId xmlns:a16="http://schemas.microsoft.com/office/drawing/2014/main" id="{8E20D131-A93B-1F34-A5D8-6C4311393FAC}"/>
              </a:ext>
            </a:extLst>
          </p:cNvPr>
          <p:cNvGrpSpPr/>
          <p:nvPr/>
        </p:nvGrpSpPr>
        <p:grpSpPr>
          <a:xfrm>
            <a:off x="6416043" y="8507432"/>
            <a:ext cx="1005063" cy="1038804"/>
            <a:chOff x="7632352" y="2667660"/>
            <a:chExt cx="405942" cy="419570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AA0C014-E7D0-3184-78D8-CB50CD440D9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215756E8-119C-111D-E87E-63709A5ECC3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4" name="PHẠM DUYÊN 11 - 9Slide.vn">
            <a:extLst>
              <a:ext uri="{FF2B5EF4-FFF2-40B4-BE49-F238E27FC236}">
                <a16:creationId xmlns:a16="http://schemas.microsoft.com/office/drawing/2014/main" id="{1D6CACD7-4CA5-D863-F5D8-49C583F1BFD4}"/>
              </a:ext>
            </a:extLst>
          </p:cNvPr>
          <p:cNvGrpSpPr/>
          <p:nvPr/>
        </p:nvGrpSpPr>
        <p:grpSpPr>
          <a:xfrm>
            <a:off x="6418535" y="8505825"/>
            <a:ext cx="1005063" cy="1038797"/>
            <a:chOff x="7632352" y="2667663"/>
            <a:chExt cx="405942" cy="419567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D9D375F1-A378-3545-0288-4CCD7548EF3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6CF098F5-0F68-BBBE-8AA4-E696059C4DB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PHẠM DUYÊN 12 - 9Slide.vn">
            <a:extLst>
              <a:ext uri="{FF2B5EF4-FFF2-40B4-BE49-F238E27FC236}">
                <a16:creationId xmlns:a16="http://schemas.microsoft.com/office/drawing/2014/main" id="{3AAEB20D-4047-B4A0-6080-0C68A2514D34}"/>
              </a:ext>
            </a:extLst>
          </p:cNvPr>
          <p:cNvGrpSpPr/>
          <p:nvPr/>
        </p:nvGrpSpPr>
        <p:grpSpPr>
          <a:xfrm>
            <a:off x="8972997" y="8507432"/>
            <a:ext cx="1005063" cy="1038804"/>
            <a:chOff x="7632352" y="2667660"/>
            <a:chExt cx="405942" cy="419570"/>
          </a:xfrm>
        </p:grpSpPr>
        <p:sp>
          <p:nvSpPr>
            <p:cNvPr id="88" name="Rounded Rectangle 3">
              <a:extLst>
                <a:ext uri="{FF2B5EF4-FFF2-40B4-BE49-F238E27FC236}">
                  <a16:creationId xmlns:a16="http://schemas.microsoft.com/office/drawing/2014/main" id="{BDBF498C-CCF5-E717-C68C-BF937E8048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6E5687F0-0DAB-5922-39E0-86322D591FF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0" name="PHẠM DUYÊN 13 - 9Slide.vn">
            <a:extLst>
              <a:ext uri="{FF2B5EF4-FFF2-40B4-BE49-F238E27FC236}">
                <a16:creationId xmlns:a16="http://schemas.microsoft.com/office/drawing/2014/main" id="{05AC4789-C024-AAC0-E413-F5D25DC3B5C4}"/>
              </a:ext>
            </a:extLst>
          </p:cNvPr>
          <p:cNvGrpSpPr/>
          <p:nvPr/>
        </p:nvGrpSpPr>
        <p:grpSpPr>
          <a:xfrm>
            <a:off x="8972997" y="8507371"/>
            <a:ext cx="1005063" cy="1038797"/>
            <a:chOff x="7632352" y="2667663"/>
            <a:chExt cx="405942" cy="419567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E02B26DD-BF72-02A2-418D-98CC873F64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E299B40F-4EDF-214D-B59B-BDF1B4BAFA7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93" name="PHẠM DUYÊN 14 - 9Slide.vn">
            <a:extLst>
              <a:ext uri="{FF2B5EF4-FFF2-40B4-BE49-F238E27FC236}">
                <a16:creationId xmlns:a16="http://schemas.microsoft.com/office/drawing/2014/main" id="{4EC9E844-0745-2241-1F1C-8C37CECF6718}"/>
              </a:ext>
            </a:extLst>
          </p:cNvPr>
          <p:cNvGrpSpPr/>
          <p:nvPr/>
        </p:nvGrpSpPr>
        <p:grpSpPr>
          <a:xfrm>
            <a:off x="11109650" y="8507438"/>
            <a:ext cx="1005063" cy="1038798"/>
            <a:chOff x="7632352" y="2667662"/>
            <a:chExt cx="405942" cy="419568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0E6208F-0ACC-FA4D-DB55-D87AFABE9A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45EB1D57-9983-0267-7104-40CA217C9AA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6" name="PHẠM DUYÊN 15 - 9Slide.vn">
            <a:extLst>
              <a:ext uri="{FF2B5EF4-FFF2-40B4-BE49-F238E27FC236}">
                <a16:creationId xmlns:a16="http://schemas.microsoft.com/office/drawing/2014/main" id="{FF365C94-9F45-EDF9-4591-418221A1EB7F}"/>
              </a:ext>
            </a:extLst>
          </p:cNvPr>
          <p:cNvGrpSpPr/>
          <p:nvPr/>
        </p:nvGrpSpPr>
        <p:grpSpPr>
          <a:xfrm>
            <a:off x="11110737" y="8534400"/>
            <a:ext cx="1005063" cy="1010300"/>
            <a:chOff x="7632352" y="2679172"/>
            <a:chExt cx="405942" cy="408058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id="{AA7E8EC6-AD85-432A-6438-415DE582673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DC9D5D2C-781B-D35F-D0F3-8A41E49A9B3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9" name="PHẠM DUYÊN 16 - 9Slide.vn">
            <a:extLst>
              <a:ext uri="{FF2B5EF4-FFF2-40B4-BE49-F238E27FC236}">
                <a16:creationId xmlns:a16="http://schemas.microsoft.com/office/drawing/2014/main" id="{A72207AD-324A-C20F-B3E8-99C60B6337F6}"/>
              </a:ext>
            </a:extLst>
          </p:cNvPr>
          <p:cNvSpPr txBox="1">
            <a:spLocks/>
          </p:cNvSpPr>
          <p:nvPr/>
        </p:nvSpPr>
        <p:spPr>
          <a:xfrm>
            <a:off x="10251475" y="85245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100" name="PHẠM DUYÊN 17 - 9Slide.vn">
            <a:extLst>
              <a:ext uri="{FF2B5EF4-FFF2-40B4-BE49-F238E27FC236}">
                <a16:creationId xmlns:a16="http://schemas.microsoft.com/office/drawing/2014/main" id="{E2A70B6B-B8B8-7993-7578-4381AB5427DE}"/>
              </a:ext>
            </a:extLst>
          </p:cNvPr>
          <p:cNvGrpSpPr/>
          <p:nvPr/>
        </p:nvGrpSpPr>
        <p:grpSpPr>
          <a:xfrm>
            <a:off x="7694520" y="8524303"/>
            <a:ext cx="1005063" cy="1038797"/>
            <a:chOff x="7632352" y="2667663"/>
            <a:chExt cx="405942" cy="419567"/>
          </a:xfrm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id="{A634FBC9-9ABC-93B8-CCA8-D361128596C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26A120BB-9B1E-1BF6-660C-C316ED36D78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29AF9075-E452-8434-06EE-44F877936D72}"/>
              </a:ext>
            </a:extLst>
          </p:cNvPr>
          <p:cNvSpPr txBox="1">
            <a:spLocks/>
          </p:cNvSpPr>
          <p:nvPr/>
        </p:nvSpPr>
        <p:spPr>
          <a:xfrm>
            <a:off x="7927045" y="847104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871483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FC440600-0C93-3DF1-EA01-4E3903B12FED}"/>
              </a:ext>
            </a:extLst>
          </p:cNvPr>
          <p:cNvSpPr/>
          <p:nvPr/>
        </p:nvSpPr>
        <p:spPr>
          <a:xfrm>
            <a:off x="1872349" y="2209800"/>
            <a:ext cx="11068358" cy="4191000"/>
          </a:xfrm>
          <a:prstGeom prst="rect">
            <a:avLst/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1284916A-0E56-22EC-514A-D15125112731}"/>
              </a:ext>
            </a:extLst>
          </p:cNvPr>
          <p:cNvCxnSpPr>
            <a:cxnSpLocks/>
          </p:cNvCxnSpPr>
          <p:nvPr/>
        </p:nvCxnSpPr>
        <p:spPr>
          <a:xfrm>
            <a:off x="3251570" y="5593268"/>
            <a:ext cx="8309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6828F3A-320C-FBD9-C20D-4725BEC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2819400"/>
            <a:ext cx="15003556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376</TotalTime>
  <Words>170</Words>
  <Application>Microsoft Office PowerPoint</Application>
  <PresentationFormat>Custom</PresentationFormat>
  <Paragraphs>103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VL Hagin Caps Medium</vt:lpstr>
      <vt:lpstr>#9Slide05 Lobster</vt:lpstr>
      <vt:lpstr>#9Slide04 Goku</vt:lpstr>
      <vt:lpstr>#9Slide03 Sofia Pro Soft Bold</vt:lpstr>
      <vt:lpstr>#9Slide03 Sofia Pro Soft</vt:lpstr>
      <vt:lpstr>SVN-Billo</vt:lpstr>
      <vt:lpstr>#9Slide01 Noi dung ngan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duyen pham</cp:lastModifiedBy>
  <cp:revision>139</cp:revision>
  <dcterms:created xsi:type="dcterms:W3CDTF">2006-08-16T00:00:00Z</dcterms:created>
  <dcterms:modified xsi:type="dcterms:W3CDTF">2022-10-25T15:26:24Z</dcterms:modified>
  <cp:category>9Slide.vn</cp:category>
  <dc:identifier>DAFOJ1LuU7I</dc:identifier>
</cp:coreProperties>
</file>