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6FC8F0"/>
    <a:srgbClr val="075A84"/>
    <a:srgbClr val="52BDC0"/>
    <a:srgbClr val="1EA5AE"/>
    <a:srgbClr val="6BCACC"/>
    <a:srgbClr val="FFFFFF"/>
    <a:srgbClr val="FFE2A2"/>
    <a:srgbClr val="C5DE9C"/>
    <a:srgbClr val="F34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08" autoAdjust="0"/>
  </p:normalViewPr>
  <p:slideViewPr>
    <p:cSldViewPr showGuides="1">
      <p:cViewPr varScale="1">
        <p:scale>
          <a:sx n="71" d="100"/>
          <a:sy n="71" d="100"/>
        </p:scale>
        <p:origin x="708" y="-72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786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6776-0BC7-485C-A623-71232FB0B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FB8CF-05AD-45F9-A5FB-F6443B8D62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6D3E1-B93C-4DD3-BB06-18E293B394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1547B-76F2-4B6E-8828-64390FECB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19598-EB54-4286-8499-382ADA10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562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F8855E-0DB7-4D3D-99E9-CA49475EF7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ED837D-5CC4-4B95-BFDF-6D8243683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EC119-FFBE-4978-BE2A-04B62582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6D9A9-5816-4F70-BA3C-2B1F197B1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38272-2C3D-416A-9DCE-8D91949E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87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94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ẠM DUYÊN">
            <a:extLst>
              <a:ext uri="{FF2B5EF4-FFF2-40B4-BE49-F238E27FC236}">
                <a16:creationId xmlns:a16="http://schemas.microsoft.com/office/drawing/2014/main" id="{BC3F3B79-98E8-4329-B90D-7E2F1CC7C1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lum contrast="-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5496" y="827593"/>
            <a:ext cx="8341008" cy="450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055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B0F7C88-6CAA-4941-AB21-84C4E008971D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82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537723-E3CF-4829-BBFD-8E1780E9720B}"/>
              </a:ext>
            </a:extLst>
          </p:cNvPr>
          <p:cNvSpPr/>
          <p:nvPr userDrawn="1"/>
        </p:nvSpPr>
        <p:spPr>
          <a:xfrm>
            <a:off x="219075" y="184992"/>
            <a:ext cx="11753850" cy="6488017"/>
          </a:xfrm>
          <a:prstGeom prst="rect">
            <a:avLst/>
          </a:prstGeom>
          <a:solidFill>
            <a:schemeClr val="bg1"/>
          </a:solidFill>
          <a:ln w="152400">
            <a:solidFill>
              <a:srgbClr val="3FB4B7">
                <a:alpha val="56863"/>
              </a:srgb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4">
            <a:extLst>
              <a:ext uri="{FF2B5EF4-FFF2-40B4-BE49-F238E27FC236}">
                <a16:creationId xmlns:a16="http://schemas.microsoft.com/office/drawing/2014/main" id="{5E80C263-7024-4AB5-BF5E-89E56B54B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9" y="-1001600"/>
            <a:ext cx="36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573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35169-2A52-4179-A7CE-8582E97F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81CB7-D047-43AD-A32D-5712E8A9F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154327-A8EE-4A7E-9B0B-82AEE71B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72A09-7B3B-4589-A579-4604B6DE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566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6671FD-68FE-49F0-AD39-037C19380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C51D0B-5425-4D96-8A32-A1C39A818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21EE62-1976-4DC7-B4B1-256F664C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8025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94723-B1A1-4458-907D-E04216CE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93989-050D-45E4-89C3-1B99CB260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D0C72E-1FDB-4CC8-99DA-B1B2D9DD8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F3898-009E-4AD6-AF8C-BA61E942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4C363F-2818-48DB-B72B-7EEB77712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66E2B-9955-4128-88B3-D57E69839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53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4270E-EDA0-4F64-B49A-DC3A6BAF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637FDB-4701-429F-9D85-67D5E4F7F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C3E9D-583A-4405-85C8-16CDD86A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014EC-6702-48AD-98DF-7399F4E8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14F4C8-94C0-4DBA-91F1-AE789131EF6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3DBE3-E045-4037-9960-A9F818F60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531FDD-322D-418E-96BC-E06D3357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9C1D182-80D9-4894-8A17-3EAE8B521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31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3DEA9B6-9141-48EC-95D7-296A3CA50A8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1" name="PHẠM DUYÊN">
            <a:extLst>
              <a:ext uri="{FF2B5EF4-FFF2-40B4-BE49-F238E27FC236}">
                <a16:creationId xmlns:a16="http://schemas.microsoft.com/office/drawing/2014/main" id="{81A9E3DC-3BDA-4F1D-8205-24B55E2CEBA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1683019" y="2999195"/>
            <a:ext cx="810838" cy="8596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54EDA2-6F1D-49E3-8D1D-6F76578E82C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13534721"/>
            <a:ext cx="810838" cy="8596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0212B0-DB7E-4048-9A35-03A6B7EC756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3064181" y="2999195"/>
            <a:ext cx="810838" cy="8596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EBDC1AC-9EB0-4452-A9F3-B1CB74C1F64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690581" y="-7536333"/>
            <a:ext cx="81083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46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microsoft.com/office/2007/relationships/hdphoto" Target="../media/hdphoto3.wdp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8.png"/><Relationship Id="rId7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9.png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6.wdp"/><Relationship Id="rId5" Type="http://schemas.openxmlformats.org/officeDocument/2006/relationships/image" Target="../media/image31.png"/><Relationship Id="rId4" Type="http://schemas.microsoft.com/office/2007/relationships/hdphoto" Target="../media/hdphoto5.wdp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1.gif"/><Relationship Id="rId10" Type="http://schemas.openxmlformats.org/officeDocument/2006/relationships/image" Target="../media/image16.gif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gif"/><Relationship Id="rId5" Type="http://schemas.openxmlformats.org/officeDocument/2006/relationships/image" Target="../media/image11.gif"/><Relationship Id="rId10" Type="http://schemas.openxmlformats.org/officeDocument/2006/relationships/image" Target="../media/image15.jpeg"/><Relationship Id="rId4" Type="http://schemas.openxmlformats.org/officeDocument/2006/relationships/image" Target="../media/image7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gif"/><Relationship Id="rId7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4.jpeg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5" Type="http://schemas.openxmlformats.org/officeDocument/2006/relationships/image" Target="../media/image17.gif"/><Relationship Id="rId10" Type="http://schemas.openxmlformats.org/officeDocument/2006/relationships/image" Target="../media/image10.gif"/><Relationship Id="rId4" Type="http://schemas.openxmlformats.org/officeDocument/2006/relationships/audio" Target="../media/audio3.wav"/><Relationship Id="rId9" Type="http://schemas.openxmlformats.org/officeDocument/2006/relationships/image" Target="../media/image9.gif"/><Relationship Id="rId1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FCA022-B6D2-417C-B64B-6CFD2AA703D2}"/>
              </a:ext>
            </a:extLst>
          </p:cNvPr>
          <p:cNvSpPr txBox="1"/>
          <p:nvPr/>
        </p:nvSpPr>
        <p:spPr>
          <a:xfrm>
            <a:off x="2438400" y="1828800"/>
            <a:ext cx="7084851" cy="1913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8800" b="1" kern="0" dirty="0" smtClean="0">
                <a:solidFill>
                  <a:srgbClr val="3B9185"/>
                </a:solidFill>
                <a:cs typeface="Arial"/>
                <a:sym typeface="Arial"/>
              </a:rPr>
              <a:t>TOÁN 1</a:t>
            </a:r>
            <a:endParaRPr lang="en-US" sz="8800" b="1" kern="0" dirty="0">
              <a:solidFill>
                <a:srgbClr val="3B9185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1788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D8BDA3-2B56-4A2D-9DB9-1788B7E76FFF}"/>
              </a:ext>
            </a:extLst>
          </p:cNvPr>
          <p:cNvSpPr txBox="1"/>
          <p:nvPr/>
        </p:nvSpPr>
        <p:spPr>
          <a:xfrm>
            <a:off x="4140176" y="533400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FF4400"/>
                </a:solidFill>
                <a:latin typeface="Quicksand Medium" panose="00000600000000000000" pitchFamily="2" charset="0"/>
              </a:rPr>
              <a:t>CÁC SỐ ĐẾN 20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CE7467C-3B8C-4B36-9CAF-7D90039B0C8B}"/>
              </a:ext>
            </a:extLst>
          </p:cNvPr>
          <p:cNvGrpSpPr/>
          <p:nvPr/>
        </p:nvGrpSpPr>
        <p:grpSpPr>
          <a:xfrm>
            <a:off x="838200" y="914400"/>
            <a:ext cx="4781549" cy="4733925"/>
            <a:chOff x="838200" y="1371600"/>
            <a:chExt cx="4781549" cy="473392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48CA54-78F1-4E22-BB0E-1A89FB134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38200" y="1371600"/>
              <a:ext cx="4781549" cy="47339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B87F0FE-C391-4DEE-9B90-7C786B393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49851" y="2737154"/>
              <a:ext cx="918029" cy="80757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892E605-EF5D-4171-9460-683D4947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18656" y="3352800"/>
              <a:ext cx="918029" cy="8075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D75C7A2-6D76-4CA7-9A54-CEF3E86E6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08866" y="3357563"/>
              <a:ext cx="918029" cy="80757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C49969-7D4D-4FFB-9F27-6BA5ED63AD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901371" y="3993029"/>
              <a:ext cx="918029" cy="807571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0508910-4421-417E-B396-BDD3A5A5D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91581" y="3993029"/>
              <a:ext cx="918029" cy="8075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8FABF9-D6A3-4FA6-A77E-3F54E31A4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681791" y="3993029"/>
              <a:ext cx="918029" cy="80757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39F16FC-B5F3-4CE4-8194-648B52438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44171" y="4602629"/>
              <a:ext cx="918029" cy="8075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8A1683A-350D-43A8-83B1-C5A41C0B2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34381" y="4678829"/>
              <a:ext cx="918029" cy="80757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319A81-98E7-4852-92CD-2694420E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24591" y="4678829"/>
              <a:ext cx="918029" cy="807571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B61509D-5BF7-45AE-B26B-9682F02D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14800" y="4602629"/>
              <a:ext cx="918029" cy="807571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169D0B3-C701-4A66-96CA-D86FFFF93E9A}"/>
              </a:ext>
            </a:extLst>
          </p:cNvPr>
          <p:cNvSpPr txBox="1"/>
          <p:nvPr/>
        </p:nvSpPr>
        <p:spPr>
          <a:xfrm>
            <a:off x="6009216" y="2521803"/>
            <a:ext cx="3974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E53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4000"/>
              <a:t> quả cà chua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887B47-1194-4310-8769-DC83FF659711}"/>
              </a:ext>
            </a:extLst>
          </p:cNvPr>
          <p:cNvSpPr txBox="1"/>
          <p:nvPr/>
        </p:nvSpPr>
        <p:spPr>
          <a:xfrm>
            <a:off x="4322867" y="5713928"/>
            <a:ext cx="3679314" cy="783193"/>
          </a:xfrm>
          <a:prstGeom prst="roundRect">
            <a:avLst/>
          </a:prstGeom>
          <a:solidFill>
            <a:srgbClr val="1693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Tranh vẽ gì?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9E948B-3F42-46D3-9F93-9D89E9DB635B}"/>
              </a:ext>
            </a:extLst>
          </p:cNvPr>
          <p:cNvSpPr txBox="1"/>
          <p:nvPr/>
        </p:nvSpPr>
        <p:spPr>
          <a:xfrm>
            <a:off x="2644046" y="5712379"/>
            <a:ext cx="6884242" cy="783193"/>
          </a:xfrm>
          <a:prstGeom prst="roundRect">
            <a:avLst/>
          </a:prstGeom>
          <a:solidFill>
            <a:srgbClr val="16939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Có bao nhiêu quả cà chua?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07C49A-0200-453E-AC42-6D19CBEBDFF5}"/>
              </a:ext>
            </a:extLst>
          </p:cNvPr>
          <p:cNvSpPr txBox="1"/>
          <p:nvPr/>
        </p:nvSpPr>
        <p:spPr>
          <a:xfrm>
            <a:off x="6009216" y="3588603"/>
            <a:ext cx="4923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>
                <a:solidFill>
                  <a:srgbClr val="E53A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4000">
                <a:solidFill>
                  <a:srgbClr val="E53A33"/>
                </a:solidFill>
              </a:rPr>
              <a:t>chục</a:t>
            </a:r>
            <a:r>
              <a:rPr lang="en-US" sz="4000"/>
              <a:t> quả cà chua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3668D40-D1F0-45FF-8C15-02155623BB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67" y="159614"/>
            <a:ext cx="1907634" cy="95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064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 animBg="1"/>
      <p:bldP spid="22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A893748-EDCB-46F9-AAF4-1A2DBC2B1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13989"/>
              </p:ext>
            </p:extLst>
          </p:nvPr>
        </p:nvGraphicFramePr>
        <p:xfrm>
          <a:off x="533400" y="457257"/>
          <a:ext cx="5257800" cy="5943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32713">
                  <a:extLst>
                    <a:ext uri="{9D8B030D-6E8A-4147-A177-3AD203B41FA5}">
                      <a16:colId xmlns:a16="http://schemas.microsoft.com/office/drawing/2014/main" val="3907419557"/>
                    </a:ext>
                  </a:extLst>
                </a:gridCol>
                <a:gridCol w="1072487">
                  <a:extLst>
                    <a:ext uri="{9D8B030D-6E8A-4147-A177-3AD203B41FA5}">
                      <a16:colId xmlns:a16="http://schemas.microsoft.com/office/drawing/2014/main" val="25532972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8572624"/>
                    </a:ext>
                  </a:extLst>
                </a:gridCol>
              </a:tblGrid>
              <a:tr h="990581"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E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037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7474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592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1483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94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2258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CD8805D-4D16-4F19-9013-5D1BB317BC55}"/>
              </a:ext>
            </a:extLst>
          </p:cNvPr>
          <p:cNvSpPr txBox="1"/>
          <p:nvPr/>
        </p:nvSpPr>
        <p:spPr>
          <a:xfrm>
            <a:off x="3084921" y="534971"/>
            <a:ext cx="849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Viết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D6993-1040-4709-A490-131F95F4B087}"/>
              </a:ext>
            </a:extLst>
          </p:cNvPr>
          <p:cNvSpPr txBox="1"/>
          <p:nvPr/>
        </p:nvSpPr>
        <p:spPr>
          <a:xfrm>
            <a:off x="4440465" y="534971"/>
            <a:ext cx="84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Đọc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E80CC08-7C94-4119-8DAC-8A74DF0E0EF2}"/>
              </a:ext>
            </a:extLst>
          </p:cNvPr>
          <p:cNvGrpSpPr/>
          <p:nvPr/>
        </p:nvGrpSpPr>
        <p:grpSpPr>
          <a:xfrm>
            <a:off x="658980" y="1535731"/>
            <a:ext cx="1469238" cy="801740"/>
            <a:chOff x="702906" y="1535731"/>
            <a:chExt cx="1469238" cy="80174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55D1E33-ED31-4FF9-ADBB-0EB421D6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2BEC304-01E6-41AF-81B8-4A388E700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47B0C13-E0E4-4EE5-AB97-02F71B918727}"/>
              </a:ext>
            </a:extLst>
          </p:cNvPr>
          <p:cNvSpPr txBox="1"/>
          <p:nvPr/>
        </p:nvSpPr>
        <p:spPr>
          <a:xfrm>
            <a:off x="3141306" y="1621972"/>
            <a:ext cx="69961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EE8AB7-8B3D-4B30-A77C-693D123264D3}"/>
              </a:ext>
            </a:extLst>
          </p:cNvPr>
          <p:cNvSpPr txBox="1"/>
          <p:nvPr/>
        </p:nvSpPr>
        <p:spPr>
          <a:xfrm>
            <a:off x="4038600" y="1698916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một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9D81E28-D90B-4A0D-B864-654C30FBBA0A}"/>
              </a:ext>
            </a:extLst>
          </p:cNvPr>
          <p:cNvGrpSpPr/>
          <p:nvPr/>
        </p:nvGrpSpPr>
        <p:grpSpPr>
          <a:xfrm>
            <a:off x="658980" y="2493468"/>
            <a:ext cx="1744873" cy="801740"/>
            <a:chOff x="702906" y="1535731"/>
            <a:chExt cx="1744873" cy="801740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02C9BB7-DEA0-466A-A60F-1FC39FF098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A4BB22C-2D60-49F2-9608-B8F698DA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8A43790-81F4-4494-B1E5-0BA2A6DF0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72144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F46C1481-0A71-4ED1-AF33-00DE484729A6}"/>
              </a:ext>
            </a:extLst>
          </p:cNvPr>
          <p:cNvSpPr txBox="1"/>
          <p:nvPr/>
        </p:nvSpPr>
        <p:spPr>
          <a:xfrm>
            <a:off x="3141306" y="2579709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8E7C143-E0D8-44CE-8DD0-46F2E1BA9C0C}"/>
              </a:ext>
            </a:extLst>
          </p:cNvPr>
          <p:cNvSpPr txBox="1"/>
          <p:nvPr/>
        </p:nvSpPr>
        <p:spPr>
          <a:xfrm>
            <a:off x="4038600" y="2656653"/>
            <a:ext cx="1569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hai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2C16FE4-8CB9-49E1-B778-E61260596CA4}"/>
              </a:ext>
            </a:extLst>
          </p:cNvPr>
          <p:cNvGrpSpPr/>
          <p:nvPr/>
        </p:nvGrpSpPr>
        <p:grpSpPr>
          <a:xfrm>
            <a:off x="658980" y="3508564"/>
            <a:ext cx="2011213" cy="801740"/>
            <a:chOff x="702906" y="1535731"/>
            <a:chExt cx="2011213" cy="80174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79CC61A-033A-4018-8ADB-E0CE023A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5E55860-6571-46E2-ACC2-7DCF79C7A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30C81D7D-32B9-49C4-8464-3F860A827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72144" y="2095001"/>
              <a:ext cx="275635" cy="242470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74FE23F-3125-4BFA-9462-DD11E875E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38484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73E42CBE-0ECE-4BD2-810D-4E0D2F1601A3}"/>
              </a:ext>
            </a:extLst>
          </p:cNvPr>
          <p:cNvSpPr txBox="1"/>
          <p:nvPr/>
        </p:nvSpPr>
        <p:spPr>
          <a:xfrm>
            <a:off x="3141306" y="3594805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668B16-B358-4F90-9263-820D6511C48F}"/>
              </a:ext>
            </a:extLst>
          </p:cNvPr>
          <p:cNvSpPr txBox="1"/>
          <p:nvPr/>
        </p:nvSpPr>
        <p:spPr>
          <a:xfrm>
            <a:off x="4038600" y="3671749"/>
            <a:ext cx="1505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ba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4E87B4-FA07-47AB-87E5-217D445A732D}"/>
              </a:ext>
            </a:extLst>
          </p:cNvPr>
          <p:cNvGrpSpPr/>
          <p:nvPr/>
        </p:nvGrpSpPr>
        <p:grpSpPr>
          <a:xfrm>
            <a:off x="658980" y="4496116"/>
            <a:ext cx="2236621" cy="801740"/>
            <a:chOff x="702906" y="1535731"/>
            <a:chExt cx="2236621" cy="801740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F17BC63-0EEA-4FC7-9D5B-475C0FB3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632A599-8748-455A-8195-FCD3C01E91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D39FEFE-D7FB-48F5-B78F-C5C0373AC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0858" y="2095001"/>
              <a:ext cx="275635" cy="242470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0D12ADD5-FB7C-497A-A853-7AC00E477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6598" y="2095001"/>
              <a:ext cx="275635" cy="242470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9D2FF46-8E4B-41B0-82D6-F8B1B7BBE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2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109360E-FF09-43CE-9E95-C04E28589110}"/>
              </a:ext>
            </a:extLst>
          </p:cNvPr>
          <p:cNvSpPr txBox="1"/>
          <p:nvPr/>
        </p:nvSpPr>
        <p:spPr>
          <a:xfrm>
            <a:off x="3141306" y="458235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5A471F-E64E-4115-BCDC-77588BFAE5DD}"/>
              </a:ext>
            </a:extLst>
          </p:cNvPr>
          <p:cNvSpPr txBox="1"/>
          <p:nvPr/>
        </p:nvSpPr>
        <p:spPr>
          <a:xfrm>
            <a:off x="4038600" y="465930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bốn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57F274-9750-4C54-98B7-4B43D423FDA4}"/>
              </a:ext>
            </a:extLst>
          </p:cNvPr>
          <p:cNvGrpSpPr/>
          <p:nvPr/>
        </p:nvGrpSpPr>
        <p:grpSpPr>
          <a:xfrm>
            <a:off x="658980" y="5467706"/>
            <a:ext cx="2236620" cy="801740"/>
            <a:chOff x="702906" y="1535731"/>
            <a:chExt cx="2236620" cy="80174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A87D94F-DFD9-49D5-9E02-71C317AD11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027478" y="1910408"/>
              <a:ext cx="275635" cy="24247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7712B9D-EEEC-4241-BED4-B5DBBDF9F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298FB586-05E9-41AA-B0C3-AB52F5F9C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5E8364B8-556F-481C-A299-7B7769615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0857" y="2095001"/>
              <a:ext cx="275635" cy="242470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CA0D8071-409F-416C-9F2B-16284BD42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6598" y="2095001"/>
              <a:ext cx="275635" cy="242470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679469F-102F-47C9-B3D9-35E1B475C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23A76684-DF33-4676-BA49-0D40D52D821B}"/>
              </a:ext>
            </a:extLst>
          </p:cNvPr>
          <p:cNvSpPr txBox="1"/>
          <p:nvPr/>
        </p:nvSpPr>
        <p:spPr>
          <a:xfrm>
            <a:off x="3141306" y="55539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4BE5ED5-16B9-4DD7-92D3-D7C64CE779FD}"/>
              </a:ext>
            </a:extLst>
          </p:cNvPr>
          <p:cNvSpPr txBox="1"/>
          <p:nvPr/>
        </p:nvSpPr>
        <p:spPr>
          <a:xfrm>
            <a:off x="4038600" y="5630891"/>
            <a:ext cx="1699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lăm</a:t>
            </a:r>
          </a:p>
        </p:txBody>
      </p:sp>
      <p:graphicFrame>
        <p:nvGraphicFramePr>
          <p:cNvPr id="56" name="Table 3">
            <a:extLst>
              <a:ext uri="{FF2B5EF4-FFF2-40B4-BE49-F238E27FC236}">
                <a16:creationId xmlns:a16="http://schemas.microsoft.com/office/drawing/2014/main" id="{B87C27CD-8FC5-4802-869C-0DA2423A1C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458068"/>
              </p:ext>
            </p:extLst>
          </p:nvPr>
        </p:nvGraphicFramePr>
        <p:xfrm>
          <a:off x="6400800" y="457257"/>
          <a:ext cx="5257800" cy="594348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32713">
                  <a:extLst>
                    <a:ext uri="{9D8B030D-6E8A-4147-A177-3AD203B41FA5}">
                      <a16:colId xmlns:a16="http://schemas.microsoft.com/office/drawing/2014/main" val="3907419557"/>
                    </a:ext>
                  </a:extLst>
                </a:gridCol>
                <a:gridCol w="1072487">
                  <a:extLst>
                    <a:ext uri="{9D8B030D-6E8A-4147-A177-3AD203B41FA5}">
                      <a16:colId xmlns:a16="http://schemas.microsoft.com/office/drawing/2014/main" val="2553297258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58572624"/>
                    </a:ext>
                  </a:extLst>
                </a:gridCol>
              </a:tblGrid>
              <a:tr h="990581">
                <a:tc>
                  <a:txBody>
                    <a:bodyPr/>
                    <a:lstStyle/>
                    <a:p>
                      <a:endParaRPr lang="en-US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E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2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573037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7474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025925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0831483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8694"/>
                  </a:ext>
                </a:extLst>
              </a:tr>
              <a:tr h="9905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C8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7225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340476E-72C7-4C95-90CF-67D49C2BD2E1}"/>
              </a:ext>
            </a:extLst>
          </p:cNvPr>
          <p:cNvSpPr txBox="1"/>
          <p:nvPr/>
        </p:nvSpPr>
        <p:spPr>
          <a:xfrm>
            <a:off x="8952321" y="534971"/>
            <a:ext cx="8499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Viết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AE62426-825F-4102-BB9F-00F2C4F56821}"/>
              </a:ext>
            </a:extLst>
          </p:cNvPr>
          <p:cNvSpPr txBox="1"/>
          <p:nvPr/>
        </p:nvSpPr>
        <p:spPr>
          <a:xfrm>
            <a:off x="10307865" y="534971"/>
            <a:ext cx="8451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/>
              <a:t>Đọc</a:t>
            </a:r>
            <a:br>
              <a:rPr lang="en-US" sz="2800"/>
            </a:br>
            <a:r>
              <a:rPr lang="en-US" sz="2800"/>
              <a:t>số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C5AF4CC-D094-4646-BA37-21A95FE51A5A}"/>
              </a:ext>
            </a:extLst>
          </p:cNvPr>
          <p:cNvGrpSpPr/>
          <p:nvPr/>
        </p:nvGrpSpPr>
        <p:grpSpPr>
          <a:xfrm>
            <a:off x="6526380" y="1535731"/>
            <a:ext cx="2236620" cy="801740"/>
            <a:chOff x="702906" y="1535731"/>
            <a:chExt cx="2236620" cy="801740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17E6CC5-0BBF-4B35-A353-3A4FE37F3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68E40153-ACE1-424B-96C7-AB9C5079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6FFD7C9-95C3-4F69-9B29-1577D1ECC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EDDB735-B0FA-4BF7-8DC6-33877330DA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611582DF-4449-4729-890A-483918454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DB1BF351-94BA-4EDE-BBB7-A67DD28D3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BD5A6354-3521-4E47-893A-BDB76126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D93DCB21-1C7B-411A-94B5-88BAB57AFBED}"/>
              </a:ext>
            </a:extLst>
          </p:cNvPr>
          <p:cNvSpPr txBox="1"/>
          <p:nvPr/>
        </p:nvSpPr>
        <p:spPr>
          <a:xfrm>
            <a:off x="9008706" y="1621972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1C7BA43-C22E-4B4B-B952-22F85712E118}"/>
              </a:ext>
            </a:extLst>
          </p:cNvPr>
          <p:cNvSpPr txBox="1"/>
          <p:nvPr/>
        </p:nvSpPr>
        <p:spPr>
          <a:xfrm>
            <a:off x="9906000" y="1698916"/>
            <a:ext cx="1661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sáu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E6F6C1C1-1892-448D-AAD0-438534586F82}"/>
              </a:ext>
            </a:extLst>
          </p:cNvPr>
          <p:cNvGrpSpPr/>
          <p:nvPr/>
        </p:nvGrpSpPr>
        <p:grpSpPr>
          <a:xfrm>
            <a:off x="6526380" y="2491106"/>
            <a:ext cx="2236620" cy="801740"/>
            <a:chOff x="702906" y="1535731"/>
            <a:chExt cx="2236620" cy="801740"/>
          </a:xfrm>
        </p:grpSpPr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9030701D-3291-419A-8427-3E6EBC0F88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AED17C81-CFCF-4227-93B4-0CA00B99E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C2DB1F47-4BD7-4F02-921C-B71560DAD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2384985A-DEBC-4FD2-A9A7-69CCF913F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id="{48961A17-A9D0-4874-BDE8-1B03CBF1C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DD76DF08-004F-461B-ADA3-30F145DC9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id="{68352CD2-4D81-46D5-A5CD-23623ECAB4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E078B2DB-8137-4C61-8585-7B6F8E8CC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6160717D-349F-4D9A-A377-ADA76FFD41AD}"/>
              </a:ext>
            </a:extLst>
          </p:cNvPr>
          <p:cNvSpPr txBox="1"/>
          <p:nvPr/>
        </p:nvSpPr>
        <p:spPr>
          <a:xfrm>
            <a:off x="9008706" y="25773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580B78-05FC-485A-AD16-56AFA71F07B0}"/>
              </a:ext>
            </a:extLst>
          </p:cNvPr>
          <p:cNvSpPr txBox="1"/>
          <p:nvPr/>
        </p:nvSpPr>
        <p:spPr>
          <a:xfrm>
            <a:off x="9906000" y="2654291"/>
            <a:ext cx="1709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bảy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30194C2-2E86-482C-8CCC-9E5CFFED0E2C}"/>
              </a:ext>
            </a:extLst>
          </p:cNvPr>
          <p:cNvGrpSpPr/>
          <p:nvPr/>
        </p:nvGrpSpPr>
        <p:grpSpPr>
          <a:xfrm>
            <a:off x="6526380" y="3510971"/>
            <a:ext cx="2236620" cy="801740"/>
            <a:chOff x="702906" y="1535731"/>
            <a:chExt cx="2236620" cy="801740"/>
          </a:xfrm>
        </p:grpSpPr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9AC9DA7A-4737-4BFD-9C76-6675742269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929AE6CE-DDB6-4911-A27C-47932C10F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1C017779-F731-45CF-93EF-06232E7AA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95FF35D-87A5-4D87-BF33-4B946ABE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D560D974-58ED-472A-8782-1B92BF71D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id="{8C41CF2C-01FB-4DD8-A37B-5653E0C24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28A4A0D2-DF36-4F23-B9B2-95868BC22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id="{BE9814C3-5DEC-49E0-8A2A-B12F03891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A465C857-3ABF-441C-891D-5C0FE7508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154478" y="1720299"/>
              <a:ext cx="275635" cy="242470"/>
            </a:xfrm>
            <a:prstGeom prst="rect">
              <a:avLst/>
            </a:prstGeom>
          </p:spPr>
        </p:pic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FD39D77E-5E2B-460D-B76C-93757F16019D}"/>
              </a:ext>
            </a:extLst>
          </p:cNvPr>
          <p:cNvSpPr txBox="1"/>
          <p:nvPr/>
        </p:nvSpPr>
        <p:spPr>
          <a:xfrm>
            <a:off x="9008706" y="3597212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94D34A8-BE7C-4CBF-B533-BA2811C86C56}"/>
              </a:ext>
            </a:extLst>
          </p:cNvPr>
          <p:cNvSpPr txBox="1"/>
          <p:nvPr/>
        </p:nvSpPr>
        <p:spPr>
          <a:xfrm>
            <a:off x="9906000" y="3674156"/>
            <a:ext cx="1737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tám</a:t>
            </a:r>
          </a:p>
        </p:txBody>
      </p: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E87750B-7A96-4A55-8B02-F74D4115DA5B}"/>
              </a:ext>
            </a:extLst>
          </p:cNvPr>
          <p:cNvGrpSpPr/>
          <p:nvPr/>
        </p:nvGrpSpPr>
        <p:grpSpPr>
          <a:xfrm>
            <a:off x="6526380" y="4497319"/>
            <a:ext cx="2236620" cy="801740"/>
            <a:chOff x="702906" y="1535731"/>
            <a:chExt cx="2236620" cy="801740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9C61D2A9-186E-433B-AA2B-D59AF98B9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F489B1D2-6913-4836-91EE-CA205090D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0D207E6F-0B45-4DC7-A4DE-A7F51AE9D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441EA251-547F-4E20-8084-B60BE3394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CF2BAC2C-D14F-48C0-BBB6-93DF50238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21F04FE3-CB0B-4481-B772-DB03A0C18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id="{6310176F-9E50-4721-8FD5-DED52C454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31" name="Picture 130">
              <a:extLst>
                <a:ext uri="{FF2B5EF4-FFF2-40B4-BE49-F238E27FC236}">
                  <a16:creationId xmlns:a16="http://schemas.microsoft.com/office/drawing/2014/main" id="{6485B1AF-4263-4590-A1CE-1FFD7824A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BA34DB76-C822-4C43-A111-2FB32A7CA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4478" y="1720299"/>
              <a:ext cx="275635" cy="242470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id="{743CC4DC-FD29-4D15-B7A9-5C85BDAC8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15882" y="1722680"/>
              <a:ext cx="275635" cy="242470"/>
            </a:xfrm>
            <a:prstGeom prst="rect">
              <a:avLst/>
            </a:prstGeom>
          </p:spPr>
        </p:pic>
      </p:grpSp>
      <p:sp>
        <p:nvSpPr>
          <p:cNvPr id="133" name="TextBox 132">
            <a:extLst>
              <a:ext uri="{FF2B5EF4-FFF2-40B4-BE49-F238E27FC236}">
                <a16:creationId xmlns:a16="http://schemas.microsoft.com/office/drawing/2014/main" id="{75D15FCC-75CC-48CC-B3FA-1A2CB0E71570}"/>
              </a:ext>
            </a:extLst>
          </p:cNvPr>
          <p:cNvSpPr txBox="1"/>
          <p:nvPr/>
        </p:nvSpPr>
        <p:spPr>
          <a:xfrm>
            <a:off x="9008706" y="4583560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F828D268-4ED1-4F93-BBCC-CB9B8026DB0E}"/>
              </a:ext>
            </a:extLst>
          </p:cNvPr>
          <p:cNvSpPr txBox="1"/>
          <p:nvPr/>
        </p:nvSpPr>
        <p:spPr>
          <a:xfrm>
            <a:off x="9906000" y="4660504"/>
            <a:ext cx="1744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Mười chín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13D5283-51F1-46E1-9382-3E4F87E0A0C7}"/>
              </a:ext>
            </a:extLst>
          </p:cNvPr>
          <p:cNvGrpSpPr/>
          <p:nvPr/>
        </p:nvGrpSpPr>
        <p:grpSpPr>
          <a:xfrm>
            <a:off x="6526380" y="5465704"/>
            <a:ext cx="2236620" cy="803742"/>
            <a:chOff x="702906" y="1533729"/>
            <a:chExt cx="2236620" cy="803742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68C09CF4-7D2D-4CAA-B755-9734E39AD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37003" y="1907432"/>
              <a:ext cx="275635" cy="242470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BDEEE70D-2AA9-47E4-A406-1B8324D8E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90577" y="1907432"/>
              <a:ext cx="275635" cy="242470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A1090452-5FF6-4638-9F2E-6D98FBE11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906" y="1535731"/>
              <a:ext cx="1078139" cy="801740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022BAB36-1F55-42FE-A497-1475355C9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1896509" y="2095001"/>
              <a:ext cx="275635" cy="242470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2C9D208F-9B67-4140-860F-20AA3D5D0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2339" y="2095001"/>
              <a:ext cx="275635" cy="242470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4766C8E5-3D20-455F-8AF5-26BFCF858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09423" y="2095001"/>
              <a:ext cx="275635" cy="242470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9BD85FA5-5403-4FB1-AE77-E557CB9E9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663891" y="2095001"/>
              <a:ext cx="275635" cy="242470"/>
            </a:xfrm>
            <a:prstGeom prst="rect">
              <a:avLst/>
            </a:prstGeom>
          </p:spPr>
        </p:pic>
        <p:pic>
          <p:nvPicPr>
            <p:cNvPr id="144" name="Picture 143">
              <a:extLst>
                <a:ext uri="{FF2B5EF4-FFF2-40B4-BE49-F238E27FC236}">
                  <a16:creationId xmlns:a16="http://schemas.microsoft.com/office/drawing/2014/main" id="{20D6024F-DC6A-4A57-9E9F-379C6521A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560871" y="1907432"/>
              <a:ext cx="275635" cy="242470"/>
            </a:xfrm>
            <a:prstGeom prst="rect">
              <a:avLst/>
            </a:prstGeom>
          </p:spPr>
        </p:pic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EBCF57BB-7ED1-4E25-BD15-2B1E1E2E5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154478" y="1720299"/>
              <a:ext cx="275635" cy="242470"/>
            </a:xfrm>
            <a:prstGeom prst="rect">
              <a:avLst/>
            </a:prstGeom>
          </p:spPr>
        </p:pic>
        <p:pic>
          <p:nvPicPr>
            <p:cNvPr id="146" name="Picture 145">
              <a:extLst>
                <a:ext uri="{FF2B5EF4-FFF2-40B4-BE49-F238E27FC236}">
                  <a16:creationId xmlns:a16="http://schemas.microsoft.com/office/drawing/2014/main" id="{577F2635-86FF-4514-A291-02D6B7E76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415882" y="1722680"/>
              <a:ext cx="275635" cy="242470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B2ADD183-0FE6-4DE2-90DF-3959DEDD5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297352" y="1533729"/>
              <a:ext cx="275635" cy="242470"/>
            </a:xfrm>
            <a:prstGeom prst="rect">
              <a:avLst/>
            </a:prstGeom>
          </p:spPr>
        </p:pic>
      </p:grpSp>
      <p:sp>
        <p:nvSpPr>
          <p:cNvPr id="147" name="TextBox 146">
            <a:extLst>
              <a:ext uri="{FF2B5EF4-FFF2-40B4-BE49-F238E27FC236}">
                <a16:creationId xmlns:a16="http://schemas.microsoft.com/office/drawing/2014/main" id="{E86CA072-FEE3-4F88-9F3E-6429AAF891A2}"/>
              </a:ext>
            </a:extLst>
          </p:cNvPr>
          <p:cNvSpPr txBox="1"/>
          <p:nvPr/>
        </p:nvSpPr>
        <p:spPr>
          <a:xfrm>
            <a:off x="9008706" y="5553947"/>
            <a:ext cx="72648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>
                <a:solidFill>
                  <a:srgbClr val="075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4AB1DB69-3858-476F-B62A-78043DB9D6E1}"/>
              </a:ext>
            </a:extLst>
          </p:cNvPr>
          <p:cNvSpPr txBox="1"/>
          <p:nvPr/>
        </p:nvSpPr>
        <p:spPr>
          <a:xfrm>
            <a:off x="9906000" y="5630891"/>
            <a:ext cx="1654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Hai mươi</a:t>
            </a:r>
          </a:p>
        </p:txBody>
      </p:sp>
    </p:spTree>
    <p:extLst>
      <p:ext uri="{BB962C8B-B14F-4D97-AF65-F5344CB8AC3E}">
        <p14:creationId xmlns:p14="http://schemas.microsoft.com/office/powerpoint/2010/main" val="303573447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3" grpId="0"/>
      <p:bldP spid="24" grpId="0"/>
      <p:bldP spid="29" grpId="0"/>
      <p:bldP spid="30" grpId="0"/>
      <p:bldP spid="34" grpId="0"/>
      <p:bldP spid="35" grpId="0"/>
      <p:bldP spid="39" grpId="0"/>
      <p:bldP spid="40" grpId="0"/>
      <p:bldP spid="44" grpId="0"/>
      <p:bldP spid="45" grpId="0"/>
      <p:bldP spid="57" grpId="0"/>
      <p:bldP spid="58" grpId="0"/>
      <p:bldP spid="62" grpId="0"/>
      <p:bldP spid="63" grpId="0"/>
      <p:bldP spid="108" grpId="0"/>
      <p:bldP spid="109" grpId="0"/>
      <p:bldP spid="120" grpId="0"/>
      <p:bldP spid="121" grpId="0"/>
      <p:bldP spid="133" grpId="0"/>
      <p:bldP spid="134" grpId="0"/>
      <p:bldP spid="147" grpId="0"/>
      <p:bldP spid="1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19BE9A-F009-4B99-B8E5-620ABA3868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610" y="1721922"/>
            <a:ext cx="5862780" cy="2931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6487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128" name="Rectangle: Rounded Corners 127">
            <a:extLst>
              <a:ext uri="{FF2B5EF4-FFF2-40B4-BE49-F238E27FC236}">
                <a16:creationId xmlns:a16="http://schemas.microsoft.com/office/drawing/2014/main" id="{08163166-4DE3-415F-BCFE-7B54F4CADF0E}"/>
              </a:ext>
            </a:extLst>
          </p:cNvPr>
          <p:cNvSpPr/>
          <p:nvPr/>
        </p:nvSpPr>
        <p:spPr>
          <a:xfrm>
            <a:off x="4710330" y="2944247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5F49053-883E-434E-A3E7-C0002BA88C87}"/>
              </a:ext>
            </a:extLst>
          </p:cNvPr>
          <p:cNvSpPr/>
          <p:nvPr/>
        </p:nvSpPr>
        <p:spPr>
          <a:xfrm>
            <a:off x="10875016" y="297284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7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8" grpId="1" animBg="1"/>
      <p:bldP spid="135" grpId="0" animBg="1"/>
      <p:bldP spid="139" grpId="0" animBg="1"/>
      <p:bldP spid="143" grpId="0" animBg="1"/>
      <p:bldP spid="144" grpId="0" animBg="1"/>
      <p:bldP spid="145" grpId="0" animBg="1"/>
      <p:bldP spid="14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35F49053-883E-434E-A3E7-C0002BA88C87}"/>
              </a:ext>
            </a:extLst>
          </p:cNvPr>
          <p:cNvSpPr/>
          <p:nvPr/>
        </p:nvSpPr>
        <p:spPr>
          <a:xfrm>
            <a:off x="10875016" y="297284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492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38CDD3AC-F4FA-4351-A46E-EC097017F684}"/>
              </a:ext>
            </a:extLst>
          </p:cNvPr>
          <p:cNvSpPr/>
          <p:nvPr/>
        </p:nvSpPr>
        <p:spPr>
          <a:xfrm>
            <a:off x="4719660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6588374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670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84505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AAE093C-9234-408C-AD10-A81BA1BF9C68}"/>
              </a:ext>
            </a:extLst>
          </p:cNvPr>
          <p:cNvGrpSpPr/>
          <p:nvPr/>
        </p:nvGrpSpPr>
        <p:grpSpPr>
          <a:xfrm>
            <a:off x="1168427" y="681492"/>
            <a:ext cx="10481950" cy="920702"/>
            <a:chOff x="1168427" y="681492"/>
            <a:chExt cx="10481950" cy="92070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DC8584-6F07-4333-AD3C-60211072B5D5}"/>
                </a:ext>
              </a:extLst>
            </p:cNvPr>
            <p:cNvSpPr txBox="1"/>
            <p:nvPr/>
          </p:nvSpPr>
          <p:spPr>
            <a:xfrm>
              <a:off x="1168427" y="936996"/>
              <a:ext cx="104819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anose="020B0604020202020204" pitchFamily="34" charset="0"/>
                </a:rPr>
                <a:t>Biết mỗi       có 10 quả cà chua. Tìm số thích hợp.</a:t>
              </a:r>
              <a:endPara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4D701A8-3338-417D-B159-69CBD5A5D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43225" y="681492"/>
              <a:ext cx="928996" cy="920702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0A1F270-71B4-4F38-8372-AAB969F1B0F8}"/>
              </a:ext>
            </a:extLst>
          </p:cNvPr>
          <p:cNvGrpSpPr/>
          <p:nvPr/>
        </p:nvGrpSpPr>
        <p:grpSpPr>
          <a:xfrm>
            <a:off x="579723" y="1600200"/>
            <a:ext cx="4156008" cy="2540062"/>
            <a:chOff x="431109" y="1778529"/>
            <a:chExt cx="4156008" cy="254006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8779D8F-2269-403B-8E93-D931D5D8C323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0677E4A-14C2-4339-B0C6-AC02E68BA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4A0E4AF-71A1-48D3-90E8-77DBE824FE17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24048" cy="1628452"/>
                <a:chOff x="838200" y="1371600"/>
                <a:chExt cx="6756031" cy="4733925"/>
              </a:xfrm>
            </p:grpSpPr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3F6CB20A-D209-4895-95CF-66A55D37CA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22" name="Picture 21">
                  <a:extLst>
                    <a:ext uri="{FF2B5EF4-FFF2-40B4-BE49-F238E27FC236}">
                      <a16:creationId xmlns:a16="http://schemas.microsoft.com/office/drawing/2014/main" id="{5806369B-BFB6-4FCE-916E-64D7963240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225D5112-F229-40D0-A16F-61D181CE51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2FF151AA-A270-4C66-8081-84FAC72AB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19D34297-7613-4401-8CDD-6ABF7B32889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F5F667D5-6349-4E25-B26E-91EC7BDEB7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815AAFBD-5E51-48DE-B570-39E62FD6814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8" name="Picture 27">
                  <a:extLst>
                    <a:ext uri="{FF2B5EF4-FFF2-40B4-BE49-F238E27FC236}">
                      <a16:creationId xmlns:a16="http://schemas.microsoft.com/office/drawing/2014/main" id="{4F83F619-24CB-40CF-8A83-286E33A190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29" name="Picture 28">
                  <a:extLst>
                    <a:ext uri="{FF2B5EF4-FFF2-40B4-BE49-F238E27FC236}">
                      <a16:creationId xmlns:a16="http://schemas.microsoft.com/office/drawing/2014/main" id="{EB09DBA7-3500-4A53-AF63-1C4AF7CDA6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0" name="Picture 29">
                  <a:extLst>
                    <a:ext uri="{FF2B5EF4-FFF2-40B4-BE49-F238E27FC236}">
                      <a16:creationId xmlns:a16="http://schemas.microsoft.com/office/drawing/2014/main" id="{73F01B9A-3BAE-48C7-95CD-A853831AE57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692289F7-8D4F-4D5B-A1F7-F6FD119364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4CDB5CA4-3681-4F38-8DA7-7BD6138B40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id="{6FFBB75E-84C3-4A87-8242-F2CC8351F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676202" y="4318832"/>
                  <a:ext cx="918029" cy="807571"/>
                </a:xfrm>
                <a:prstGeom prst="rect">
                  <a:avLst/>
                </a:prstGeom>
              </p:spPr>
            </p:pic>
          </p:grp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A669F1E-7689-484D-919D-530FE1574B25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a)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325C264-9E87-4541-B9CE-E90D5E35F238}"/>
              </a:ext>
            </a:extLst>
          </p:cNvPr>
          <p:cNvGrpSpPr/>
          <p:nvPr/>
        </p:nvGrpSpPr>
        <p:grpSpPr>
          <a:xfrm>
            <a:off x="6740592" y="1600200"/>
            <a:ext cx="4156008" cy="2540062"/>
            <a:chOff x="431109" y="1778529"/>
            <a:chExt cx="4156008" cy="254006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67F8647-A858-4061-BA06-C92587A635CE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D13BF5FE-9148-43A7-BEBF-0071D0254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509E744F-ABC2-43A6-A97B-5EEC2187077B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353868" cy="1628452"/>
                <a:chOff x="838200" y="1371600"/>
                <a:chExt cx="6842718" cy="4733925"/>
              </a:xfrm>
            </p:grpSpPr>
            <p:pic>
              <p:nvPicPr>
                <p:cNvPr id="56" name="Picture 55">
                  <a:extLst>
                    <a:ext uri="{FF2B5EF4-FFF2-40B4-BE49-F238E27FC236}">
                      <a16:creationId xmlns:a16="http://schemas.microsoft.com/office/drawing/2014/main" id="{AD3BD27D-3F06-48E9-B1A0-032FC3BE9F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57" name="Picture 56">
                  <a:extLst>
                    <a:ext uri="{FF2B5EF4-FFF2-40B4-BE49-F238E27FC236}">
                      <a16:creationId xmlns:a16="http://schemas.microsoft.com/office/drawing/2014/main" id="{E5CB196E-9FF8-41C8-81E3-E1E7F76AE2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8" name="Picture 57">
                  <a:extLst>
                    <a:ext uri="{FF2B5EF4-FFF2-40B4-BE49-F238E27FC236}">
                      <a16:creationId xmlns:a16="http://schemas.microsoft.com/office/drawing/2014/main" id="{280F1614-5FB0-4A78-9374-B4F9C5B330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59" name="Picture 58">
                  <a:extLst>
                    <a:ext uri="{FF2B5EF4-FFF2-40B4-BE49-F238E27FC236}">
                      <a16:creationId xmlns:a16="http://schemas.microsoft.com/office/drawing/2014/main" id="{F1B557A4-923A-4AED-BFF7-F513A7EE43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0" name="Picture 59">
                  <a:extLst>
                    <a:ext uri="{FF2B5EF4-FFF2-40B4-BE49-F238E27FC236}">
                      <a16:creationId xmlns:a16="http://schemas.microsoft.com/office/drawing/2014/main" id="{89D80F0D-C161-42E5-AEAC-EFA812E52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6181F3D0-67C2-48AE-91AB-737E5CA32F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947F8B8D-CE8C-4C3F-9729-D39F183034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3" name="Picture 62">
                  <a:extLst>
                    <a:ext uri="{FF2B5EF4-FFF2-40B4-BE49-F238E27FC236}">
                      <a16:creationId xmlns:a16="http://schemas.microsoft.com/office/drawing/2014/main" id="{D371BC3E-2A2C-41BE-A8F5-AE9750C6BDD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4" name="Picture 63">
                  <a:extLst>
                    <a:ext uri="{FF2B5EF4-FFF2-40B4-BE49-F238E27FC236}">
                      <a16:creationId xmlns:a16="http://schemas.microsoft.com/office/drawing/2014/main" id="{8A6ED9EA-031A-4044-8D08-3507483EC1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5" name="Picture 64">
                  <a:extLst>
                    <a:ext uri="{FF2B5EF4-FFF2-40B4-BE49-F238E27FC236}">
                      <a16:creationId xmlns:a16="http://schemas.microsoft.com/office/drawing/2014/main" id="{F4AE8E02-08BB-4C01-B9D4-F1CC22AB51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CB10F5AA-4923-48E9-A72F-C6169F2654A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7" name="Picture 66">
                  <a:extLst>
                    <a:ext uri="{FF2B5EF4-FFF2-40B4-BE49-F238E27FC236}">
                      <a16:creationId xmlns:a16="http://schemas.microsoft.com/office/drawing/2014/main" id="{50406564-2CFE-4AC8-BD2B-7C9BD147A9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29573" y="4318832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4C8D19F4-28E1-4587-B5FE-179F701CB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762890" y="4318831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69" name="Picture 68">
                  <a:extLst>
                    <a:ext uri="{FF2B5EF4-FFF2-40B4-BE49-F238E27FC236}">
                      <a16:creationId xmlns:a16="http://schemas.microsoft.com/office/drawing/2014/main" id="{1FA6E921-09FB-4AE0-A9AA-832A566962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36863" y="370553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4C181289-7989-4700-A17E-3689D9C258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107400" y="4910599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5EAEB0E-EAEB-48B9-B1F2-F7097C7A4D19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b)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D4F579D-4F0E-462E-99B0-C92A977393CA}"/>
              </a:ext>
            </a:extLst>
          </p:cNvPr>
          <p:cNvGrpSpPr/>
          <p:nvPr/>
        </p:nvGrpSpPr>
        <p:grpSpPr>
          <a:xfrm>
            <a:off x="579723" y="4367702"/>
            <a:ext cx="4156008" cy="2540062"/>
            <a:chOff x="431109" y="1778529"/>
            <a:chExt cx="4156008" cy="2540062"/>
          </a:xfrm>
        </p:grpSpPr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6E87BD0-3CAC-417A-9CD2-F3A6373E63A8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8299649A-A451-47DC-A94D-8220A3BEC1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615A62E-DAF4-4B95-B94C-5C72F7A1A701}"/>
                  </a:ext>
                </a:extLst>
              </p:cNvPr>
              <p:cNvGrpSpPr/>
              <p:nvPr/>
            </p:nvGrpSpPr>
            <p:grpSpPr>
              <a:xfrm>
                <a:off x="2209800" y="1962474"/>
                <a:ext cx="2531982" cy="1628452"/>
                <a:chOff x="838200" y="1371600"/>
                <a:chExt cx="7360497" cy="4733925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0417474-C6DD-4897-A8B5-6C072B7010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38200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77" name="Picture 76">
                  <a:extLst>
                    <a:ext uri="{FF2B5EF4-FFF2-40B4-BE49-F238E27FC236}">
                      <a16:creationId xmlns:a16="http://schemas.microsoft.com/office/drawing/2014/main" id="{7E18EF54-0AEA-4D28-8BB1-1966A71B71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49851" y="2737154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8" name="Picture 77">
                  <a:extLst>
                    <a:ext uri="{FF2B5EF4-FFF2-40B4-BE49-F238E27FC236}">
                      <a16:creationId xmlns:a16="http://schemas.microsoft.com/office/drawing/2014/main" id="{F4F2924A-3192-45A5-ADBA-42439A38C8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18656" y="3352800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79" name="Picture 78">
                  <a:extLst>
                    <a:ext uri="{FF2B5EF4-FFF2-40B4-BE49-F238E27FC236}">
                      <a16:creationId xmlns:a16="http://schemas.microsoft.com/office/drawing/2014/main" id="{CBD52E12-F703-4FEA-A632-315A27A40A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8866" y="3357563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0" name="Picture 79">
                  <a:extLst>
                    <a:ext uri="{FF2B5EF4-FFF2-40B4-BE49-F238E27FC236}">
                      <a16:creationId xmlns:a16="http://schemas.microsoft.com/office/drawing/2014/main" id="{931273AF-CEB4-466B-8801-C3E719069E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90137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1" name="Picture 80">
                  <a:extLst>
                    <a:ext uri="{FF2B5EF4-FFF2-40B4-BE49-F238E27FC236}">
                      <a16:creationId xmlns:a16="http://schemas.microsoft.com/office/drawing/2014/main" id="{362534B7-4575-4D00-A714-991565B1D0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79158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2" name="Picture 81">
                  <a:extLst>
                    <a:ext uri="{FF2B5EF4-FFF2-40B4-BE49-F238E27FC236}">
                      <a16:creationId xmlns:a16="http://schemas.microsoft.com/office/drawing/2014/main" id="{6CE9817D-5FCF-4288-8DAB-EB03181454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681791" y="39930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3" name="Picture 82">
                  <a:extLst>
                    <a:ext uri="{FF2B5EF4-FFF2-40B4-BE49-F238E27FC236}">
                      <a16:creationId xmlns:a16="http://schemas.microsoft.com/office/drawing/2014/main" id="{EA009B85-E89B-4839-A592-E4BFFB115AC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44171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4" name="Picture 83">
                  <a:extLst>
                    <a:ext uri="{FF2B5EF4-FFF2-40B4-BE49-F238E27FC236}">
                      <a16:creationId xmlns:a16="http://schemas.microsoft.com/office/drawing/2014/main" id="{0C6E5745-59E5-4306-817C-1BA42A1A69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3438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5" name="Picture 84">
                  <a:extLst>
                    <a:ext uri="{FF2B5EF4-FFF2-40B4-BE49-F238E27FC236}">
                      <a16:creationId xmlns:a16="http://schemas.microsoft.com/office/drawing/2014/main" id="{4AC1E6B9-62A3-4A26-9AEE-B2304404F7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24591" y="46788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6" name="Picture 85">
                  <a:extLst>
                    <a:ext uri="{FF2B5EF4-FFF2-40B4-BE49-F238E27FC236}">
                      <a16:creationId xmlns:a16="http://schemas.microsoft.com/office/drawing/2014/main" id="{9A4E6B4A-56E3-4D73-888C-A2C2772FCF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14800" y="4602629"/>
                  <a:ext cx="918029" cy="807571"/>
                </a:xfrm>
                <a:prstGeom prst="rect">
                  <a:avLst/>
                </a:prstGeom>
              </p:spPr>
            </p:pic>
            <p:pic>
              <p:nvPicPr>
                <p:cNvPr id="87" name="Picture 86">
                  <a:extLst>
                    <a:ext uri="{FF2B5EF4-FFF2-40B4-BE49-F238E27FC236}">
                      <a16:creationId xmlns:a16="http://schemas.microsoft.com/office/drawing/2014/main" id="{610D112C-8225-4EDE-81CD-F9761D400B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34530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88" name="Picture 87">
                  <a:extLst>
                    <a:ext uri="{FF2B5EF4-FFF2-40B4-BE49-F238E27FC236}">
                      <a16:creationId xmlns:a16="http://schemas.microsoft.com/office/drawing/2014/main" id="{1730B57F-F715-4340-B43A-E556DA6FE6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11281" y="508776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9" name="Picture 108">
                  <a:extLst>
                    <a:ext uri="{FF2B5EF4-FFF2-40B4-BE49-F238E27FC236}">
                      <a16:creationId xmlns:a16="http://schemas.microsoft.com/office/drawing/2014/main" id="{DBC643EA-9B8C-430F-BFBD-95EDDAE409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7280669" y="508084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0" name="Picture 109">
                  <a:extLst>
                    <a:ext uri="{FF2B5EF4-FFF2-40B4-BE49-F238E27FC236}">
                      <a16:creationId xmlns:a16="http://schemas.microsoft.com/office/drawing/2014/main" id="{0BA2C660-A934-44DF-B2E8-74BD23B6FD3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95334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1" name="Picture 110">
                  <a:extLst>
                    <a:ext uri="{FF2B5EF4-FFF2-40B4-BE49-F238E27FC236}">
                      <a16:creationId xmlns:a16="http://schemas.microsoft.com/office/drawing/2014/main" id="{55A18913-9F47-4745-8FA4-D0937CC8E5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72085" y="4369575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2" name="Picture 111">
                  <a:extLst>
                    <a:ext uri="{FF2B5EF4-FFF2-40B4-BE49-F238E27FC236}">
                      <a16:creationId xmlns:a16="http://schemas.microsoft.com/office/drawing/2014/main" id="{70BAF7C9-4018-4BEC-B074-A00FC8182A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41473" y="436265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3" name="Picture 112">
                  <a:extLst>
                    <a:ext uri="{FF2B5EF4-FFF2-40B4-BE49-F238E27FC236}">
                      <a16:creationId xmlns:a16="http://schemas.microsoft.com/office/drawing/2014/main" id="{86494C1C-41FB-48FA-A50B-792CFF446A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82984" y="3688896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4" name="Picture 113">
                  <a:extLst>
                    <a:ext uri="{FF2B5EF4-FFF2-40B4-BE49-F238E27FC236}">
                      <a16:creationId xmlns:a16="http://schemas.microsoft.com/office/drawing/2014/main" id="{D13BB7E5-2156-42BB-B3F9-03221AE9DB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459735" y="3688896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BB0F6B6-2EA2-4642-B164-C9D293D55538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c)</a:t>
              </a: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3BBD152-65F9-491C-A29D-8D23C5F1444C}"/>
              </a:ext>
            </a:extLst>
          </p:cNvPr>
          <p:cNvGrpSpPr/>
          <p:nvPr/>
        </p:nvGrpSpPr>
        <p:grpSpPr>
          <a:xfrm>
            <a:off x="6740592" y="4367702"/>
            <a:ext cx="4156008" cy="2540062"/>
            <a:chOff x="431109" y="1778529"/>
            <a:chExt cx="4156008" cy="2540062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2EDE9D33-2CDD-47BB-B19C-105D32E081AB}"/>
                </a:ext>
              </a:extLst>
            </p:cNvPr>
            <p:cNvGrpSpPr/>
            <p:nvPr/>
          </p:nvGrpSpPr>
          <p:grpSpPr>
            <a:xfrm>
              <a:off x="838200" y="2133600"/>
              <a:ext cx="3748917" cy="2184991"/>
              <a:chOff x="1531609" y="1962474"/>
              <a:chExt cx="3748917" cy="2184991"/>
            </a:xfrm>
          </p:grpSpPr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43A3BDBD-DA52-4B38-BFA9-F37BEFCE77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Texturizer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31609" y="2205599"/>
                <a:ext cx="3748917" cy="1941866"/>
              </a:xfrm>
              <a:prstGeom prst="rect">
                <a:avLst/>
              </a:prstGeom>
            </p:spPr>
          </p:pic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CE7D41CA-7874-449A-968F-E6903695E2FD}"/>
                  </a:ext>
                </a:extLst>
              </p:cNvPr>
              <p:cNvGrpSpPr/>
              <p:nvPr/>
            </p:nvGrpSpPr>
            <p:grpSpPr>
              <a:xfrm>
                <a:off x="1959292" y="1962474"/>
                <a:ext cx="3016618" cy="1631627"/>
                <a:chOff x="109972" y="1371600"/>
                <a:chExt cx="8769339" cy="4743155"/>
              </a:xfrm>
            </p:grpSpPr>
            <p:pic>
              <p:nvPicPr>
                <p:cNvPr id="94" name="Picture 93">
                  <a:extLst>
                    <a:ext uri="{FF2B5EF4-FFF2-40B4-BE49-F238E27FC236}">
                      <a16:creationId xmlns:a16="http://schemas.microsoft.com/office/drawing/2014/main" id="{39048FAE-2136-4C21-A7CA-566F59E382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109972" y="137160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95" name="Picture 94">
                  <a:extLst>
                    <a:ext uri="{FF2B5EF4-FFF2-40B4-BE49-F238E27FC236}">
                      <a16:creationId xmlns:a16="http://schemas.microsoft.com/office/drawing/2014/main" id="{E1A5E240-C016-49AF-A46C-F5C37C120A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21622" y="273715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6" name="Picture 95">
                  <a:extLst>
                    <a:ext uri="{FF2B5EF4-FFF2-40B4-BE49-F238E27FC236}">
                      <a16:creationId xmlns:a16="http://schemas.microsoft.com/office/drawing/2014/main" id="{366371E1-4723-4990-9928-2618EE24F9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90428" y="335279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7" name="Picture 96">
                  <a:extLst>
                    <a:ext uri="{FF2B5EF4-FFF2-40B4-BE49-F238E27FC236}">
                      <a16:creationId xmlns:a16="http://schemas.microsoft.com/office/drawing/2014/main" id="{13A0A19D-B15C-4BF1-8087-F871A5602E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80639" y="335756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8" name="Picture 97">
                  <a:extLst>
                    <a:ext uri="{FF2B5EF4-FFF2-40B4-BE49-F238E27FC236}">
                      <a16:creationId xmlns:a16="http://schemas.microsoft.com/office/drawing/2014/main" id="{9728460C-D945-4798-92D3-7C346EA133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173144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99" name="Picture 98">
                  <a:extLst>
                    <a:ext uri="{FF2B5EF4-FFF2-40B4-BE49-F238E27FC236}">
                      <a16:creationId xmlns:a16="http://schemas.microsoft.com/office/drawing/2014/main" id="{47D5B741-CD81-4FF1-8C33-E968695E16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063352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0" name="Picture 99">
                  <a:extLst>
                    <a:ext uri="{FF2B5EF4-FFF2-40B4-BE49-F238E27FC236}">
                      <a16:creationId xmlns:a16="http://schemas.microsoft.com/office/drawing/2014/main" id="{860178B7-744B-4489-841D-C5577BF4EE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2953563" y="3993028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1" name="Picture 100">
                  <a:extLst>
                    <a:ext uri="{FF2B5EF4-FFF2-40B4-BE49-F238E27FC236}">
                      <a16:creationId xmlns:a16="http://schemas.microsoft.com/office/drawing/2014/main" id="{4F8B198F-DF35-4EDE-B9B3-946167371B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15941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2" name="Picture 101">
                  <a:extLst>
                    <a:ext uri="{FF2B5EF4-FFF2-40B4-BE49-F238E27FC236}">
                      <a16:creationId xmlns:a16="http://schemas.microsoft.com/office/drawing/2014/main" id="{AE67E1B5-879C-44B5-8BCD-35780C359B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06152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3" name="Picture 102">
                  <a:extLst>
                    <a:ext uri="{FF2B5EF4-FFF2-40B4-BE49-F238E27FC236}">
                      <a16:creationId xmlns:a16="http://schemas.microsoft.com/office/drawing/2014/main" id="{DD42FD2C-293D-40B9-A17A-E61259729A7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6363" y="46788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04" name="Picture 103">
                  <a:extLst>
                    <a:ext uri="{FF2B5EF4-FFF2-40B4-BE49-F238E27FC236}">
                      <a16:creationId xmlns:a16="http://schemas.microsoft.com/office/drawing/2014/main" id="{C1284C78-B4A7-48CE-8104-6CD246E82D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570" y="460263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C72D267D-B8D2-4DB1-A59B-807C2E42D6F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saturation sat="2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4097762" y="1380830"/>
                  <a:ext cx="4781549" cy="4733925"/>
                </a:xfrm>
                <a:prstGeom prst="rect">
                  <a:avLst/>
                </a:prstGeom>
              </p:spPr>
            </p:pic>
            <p:pic>
              <p:nvPicPr>
                <p:cNvPr id="117" name="Picture 116">
                  <a:extLst>
                    <a:ext uri="{FF2B5EF4-FFF2-40B4-BE49-F238E27FC236}">
                      <a16:creationId xmlns:a16="http://schemas.microsoft.com/office/drawing/2014/main" id="{F192C458-9A4D-4E3C-A607-17BAF7B27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09412" y="2746383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31797028-2272-4E9D-B34F-A85C0F7C1B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78218" y="336202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19" name="Picture 118">
                  <a:extLst>
                    <a:ext uri="{FF2B5EF4-FFF2-40B4-BE49-F238E27FC236}">
                      <a16:creationId xmlns:a16="http://schemas.microsoft.com/office/drawing/2014/main" id="{926F4C9A-7F0E-4B0B-886C-BF55E92033B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68429" y="3366794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0" name="Picture 119">
                  <a:extLst>
                    <a:ext uri="{FF2B5EF4-FFF2-40B4-BE49-F238E27FC236}">
                      <a16:creationId xmlns:a16="http://schemas.microsoft.com/office/drawing/2014/main" id="{CCDEC0C2-CAF3-49D1-BFFE-F35BE7A511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160934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1" name="Picture 120">
                  <a:extLst>
                    <a:ext uri="{FF2B5EF4-FFF2-40B4-BE49-F238E27FC236}">
                      <a16:creationId xmlns:a16="http://schemas.microsoft.com/office/drawing/2014/main" id="{8E849FC6-692B-4A75-8F9B-ED03D96106A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051142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2" name="Picture 121">
                  <a:extLst>
                    <a:ext uri="{FF2B5EF4-FFF2-40B4-BE49-F238E27FC236}">
                      <a16:creationId xmlns:a16="http://schemas.microsoft.com/office/drawing/2014/main" id="{B3B113D1-9616-4D6A-AD4C-40CC691DED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6941353" y="4002257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3" name="Picture 122">
                  <a:extLst>
                    <a:ext uri="{FF2B5EF4-FFF2-40B4-BE49-F238E27FC236}">
                      <a16:creationId xmlns:a16="http://schemas.microsoft.com/office/drawing/2014/main" id="{E33C9F1D-2B8C-4BEB-B324-6D334F2FB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03734" y="4611860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4" name="Picture 123">
                  <a:extLst>
                    <a:ext uri="{FF2B5EF4-FFF2-40B4-BE49-F238E27FC236}">
                      <a16:creationId xmlns:a16="http://schemas.microsoft.com/office/drawing/2014/main" id="{4FE25453-3F10-45E3-95F0-E39ED5D11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93942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5" name="Picture 124">
                  <a:extLst>
                    <a:ext uri="{FF2B5EF4-FFF2-40B4-BE49-F238E27FC236}">
                      <a16:creationId xmlns:a16="http://schemas.microsoft.com/office/drawing/2014/main" id="{02278328-239C-448E-A381-6EA1715056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484153" y="4688059"/>
                  <a:ext cx="918028" cy="807570"/>
                </a:xfrm>
                <a:prstGeom prst="rect">
                  <a:avLst/>
                </a:prstGeom>
              </p:spPr>
            </p:pic>
            <p:pic>
              <p:nvPicPr>
                <p:cNvPr id="126" name="Picture 125">
                  <a:extLst>
                    <a:ext uri="{FF2B5EF4-FFF2-40B4-BE49-F238E27FC236}">
                      <a16:creationId xmlns:a16="http://schemas.microsoft.com/office/drawing/2014/main" id="{F0C9FF69-CE94-49EF-9FA9-003487DF06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9">
                          <a14:imgEffect>
                            <a14:brightnessContrast contrast="40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4363" y="4611860"/>
                  <a:ext cx="918028" cy="807570"/>
                </a:xfrm>
                <a:prstGeom prst="rect">
                  <a:avLst/>
                </a:prstGeom>
              </p:spPr>
            </p:pic>
          </p:grp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41C3EDB-4EAB-4725-B685-6F716B8BD4E2}"/>
                </a:ext>
              </a:extLst>
            </p:cNvPr>
            <p:cNvSpPr txBox="1"/>
            <p:nvPr/>
          </p:nvSpPr>
          <p:spPr>
            <a:xfrm>
              <a:off x="431109" y="1778529"/>
              <a:ext cx="914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latin typeface="+mj-lt"/>
                </a:rPr>
                <a:t>d)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ECAE3367-A2AA-47F4-B5D8-1581F3E51EB4}"/>
              </a:ext>
            </a:extLst>
          </p:cNvPr>
          <p:cNvGrpSpPr/>
          <p:nvPr/>
        </p:nvGrpSpPr>
        <p:grpSpPr>
          <a:xfrm>
            <a:off x="4614712" y="2874050"/>
            <a:ext cx="870751" cy="844167"/>
            <a:chOff x="4614712" y="2874050"/>
            <a:chExt cx="870751" cy="844167"/>
          </a:xfrm>
        </p:grpSpPr>
        <p:sp>
          <p:nvSpPr>
            <p:cNvPr id="127" name="Rectangle: Rounded Corners 126">
              <a:extLst>
                <a:ext uri="{FF2B5EF4-FFF2-40B4-BE49-F238E27FC236}">
                  <a16:creationId xmlns:a16="http://schemas.microsoft.com/office/drawing/2014/main" id="{7727770C-EE9B-409E-AAEC-4ACEF25DE950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AE276057-97A7-4F59-AEE4-58A6F703E3F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5E47B5-C0BB-4201-98EB-CE3DAAB3A46E}"/>
              </a:ext>
            </a:extLst>
          </p:cNvPr>
          <p:cNvGrpSpPr/>
          <p:nvPr/>
        </p:nvGrpSpPr>
        <p:grpSpPr>
          <a:xfrm>
            <a:off x="10770068" y="2874050"/>
            <a:ext cx="870751" cy="844167"/>
            <a:chOff x="4614712" y="2874050"/>
            <a:chExt cx="870751" cy="844167"/>
          </a:xfrm>
        </p:grpSpPr>
        <p:sp>
          <p:nvSpPr>
            <p:cNvPr id="133" name="Rectangle: Rounded Corners 132">
              <a:extLst>
                <a:ext uri="{FF2B5EF4-FFF2-40B4-BE49-F238E27FC236}">
                  <a16:creationId xmlns:a16="http://schemas.microsoft.com/office/drawing/2014/main" id="{38670127-966F-4087-91CB-71F36A21488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E525B97-7F54-4E31-A4DE-086DF48203C9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4FE0203-3381-4252-BA31-CB1FD72F1494}"/>
              </a:ext>
            </a:extLst>
          </p:cNvPr>
          <p:cNvGrpSpPr/>
          <p:nvPr/>
        </p:nvGrpSpPr>
        <p:grpSpPr>
          <a:xfrm>
            <a:off x="4614712" y="5606590"/>
            <a:ext cx="870751" cy="844167"/>
            <a:chOff x="4614712" y="2874050"/>
            <a:chExt cx="870751" cy="844167"/>
          </a:xfrm>
        </p:grpSpPr>
        <p:sp>
          <p:nvSpPr>
            <p:cNvPr id="137" name="Rectangle: Rounded Corners 136">
              <a:extLst>
                <a:ext uri="{FF2B5EF4-FFF2-40B4-BE49-F238E27FC236}">
                  <a16:creationId xmlns:a16="http://schemas.microsoft.com/office/drawing/2014/main" id="{1ED355C0-7775-452C-91A9-7352CB75C6EA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54C3ACB-9B18-4831-A1F8-69E8C8F1DEE5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F195A86-270C-4166-B7F8-89F6C4BB26BD}"/>
              </a:ext>
            </a:extLst>
          </p:cNvPr>
          <p:cNvGrpSpPr/>
          <p:nvPr/>
        </p:nvGrpSpPr>
        <p:grpSpPr>
          <a:xfrm>
            <a:off x="10770068" y="5606590"/>
            <a:ext cx="870751" cy="844167"/>
            <a:chOff x="4614712" y="2874050"/>
            <a:chExt cx="870751" cy="844167"/>
          </a:xfrm>
        </p:grpSpPr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C3AA4AB-7D8F-4433-84E0-403E86D8BF97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2792826-5844-4981-95FF-B39D0B4A2192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</p:grpSp>
      <p:sp>
        <p:nvSpPr>
          <p:cNvPr id="143" name="Rectangle: Rounded Corners 142">
            <a:extLst>
              <a:ext uri="{FF2B5EF4-FFF2-40B4-BE49-F238E27FC236}">
                <a16:creationId xmlns:a16="http://schemas.microsoft.com/office/drawing/2014/main" id="{7A9923B5-EE86-43AA-B3F3-38B987F088D0}"/>
              </a:ext>
            </a:extLst>
          </p:cNvPr>
          <p:cNvSpPr/>
          <p:nvPr/>
        </p:nvSpPr>
        <p:spPr>
          <a:xfrm>
            <a:off x="10875016" y="5705386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sp>
        <p:nvSpPr>
          <p:cNvPr id="144" name="Rectangle: Rounded Corners 143">
            <a:extLst>
              <a:ext uri="{FF2B5EF4-FFF2-40B4-BE49-F238E27FC236}">
                <a16:creationId xmlns:a16="http://schemas.microsoft.com/office/drawing/2014/main" id="{1D42AED8-6F69-497D-B417-F810893CFD0C}"/>
              </a:ext>
            </a:extLst>
          </p:cNvPr>
          <p:cNvSpPr/>
          <p:nvPr/>
        </p:nvSpPr>
        <p:spPr>
          <a:xfrm>
            <a:off x="389195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: Rounded Corners 144">
            <a:extLst>
              <a:ext uri="{FF2B5EF4-FFF2-40B4-BE49-F238E27FC236}">
                <a16:creationId xmlns:a16="http://schemas.microsoft.com/office/drawing/2014/main" id="{FAF576D3-26C7-4DB7-8083-48B6A1779F51}"/>
              </a:ext>
            </a:extLst>
          </p:cNvPr>
          <p:cNvSpPr/>
          <p:nvPr/>
        </p:nvSpPr>
        <p:spPr>
          <a:xfrm>
            <a:off x="389195" y="4115245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: Rounded Corners 145">
            <a:extLst>
              <a:ext uri="{FF2B5EF4-FFF2-40B4-BE49-F238E27FC236}">
                <a16:creationId xmlns:a16="http://schemas.microsoft.com/office/drawing/2014/main" id="{E85DE27D-3258-4149-BBE6-6FE54987F587}"/>
              </a:ext>
            </a:extLst>
          </p:cNvPr>
          <p:cNvSpPr/>
          <p:nvPr/>
        </p:nvSpPr>
        <p:spPr>
          <a:xfrm>
            <a:off x="6588374" y="1526253"/>
            <a:ext cx="5241819" cy="2576626"/>
          </a:xfrm>
          <a:prstGeom prst="roundRect">
            <a:avLst>
              <a:gd name="adj" fmla="val 7165"/>
            </a:avLst>
          </a:prstGeom>
          <a:solidFill>
            <a:schemeClr val="bg1">
              <a:alpha val="89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254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">
            <a:extLst>
              <a:ext uri="{FF2B5EF4-FFF2-40B4-BE49-F238E27FC236}">
                <a16:creationId xmlns:a16="http://schemas.microsoft.com/office/drawing/2014/main" id="{7A4A73ED-6F3E-4C73-A35B-8A339F649644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4195FE-1EA0-4382-BAD7-D7CAB96A36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737F7D5-FB43-420D-AD17-5C8FFCDB94EC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DE15CF-205E-41CA-87E9-7ABEB888342D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9B3B6166-AD9B-4314-AFBF-A2C9AC77C6B2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E8560744-7D38-4E62-8396-B73EB0C7AA53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DB7016B-1B87-4E35-B595-B6EC874324D1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2348A05-C8E8-45E8-91FD-D10D94B4554F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30" name="Rectangle: Rounded Corners 129">
              <a:extLst>
                <a:ext uri="{FF2B5EF4-FFF2-40B4-BE49-F238E27FC236}">
                  <a16:creationId xmlns:a16="http://schemas.microsoft.com/office/drawing/2014/main" id="{57F23C76-EFC0-4E0F-8E70-E748A8F9DCD6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6CCF3E73-BA4B-468D-93E4-F80B9CADFAB6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37D0C4BE-BB80-4B73-9130-C369FA49EF88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009E7C-DDE6-46F9-BE91-CD892A2DA62F}"/>
              </a:ext>
            </a:extLst>
          </p:cNvPr>
          <p:cNvGrpSpPr/>
          <p:nvPr/>
        </p:nvGrpSpPr>
        <p:grpSpPr>
          <a:xfrm>
            <a:off x="838200" y="1941541"/>
            <a:ext cx="4723822" cy="2974918"/>
            <a:chOff x="443503" y="1928371"/>
            <a:chExt cx="5528737" cy="348182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F634A4F-0F76-4A8C-AD83-0DF898301C53}"/>
                </a:ext>
              </a:extLst>
            </p:cNvPr>
            <p:cNvGrpSpPr/>
            <p:nvPr/>
          </p:nvGrpSpPr>
          <p:grpSpPr>
            <a:xfrm>
              <a:off x="604748" y="2057400"/>
              <a:ext cx="4953000" cy="3199887"/>
              <a:chOff x="-170526" y="742687"/>
              <a:chExt cx="7315200" cy="4725989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6DBEABE2-069A-47AE-BDEF-43A545B54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colorTemperature colorTemp="8800"/>
                        </a14:imgEffect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70526" y="3420824"/>
                <a:ext cx="7315200" cy="2047852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9076F0BD-C020-4C89-B680-3B6C6FA7D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0604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14B565E-FF5A-4D5C-B10C-71CC74ACAA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781351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4B32009-4A5D-48D9-9A28-211A393EF4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743200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D7079632-61E1-4071-89C5-6CCB54F299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736478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1DBCBF9-27F6-465F-B4A7-2BF9ED40CF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727078" y="290970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4208C2BE-5E81-462B-847E-E161E43E6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457526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CF16AB43-F58B-40DE-BA91-47A343867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388273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72582D2-5ABD-4DFE-B644-7C8DFA0B2D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350122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9873A38-1CA6-4553-AB9B-416A11B409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3400" y="184717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CAED560-5D72-4BCC-9C82-68F905021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1988689" y="74268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2825F410-D0A7-446D-8528-C478922E6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2919436" y="742687"/>
                <a:ext cx="1810423" cy="1810423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F8814977-D7F7-4697-975B-6F31819A0D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Glass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3881285" y="742687"/>
                <a:ext cx="1810423" cy="1810423"/>
              </a:xfrm>
              <a:prstGeom prst="rect">
                <a:avLst/>
              </a:prstGeom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9D99BE3-06D2-4032-B92C-B4FE9E6B08B6}"/>
                </a:ext>
              </a:extLst>
            </p:cNvPr>
            <p:cNvSpPr/>
            <p:nvPr/>
          </p:nvSpPr>
          <p:spPr>
            <a:xfrm flipH="1" flipV="1">
              <a:off x="443503" y="1928371"/>
              <a:ext cx="5528737" cy="3481829"/>
            </a:xfrm>
            <a:custGeom>
              <a:avLst/>
              <a:gdLst>
                <a:gd name="connsiteX0" fmla="*/ 0 w 5528737"/>
                <a:gd name="connsiteY0" fmla="*/ 580316 h 3481829"/>
                <a:gd name="connsiteX1" fmla="*/ 580316 w 5528737"/>
                <a:gd name="connsiteY1" fmla="*/ 0 h 3481829"/>
                <a:gd name="connsiteX2" fmla="*/ 1248012 w 5528737"/>
                <a:gd name="connsiteY2" fmla="*/ 0 h 3481829"/>
                <a:gd name="connsiteX3" fmla="*/ 1784665 w 5528737"/>
                <a:gd name="connsiteY3" fmla="*/ 0 h 3481829"/>
                <a:gd name="connsiteX4" fmla="*/ 2496042 w 5528737"/>
                <a:gd name="connsiteY4" fmla="*/ 0 h 3481829"/>
                <a:gd name="connsiteX5" fmla="*/ 3076376 w 5528737"/>
                <a:gd name="connsiteY5" fmla="*/ 0 h 3481829"/>
                <a:gd name="connsiteX6" fmla="*/ 3613029 w 5528737"/>
                <a:gd name="connsiteY6" fmla="*/ 0 h 3481829"/>
                <a:gd name="connsiteX7" fmla="*/ 4106001 w 5528737"/>
                <a:gd name="connsiteY7" fmla="*/ 0 h 3481829"/>
                <a:gd name="connsiteX8" fmla="*/ 4948421 w 5528737"/>
                <a:gd name="connsiteY8" fmla="*/ 0 h 3481829"/>
                <a:gd name="connsiteX9" fmla="*/ 5528737 w 5528737"/>
                <a:gd name="connsiteY9" fmla="*/ 580316 h 3481829"/>
                <a:gd name="connsiteX10" fmla="*/ 5528737 w 5528737"/>
                <a:gd name="connsiteY10" fmla="*/ 1207039 h 3481829"/>
                <a:gd name="connsiteX11" fmla="*/ 5528737 w 5528737"/>
                <a:gd name="connsiteY11" fmla="*/ 1787338 h 3481829"/>
                <a:gd name="connsiteX12" fmla="*/ 5528737 w 5528737"/>
                <a:gd name="connsiteY12" fmla="*/ 2367638 h 3481829"/>
                <a:gd name="connsiteX13" fmla="*/ 5528737 w 5528737"/>
                <a:gd name="connsiteY13" fmla="*/ 2901513 h 3481829"/>
                <a:gd name="connsiteX14" fmla="*/ 4948421 w 5528737"/>
                <a:gd name="connsiteY14" fmla="*/ 3481829 h 3481829"/>
                <a:gd name="connsiteX15" fmla="*/ 4237044 w 5528737"/>
                <a:gd name="connsiteY15" fmla="*/ 3481829 h 3481829"/>
                <a:gd name="connsiteX16" fmla="*/ 3656710 w 5528737"/>
                <a:gd name="connsiteY16" fmla="*/ 3481829 h 3481829"/>
                <a:gd name="connsiteX17" fmla="*/ 3076376 w 5528737"/>
                <a:gd name="connsiteY17" fmla="*/ 3481829 h 3481829"/>
                <a:gd name="connsiteX18" fmla="*/ 2496042 w 5528737"/>
                <a:gd name="connsiteY18" fmla="*/ 3481829 h 3481829"/>
                <a:gd name="connsiteX19" fmla="*/ 1915708 w 5528737"/>
                <a:gd name="connsiteY19" fmla="*/ 3481829 h 3481829"/>
                <a:gd name="connsiteX20" fmla="*/ 1204331 w 5528737"/>
                <a:gd name="connsiteY20" fmla="*/ 3481829 h 3481829"/>
                <a:gd name="connsiteX21" fmla="*/ 580316 w 5528737"/>
                <a:gd name="connsiteY21" fmla="*/ 3481829 h 3481829"/>
                <a:gd name="connsiteX22" fmla="*/ 0 w 5528737"/>
                <a:gd name="connsiteY22" fmla="*/ 2901513 h 3481829"/>
                <a:gd name="connsiteX23" fmla="*/ 0 w 5528737"/>
                <a:gd name="connsiteY23" fmla="*/ 2298002 h 3481829"/>
                <a:gd name="connsiteX24" fmla="*/ 0 w 5528737"/>
                <a:gd name="connsiteY24" fmla="*/ 1787338 h 3481829"/>
                <a:gd name="connsiteX25" fmla="*/ 0 w 5528737"/>
                <a:gd name="connsiteY25" fmla="*/ 1276675 h 3481829"/>
                <a:gd name="connsiteX26" fmla="*/ 0 w 5528737"/>
                <a:gd name="connsiteY26" fmla="*/ 580316 h 34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8737" h="3481829" extrusionOk="0">
                  <a:moveTo>
                    <a:pt x="0" y="580316"/>
                  </a:moveTo>
                  <a:cubicBezTo>
                    <a:pt x="-22916" y="237853"/>
                    <a:pt x="215475" y="37719"/>
                    <a:pt x="580316" y="0"/>
                  </a:cubicBezTo>
                  <a:cubicBezTo>
                    <a:pt x="784286" y="13223"/>
                    <a:pt x="1081203" y="2929"/>
                    <a:pt x="1248012" y="0"/>
                  </a:cubicBezTo>
                  <a:cubicBezTo>
                    <a:pt x="1414821" y="-2929"/>
                    <a:pt x="1570689" y="2662"/>
                    <a:pt x="1784665" y="0"/>
                  </a:cubicBezTo>
                  <a:cubicBezTo>
                    <a:pt x="1998641" y="-2662"/>
                    <a:pt x="2244016" y="35523"/>
                    <a:pt x="2496042" y="0"/>
                  </a:cubicBezTo>
                  <a:cubicBezTo>
                    <a:pt x="2748068" y="-35523"/>
                    <a:pt x="2925167" y="-20926"/>
                    <a:pt x="3076376" y="0"/>
                  </a:cubicBezTo>
                  <a:cubicBezTo>
                    <a:pt x="3227585" y="20926"/>
                    <a:pt x="3444587" y="4364"/>
                    <a:pt x="3613029" y="0"/>
                  </a:cubicBezTo>
                  <a:cubicBezTo>
                    <a:pt x="3781471" y="-4364"/>
                    <a:pt x="3939880" y="-15384"/>
                    <a:pt x="4106001" y="0"/>
                  </a:cubicBezTo>
                  <a:cubicBezTo>
                    <a:pt x="4272122" y="15384"/>
                    <a:pt x="4528521" y="9092"/>
                    <a:pt x="4948421" y="0"/>
                  </a:cubicBezTo>
                  <a:cubicBezTo>
                    <a:pt x="5305223" y="4986"/>
                    <a:pt x="5514133" y="246387"/>
                    <a:pt x="5528737" y="580316"/>
                  </a:cubicBezTo>
                  <a:cubicBezTo>
                    <a:pt x="5548935" y="729303"/>
                    <a:pt x="5534391" y="898183"/>
                    <a:pt x="5528737" y="1207039"/>
                  </a:cubicBezTo>
                  <a:cubicBezTo>
                    <a:pt x="5523083" y="1515895"/>
                    <a:pt x="5555386" y="1632474"/>
                    <a:pt x="5528737" y="1787338"/>
                  </a:cubicBezTo>
                  <a:cubicBezTo>
                    <a:pt x="5502088" y="1942202"/>
                    <a:pt x="5501639" y="2212876"/>
                    <a:pt x="5528737" y="2367638"/>
                  </a:cubicBezTo>
                  <a:cubicBezTo>
                    <a:pt x="5555835" y="2522400"/>
                    <a:pt x="5531422" y="2789385"/>
                    <a:pt x="5528737" y="2901513"/>
                  </a:cubicBezTo>
                  <a:cubicBezTo>
                    <a:pt x="5529198" y="3193709"/>
                    <a:pt x="5284524" y="3500279"/>
                    <a:pt x="4948421" y="3481829"/>
                  </a:cubicBezTo>
                  <a:cubicBezTo>
                    <a:pt x="4712293" y="3454351"/>
                    <a:pt x="4514871" y="3482945"/>
                    <a:pt x="4237044" y="3481829"/>
                  </a:cubicBezTo>
                  <a:cubicBezTo>
                    <a:pt x="3959217" y="3480713"/>
                    <a:pt x="3842713" y="3467338"/>
                    <a:pt x="3656710" y="3481829"/>
                  </a:cubicBezTo>
                  <a:cubicBezTo>
                    <a:pt x="3470707" y="3496320"/>
                    <a:pt x="3303712" y="3491830"/>
                    <a:pt x="3076376" y="3481829"/>
                  </a:cubicBezTo>
                  <a:cubicBezTo>
                    <a:pt x="2849040" y="3471828"/>
                    <a:pt x="2637664" y="3479350"/>
                    <a:pt x="2496042" y="3481829"/>
                  </a:cubicBezTo>
                  <a:cubicBezTo>
                    <a:pt x="2354420" y="3484308"/>
                    <a:pt x="2090617" y="3457483"/>
                    <a:pt x="1915708" y="3481829"/>
                  </a:cubicBezTo>
                  <a:cubicBezTo>
                    <a:pt x="1740799" y="3506175"/>
                    <a:pt x="1535597" y="3451856"/>
                    <a:pt x="1204331" y="3481829"/>
                  </a:cubicBezTo>
                  <a:cubicBezTo>
                    <a:pt x="873065" y="3511802"/>
                    <a:pt x="856845" y="3499100"/>
                    <a:pt x="580316" y="3481829"/>
                  </a:cubicBezTo>
                  <a:cubicBezTo>
                    <a:pt x="217956" y="3549597"/>
                    <a:pt x="-38237" y="3248322"/>
                    <a:pt x="0" y="2901513"/>
                  </a:cubicBezTo>
                  <a:cubicBezTo>
                    <a:pt x="26929" y="2647642"/>
                    <a:pt x="-9465" y="2574555"/>
                    <a:pt x="0" y="2298002"/>
                  </a:cubicBezTo>
                  <a:cubicBezTo>
                    <a:pt x="9465" y="2021449"/>
                    <a:pt x="25461" y="1935667"/>
                    <a:pt x="0" y="1787338"/>
                  </a:cubicBezTo>
                  <a:cubicBezTo>
                    <a:pt x="-25461" y="1639009"/>
                    <a:pt x="-24024" y="1426544"/>
                    <a:pt x="0" y="1276675"/>
                  </a:cubicBezTo>
                  <a:cubicBezTo>
                    <a:pt x="24024" y="1126806"/>
                    <a:pt x="-27725" y="738818"/>
                    <a:pt x="0" y="580316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xmlns="" sd="411499677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523821E-1E78-4EE8-B01D-599EC3949DF8}"/>
              </a:ext>
            </a:extLst>
          </p:cNvPr>
          <p:cNvGrpSpPr/>
          <p:nvPr/>
        </p:nvGrpSpPr>
        <p:grpSpPr>
          <a:xfrm>
            <a:off x="2094406" y="5199444"/>
            <a:ext cx="870751" cy="844167"/>
            <a:chOff x="4614712" y="2874050"/>
            <a:chExt cx="870751" cy="844167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E1770759-C6AC-42AA-998D-339657131599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B6DD181-85F3-4C42-B270-72522691EAED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3851FC3-AE39-499E-A593-24BEFEDA7CCC}"/>
              </a:ext>
            </a:extLst>
          </p:cNvPr>
          <p:cNvSpPr/>
          <p:nvPr/>
        </p:nvSpPr>
        <p:spPr>
          <a:xfrm>
            <a:off x="2190024" y="5257800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4D169EF-27D4-4345-A2EE-C52C2D524C3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73032" y="4999493"/>
            <a:ext cx="1228564" cy="1228563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294DE434-3CA2-4669-AA6E-E1432C6AB275}"/>
              </a:ext>
            </a:extLst>
          </p:cNvPr>
          <p:cNvGrpSpPr/>
          <p:nvPr/>
        </p:nvGrpSpPr>
        <p:grpSpPr>
          <a:xfrm>
            <a:off x="6629400" y="1941541"/>
            <a:ext cx="4724400" cy="2974918"/>
            <a:chOff x="515564" y="1928371"/>
            <a:chExt cx="5529414" cy="3481829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C2B63332-66D0-490C-BD6F-02DFBD92D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2071115"/>
              <a:ext cx="1225807" cy="884698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7A8A0B4B-0C58-472E-BAE6-A081EA791E58}"/>
                </a:ext>
              </a:extLst>
            </p:cNvPr>
            <p:cNvSpPr/>
            <p:nvPr/>
          </p:nvSpPr>
          <p:spPr>
            <a:xfrm flipH="1" flipV="1">
              <a:off x="516239" y="1928371"/>
              <a:ext cx="5528739" cy="3481829"/>
            </a:xfrm>
            <a:custGeom>
              <a:avLst/>
              <a:gdLst>
                <a:gd name="connsiteX0" fmla="*/ 0 w 5528739"/>
                <a:gd name="connsiteY0" fmla="*/ 580316 h 3481829"/>
                <a:gd name="connsiteX1" fmla="*/ 580316 w 5528739"/>
                <a:gd name="connsiteY1" fmla="*/ 0 h 3481829"/>
                <a:gd name="connsiteX2" fmla="*/ 1248012 w 5528739"/>
                <a:gd name="connsiteY2" fmla="*/ 0 h 3481829"/>
                <a:gd name="connsiteX3" fmla="*/ 1784666 w 5528739"/>
                <a:gd name="connsiteY3" fmla="*/ 0 h 3481829"/>
                <a:gd name="connsiteX4" fmla="*/ 2496043 w 5528739"/>
                <a:gd name="connsiteY4" fmla="*/ 0 h 3481829"/>
                <a:gd name="connsiteX5" fmla="*/ 3076377 w 5528739"/>
                <a:gd name="connsiteY5" fmla="*/ 0 h 3481829"/>
                <a:gd name="connsiteX6" fmla="*/ 3613030 w 5528739"/>
                <a:gd name="connsiteY6" fmla="*/ 0 h 3481829"/>
                <a:gd name="connsiteX7" fmla="*/ 4106002 w 5528739"/>
                <a:gd name="connsiteY7" fmla="*/ 0 h 3481829"/>
                <a:gd name="connsiteX8" fmla="*/ 4948423 w 5528739"/>
                <a:gd name="connsiteY8" fmla="*/ 0 h 3481829"/>
                <a:gd name="connsiteX9" fmla="*/ 5528739 w 5528739"/>
                <a:gd name="connsiteY9" fmla="*/ 580316 h 3481829"/>
                <a:gd name="connsiteX10" fmla="*/ 5528739 w 5528739"/>
                <a:gd name="connsiteY10" fmla="*/ 1207039 h 3481829"/>
                <a:gd name="connsiteX11" fmla="*/ 5528739 w 5528739"/>
                <a:gd name="connsiteY11" fmla="*/ 1787338 h 3481829"/>
                <a:gd name="connsiteX12" fmla="*/ 5528739 w 5528739"/>
                <a:gd name="connsiteY12" fmla="*/ 2367638 h 3481829"/>
                <a:gd name="connsiteX13" fmla="*/ 5528739 w 5528739"/>
                <a:gd name="connsiteY13" fmla="*/ 2901513 h 3481829"/>
                <a:gd name="connsiteX14" fmla="*/ 4948423 w 5528739"/>
                <a:gd name="connsiteY14" fmla="*/ 3481829 h 3481829"/>
                <a:gd name="connsiteX15" fmla="*/ 4237046 w 5528739"/>
                <a:gd name="connsiteY15" fmla="*/ 3481829 h 3481829"/>
                <a:gd name="connsiteX16" fmla="*/ 3656711 w 5528739"/>
                <a:gd name="connsiteY16" fmla="*/ 3481829 h 3481829"/>
                <a:gd name="connsiteX17" fmla="*/ 3076377 w 5528739"/>
                <a:gd name="connsiteY17" fmla="*/ 3481829 h 3481829"/>
                <a:gd name="connsiteX18" fmla="*/ 2496043 w 5528739"/>
                <a:gd name="connsiteY18" fmla="*/ 3481829 h 3481829"/>
                <a:gd name="connsiteX19" fmla="*/ 1915709 w 5528739"/>
                <a:gd name="connsiteY19" fmla="*/ 3481829 h 3481829"/>
                <a:gd name="connsiteX20" fmla="*/ 1204331 w 5528739"/>
                <a:gd name="connsiteY20" fmla="*/ 3481829 h 3481829"/>
                <a:gd name="connsiteX21" fmla="*/ 580316 w 5528739"/>
                <a:gd name="connsiteY21" fmla="*/ 3481829 h 3481829"/>
                <a:gd name="connsiteX22" fmla="*/ 0 w 5528739"/>
                <a:gd name="connsiteY22" fmla="*/ 2901513 h 3481829"/>
                <a:gd name="connsiteX23" fmla="*/ 0 w 5528739"/>
                <a:gd name="connsiteY23" fmla="*/ 2298002 h 3481829"/>
                <a:gd name="connsiteX24" fmla="*/ 0 w 5528739"/>
                <a:gd name="connsiteY24" fmla="*/ 1787338 h 3481829"/>
                <a:gd name="connsiteX25" fmla="*/ 0 w 5528739"/>
                <a:gd name="connsiteY25" fmla="*/ 1276675 h 3481829"/>
                <a:gd name="connsiteX26" fmla="*/ 0 w 5528739"/>
                <a:gd name="connsiteY26" fmla="*/ 580316 h 3481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28739" h="3481829" extrusionOk="0">
                  <a:moveTo>
                    <a:pt x="0" y="580316"/>
                  </a:moveTo>
                  <a:cubicBezTo>
                    <a:pt x="-22916" y="237853"/>
                    <a:pt x="215475" y="37719"/>
                    <a:pt x="580316" y="0"/>
                  </a:cubicBezTo>
                  <a:cubicBezTo>
                    <a:pt x="784286" y="13223"/>
                    <a:pt x="1081203" y="2929"/>
                    <a:pt x="1248012" y="0"/>
                  </a:cubicBezTo>
                  <a:cubicBezTo>
                    <a:pt x="1414821" y="-2929"/>
                    <a:pt x="1566117" y="-2197"/>
                    <a:pt x="1784666" y="0"/>
                  </a:cubicBezTo>
                  <a:cubicBezTo>
                    <a:pt x="2003215" y="2197"/>
                    <a:pt x="2244017" y="35523"/>
                    <a:pt x="2496043" y="0"/>
                  </a:cubicBezTo>
                  <a:cubicBezTo>
                    <a:pt x="2748069" y="-35523"/>
                    <a:pt x="2925168" y="-20926"/>
                    <a:pt x="3076377" y="0"/>
                  </a:cubicBezTo>
                  <a:cubicBezTo>
                    <a:pt x="3227586" y="20926"/>
                    <a:pt x="3444588" y="4364"/>
                    <a:pt x="3613030" y="0"/>
                  </a:cubicBezTo>
                  <a:cubicBezTo>
                    <a:pt x="3781472" y="-4364"/>
                    <a:pt x="3939881" y="-15384"/>
                    <a:pt x="4106002" y="0"/>
                  </a:cubicBezTo>
                  <a:cubicBezTo>
                    <a:pt x="4272123" y="15384"/>
                    <a:pt x="4527720" y="5156"/>
                    <a:pt x="4948423" y="0"/>
                  </a:cubicBezTo>
                  <a:cubicBezTo>
                    <a:pt x="5305225" y="4986"/>
                    <a:pt x="5514135" y="246387"/>
                    <a:pt x="5528739" y="580316"/>
                  </a:cubicBezTo>
                  <a:cubicBezTo>
                    <a:pt x="5548937" y="729303"/>
                    <a:pt x="5534393" y="898183"/>
                    <a:pt x="5528739" y="1207039"/>
                  </a:cubicBezTo>
                  <a:cubicBezTo>
                    <a:pt x="5523085" y="1515895"/>
                    <a:pt x="5555388" y="1632474"/>
                    <a:pt x="5528739" y="1787338"/>
                  </a:cubicBezTo>
                  <a:cubicBezTo>
                    <a:pt x="5502090" y="1942202"/>
                    <a:pt x="5501641" y="2212876"/>
                    <a:pt x="5528739" y="2367638"/>
                  </a:cubicBezTo>
                  <a:cubicBezTo>
                    <a:pt x="5555837" y="2522400"/>
                    <a:pt x="5531424" y="2789385"/>
                    <a:pt x="5528739" y="2901513"/>
                  </a:cubicBezTo>
                  <a:cubicBezTo>
                    <a:pt x="5529200" y="3193709"/>
                    <a:pt x="5284526" y="3500279"/>
                    <a:pt x="4948423" y="3481829"/>
                  </a:cubicBezTo>
                  <a:cubicBezTo>
                    <a:pt x="4712295" y="3454351"/>
                    <a:pt x="4514873" y="3482945"/>
                    <a:pt x="4237046" y="3481829"/>
                  </a:cubicBezTo>
                  <a:cubicBezTo>
                    <a:pt x="3959219" y="3480713"/>
                    <a:pt x="3846953" y="3474136"/>
                    <a:pt x="3656711" y="3481829"/>
                  </a:cubicBezTo>
                  <a:cubicBezTo>
                    <a:pt x="3466470" y="3489522"/>
                    <a:pt x="3303713" y="3491830"/>
                    <a:pt x="3076377" y="3481829"/>
                  </a:cubicBezTo>
                  <a:cubicBezTo>
                    <a:pt x="2849041" y="3471828"/>
                    <a:pt x="2637665" y="3479350"/>
                    <a:pt x="2496043" y="3481829"/>
                  </a:cubicBezTo>
                  <a:cubicBezTo>
                    <a:pt x="2354421" y="3484308"/>
                    <a:pt x="2090618" y="3457483"/>
                    <a:pt x="1915709" y="3481829"/>
                  </a:cubicBezTo>
                  <a:cubicBezTo>
                    <a:pt x="1740800" y="3506175"/>
                    <a:pt x="1537106" y="3456282"/>
                    <a:pt x="1204331" y="3481829"/>
                  </a:cubicBezTo>
                  <a:cubicBezTo>
                    <a:pt x="871556" y="3507376"/>
                    <a:pt x="856845" y="3499100"/>
                    <a:pt x="580316" y="3481829"/>
                  </a:cubicBezTo>
                  <a:cubicBezTo>
                    <a:pt x="217956" y="3549597"/>
                    <a:pt x="-38237" y="3248322"/>
                    <a:pt x="0" y="2901513"/>
                  </a:cubicBezTo>
                  <a:cubicBezTo>
                    <a:pt x="26929" y="2647642"/>
                    <a:pt x="-9465" y="2574555"/>
                    <a:pt x="0" y="2298002"/>
                  </a:cubicBezTo>
                  <a:cubicBezTo>
                    <a:pt x="9465" y="2021449"/>
                    <a:pt x="25461" y="1935667"/>
                    <a:pt x="0" y="1787338"/>
                  </a:cubicBezTo>
                  <a:cubicBezTo>
                    <a:pt x="-25461" y="1639009"/>
                    <a:pt x="-24024" y="1426544"/>
                    <a:pt x="0" y="1276675"/>
                  </a:cubicBezTo>
                  <a:cubicBezTo>
                    <a:pt x="24024" y="1126806"/>
                    <a:pt x="-27725" y="738818"/>
                    <a:pt x="0" y="580316"/>
                  </a:cubicBezTo>
                  <a:close/>
                </a:path>
              </a:pathLst>
            </a:custGeom>
            <a:noFill/>
            <a:ln>
              <a:solidFill>
                <a:schemeClr val="accent1"/>
              </a:solidFill>
              <a:extLst>
                <a:ext uri="{C807C97D-BFC1-408E-A445-0C87EB9F89A2}">
                  <ask:lineSketchStyleProps xmlns:ask="http://schemas.microsoft.com/office/drawing/2018/sketchyshapes" xmlns="" sd="4114996770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B5238C31-A670-454A-AD20-556CBD564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2071115"/>
              <a:ext cx="1225807" cy="884698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0D77DED-8D7D-4811-9A4C-41E1460CB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2071115"/>
              <a:ext cx="1225807" cy="884698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B6DB558F-1C86-462D-BED4-0C2514373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2071115"/>
              <a:ext cx="1225807" cy="884698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DE3DD0F-A916-45AD-8382-2A908A626E0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2071115"/>
              <a:ext cx="1225807" cy="884698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E46DDCD0-4CDE-4CC4-860F-A4585593E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3137752"/>
              <a:ext cx="1225807" cy="884698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2A51F1D5-3F3F-4AAF-88F5-9265917955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3137752"/>
              <a:ext cx="1225807" cy="88469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A2D7B9-3F73-42A2-B8FC-4375B4B68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3137752"/>
              <a:ext cx="1225807" cy="884698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3375BA1-234C-4E01-9E10-09A470D2A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3137752"/>
              <a:ext cx="1225807" cy="884698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5D1E036E-1666-4918-9ACC-5B1587F9D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3137752"/>
              <a:ext cx="1225807" cy="88469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BDE738B7-B571-442C-9656-02231941E3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15564" y="4300717"/>
              <a:ext cx="1225807" cy="884698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38D69B15-509F-41AA-9839-3B9E68DAB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573368" y="4300717"/>
              <a:ext cx="1225807" cy="884698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5377C640-4722-4FE9-A4FE-BF6D44148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31172" y="4300717"/>
              <a:ext cx="1225807" cy="884698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57B96468-6233-42FF-8700-352B57690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88976" y="4300717"/>
              <a:ext cx="1225807" cy="884698"/>
            </a:xfrm>
            <a:prstGeom prst="rect">
              <a:avLst/>
            </a:prstGeom>
          </p:spPr>
        </p:pic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03331A37-AFE9-4CAB-A82A-A2ED6642D2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746783" y="4300717"/>
              <a:ext cx="1225807" cy="884698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9318749-B561-4921-A24D-4A702ADA1DB0}"/>
              </a:ext>
            </a:extLst>
          </p:cNvPr>
          <p:cNvGrpSpPr/>
          <p:nvPr/>
        </p:nvGrpSpPr>
        <p:grpSpPr>
          <a:xfrm>
            <a:off x="8144219" y="5199444"/>
            <a:ext cx="870751" cy="844167"/>
            <a:chOff x="4614712" y="2874050"/>
            <a:chExt cx="870751" cy="844167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BE0B38AA-E595-413A-8976-4CCD5239581F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A348C50-DEFB-4BE0-8606-06A1753B6BEE}"/>
                </a:ext>
              </a:extLst>
            </p:cNvPr>
            <p:cNvSpPr txBox="1"/>
            <p:nvPr/>
          </p:nvSpPr>
          <p:spPr>
            <a:xfrm>
              <a:off x="4614712" y="2880635"/>
              <a:ext cx="8707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274A0AED-58AE-4257-BC17-142C66376653}"/>
              </a:ext>
            </a:extLst>
          </p:cNvPr>
          <p:cNvSpPr/>
          <p:nvPr/>
        </p:nvSpPr>
        <p:spPr>
          <a:xfrm>
            <a:off x="8239837" y="5257800"/>
            <a:ext cx="681418" cy="681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25DE0103-15B2-4A7E-8228-500A6F2B41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22845" y="5100470"/>
            <a:ext cx="1228564" cy="102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70" grpId="0" animBg="1"/>
      <p:bldP spid="7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A8DADB4-8C95-41EA-B61D-66AC7A310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15942"/>
            <a:ext cx="10382802" cy="5540921"/>
          </a:xfrm>
          <a:prstGeom prst="roundRect">
            <a:avLst>
              <a:gd name="adj" fmla="val 34951"/>
            </a:avLst>
          </a:prstGeom>
          <a:effectLst>
            <a:softEdge rad="127000"/>
          </a:effectLst>
        </p:spPr>
      </p:pic>
      <p:sp>
        <p:nvSpPr>
          <p:cNvPr id="2" name="8">
            <a:extLst>
              <a:ext uri="{FF2B5EF4-FFF2-40B4-BE49-F238E27FC236}">
                <a16:creationId xmlns:a16="http://schemas.microsoft.com/office/drawing/2014/main" id="{203836EC-FE77-4804-8DE4-D07502911A28}"/>
              </a:ext>
            </a:extLst>
          </p:cNvPr>
          <p:cNvSpPr/>
          <p:nvPr/>
        </p:nvSpPr>
        <p:spPr>
          <a:xfrm>
            <a:off x="5087144" y="64536"/>
            <a:ext cx="2017713" cy="849864"/>
          </a:xfrm>
          <a:prstGeom prst="rect">
            <a:avLst/>
          </a:prstGeom>
          <a:solidFill>
            <a:srgbClr val="52BDC0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endParaRPr lang="zh-CN" altLang="en-US" sz="6000" b="1" dirty="0"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0EFA8D-75FA-48B6-979B-EA2551586A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8"/>
          <a:stretch/>
        </p:blipFill>
        <p:spPr>
          <a:xfrm>
            <a:off x="5200649" y="50006"/>
            <a:ext cx="1782405" cy="78819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37C987B-5734-479F-BE69-923B8BCE5A68}"/>
              </a:ext>
            </a:extLst>
          </p:cNvPr>
          <p:cNvGrpSpPr/>
          <p:nvPr/>
        </p:nvGrpSpPr>
        <p:grpSpPr>
          <a:xfrm>
            <a:off x="405963" y="762000"/>
            <a:ext cx="668922" cy="707886"/>
            <a:chOff x="1559434" y="1176116"/>
            <a:chExt cx="668922" cy="70788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C475B77-1514-4D61-A4FF-37D36FB20578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4193C8E-ABF3-4B90-B8F2-394F6FAB5D36}"/>
                  </a:ext>
                </a:extLst>
              </p:cNvPr>
              <p:cNvSpPr/>
              <p:nvPr/>
            </p:nvSpPr>
            <p:spPr>
              <a:xfrm>
                <a:off x="2001384" y="1796092"/>
                <a:ext cx="590719" cy="590719"/>
              </a:xfrm>
              <a:prstGeom prst="ellipse">
                <a:avLst/>
              </a:prstGeom>
              <a:solidFill>
                <a:srgbClr val="00A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0645009C-BB3F-43AF-AA91-4F20CDE70B64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BDD2A-8629-433B-A7E7-115E6CA84A93}"/>
                </a:ext>
              </a:extLst>
            </p:cNvPr>
            <p:cNvSpPr txBox="1"/>
            <p:nvPr/>
          </p:nvSpPr>
          <p:spPr>
            <a:xfrm>
              <a:off x="1717827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17AADD3-A76F-447C-870A-132C59199B8A}"/>
              </a:ext>
            </a:extLst>
          </p:cNvPr>
          <p:cNvGrpSpPr/>
          <p:nvPr/>
        </p:nvGrpSpPr>
        <p:grpSpPr>
          <a:xfrm>
            <a:off x="1117003" y="762000"/>
            <a:ext cx="1442047" cy="707886"/>
            <a:chOff x="1758698" y="1185039"/>
            <a:chExt cx="1442047" cy="83606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3C241DF-D01B-444C-808D-0326B2458E5B}"/>
                </a:ext>
              </a:extLst>
            </p:cNvPr>
            <p:cNvSpPr/>
            <p:nvPr/>
          </p:nvSpPr>
          <p:spPr>
            <a:xfrm>
              <a:off x="1865870" y="1196095"/>
              <a:ext cx="808257" cy="8139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97ED34-637C-441E-92E6-99D1DE0F1A17}"/>
                </a:ext>
              </a:extLst>
            </p:cNvPr>
            <p:cNvSpPr txBox="1"/>
            <p:nvPr/>
          </p:nvSpPr>
          <p:spPr>
            <a:xfrm>
              <a:off x="1758698" y="1185042"/>
              <a:ext cx="950793" cy="836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Số</a:t>
              </a:r>
              <a:endPara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64B554-E041-4785-8F42-97805E5DFF5C}"/>
                </a:ext>
              </a:extLst>
            </p:cNvPr>
            <p:cNvSpPr txBox="1"/>
            <p:nvPr/>
          </p:nvSpPr>
          <p:spPr>
            <a:xfrm>
              <a:off x="2509407" y="1185039"/>
              <a:ext cx="691338" cy="836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2C7A477-7FB8-4A3F-A7D2-79A91E532DF2}"/>
              </a:ext>
            </a:extLst>
          </p:cNvPr>
          <p:cNvGrpSpPr/>
          <p:nvPr/>
        </p:nvGrpSpPr>
        <p:grpSpPr>
          <a:xfrm>
            <a:off x="8600218" y="1905000"/>
            <a:ext cx="677640" cy="830997"/>
            <a:chOff x="4635893" y="2793306"/>
            <a:chExt cx="828388" cy="101586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3EB616A-1279-4ED3-B887-5A96254FFD3B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2FCB8A-B0DE-4B02-BEB9-521B9200893F}"/>
                </a:ext>
              </a:extLst>
            </p:cNvPr>
            <p:cNvSpPr txBox="1"/>
            <p:nvPr/>
          </p:nvSpPr>
          <p:spPr>
            <a:xfrm>
              <a:off x="4719508" y="2793306"/>
              <a:ext cx="645103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2EAE88-70FD-4969-A27A-1AC9E5676BCF}"/>
              </a:ext>
            </a:extLst>
          </p:cNvPr>
          <p:cNvSpPr/>
          <p:nvPr/>
        </p:nvSpPr>
        <p:spPr>
          <a:xfrm>
            <a:off x="8668617" y="2037615"/>
            <a:ext cx="557415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5D807EC-CB9A-4D4D-8939-7A06A9AB21F1}"/>
              </a:ext>
            </a:extLst>
          </p:cNvPr>
          <p:cNvGrpSpPr/>
          <p:nvPr/>
        </p:nvGrpSpPr>
        <p:grpSpPr>
          <a:xfrm>
            <a:off x="4082247" y="5638800"/>
            <a:ext cx="870751" cy="830997"/>
            <a:chOff x="4502954" y="2793306"/>
            <a:chExt cx="1064460" cy="101586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4581BD75-89C1-4A04-9F54-FCBB920D4C6E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F0E0CA-A102-46BF-830A-3B210F9B6CBF}"/>
                </a:ext>
              </a:extLst>
            </p:cNvPr>
            <p:cNvSpPr txBox="1"/>
            <p:nvPr/>
          </p:nvSpPr>
          <p:spPr>
            <a:xfrm>
              <a:off x="4502954" y="2793306"/>
              <a:ext cx="1064460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5412FE1-6C26-44BA-B721-43CE0A7FE398}"/>
              </a:ext>
            </a:extLst>
          </p:cNvPr>
          <p:cNvSpPr/>
          <p:nvPr/>
        </p:nvSpPr>
        <p:spPr>
          <a:xfrm>
            <a:off x="4208599" y="5771877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65AED3-A22E-4584-B27E-4398C4C397B6}"/>
              </a:ext>
            </a:extLst>
          </p:cNvPr>
          <p:cNvGrpSpPr/>
          <p:nvPr/>
        </p:nvGrpSpPr>
        <p:grpSpPr>
          <a:xfrm>
            <a:off x="3200401" y="5560629"/>
            <a:ext cx="870751" cy="830997"/>
            <a:chOff x="4498386" y="2793306"/>
            <a:chExt cx="1064459" cy="101586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8972262-5D98-412B-837E-9ACE780BA28D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9BB4127-B9E2-40FF-AD13-8040CCADA838}"/>
                </a:ext>
              </a:extLst>
            </p:cNvPr>
            <p:cNvSpPr txBox="1"/>
            <p:nvPr/>
          </p:nvSpPr>
          <p:spPr>
            <a:xfrm>
              <a:off x="4498386" y="2793306"/>
              <a:ext cx="1064459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1A29199-0A88-4B2A-91BE-A11A01FB7D3D}"/>
              </a:ext>
            </a:extLst>
          </p:cNvPr>
          <p:cNvSpPr/>
          <p:nvPr/>
        </p:nvSpPr>
        <p:spPr>
          <a:xfrm>
            <a:off x="3330485" y="5693706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127A9E6-D964-4B7D-9333-C6B3B3E3E0B0}"/>
              </a:ext>
            </a:extLst>
          </p:cNvPr>
          <p:cNvGrpSpPr/>
          <p:nvPr/>
        </p:nvGrpSpPr>
        <p:grpSpPr>
          <a:xfrm>
            <a:off x="1142999" y="4189029"/>
            <a:ext cx="870751" cy="830997"/>
            <a:chOff x="4493947" y="2793306"/>
            <a:chExt cx="1064459" cy="101586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4F09FB59-EAC1-4868-B0CF-294E687244EF}"/>
                </a:ext>
              </a:extLst>
            </p:cNvPr>
            <p:cNvSpPr/>
            <p:nvPr/>
          </p:nvSpPr>
          <p:spPr>
            <a:xfrm>
              <a:off x="4635893" y="2874050"/>
              <a:ext cx="828388" cy="84416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6FC8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A33600-A9FA-4A1A-962F-48F583A57848}"/>
                </a:ext>
              </a:extLst>
            </p:cNvPr>
            <p:cNvSpPr txBox="1"/>
            <p:nvPr/>
          </p:nvSpPr>
          <p:spPr>
            <a:xfrm>
              <a:off x="4493947" y="2793306"/>
              <a:ext cx="1064459" cy="1015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>
                  <a:solidFill>
                    <a:srgbClr val="075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</p:grp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055C93E-2D88-41A0-92AD-A8985A4E5CBC}"/>
              </a:ext>
            </a:extLst>
          </p:cNvPr>
          <p:cNvSpPr/>
          <p:nvPr/>
        </p:nvSpPr>
        <p:spPr>
          <a:xfrm>
            <a:off x="1276714" y="4322106"/>
            <a:ext cx="630101" cy="55741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HP-211" panose="020B08030503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4954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6" grpId="0" animBg="1"/>
      <p:bldP spid="26" grpId="1" animBg="1"/>
      <p:bldP spid="30" grpId="0" animBg="1"/>
      <p:bldP spid="30" grpId="1" animBg="1"/>
      <p:bldP spid="34" grpId="0" animBg="1"/>
      <p:bldP spid="3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5A71ED5-C8D1-4E65-B42F-8439B6139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93" r="14236"/>
          <a:stretch/>
        </p:blipFill>
        <p:spPr>
          <a:xfrm>
            <a:off x="2776320" y="990600"/>
            <a:ext cx="6639359" cy="327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738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89" y="516686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201" y="436796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630" y="3842904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668346" y="1123406"/>
            <a:ext cx="10848652" cy="2723646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-32178" y="1396360"/>
            <a:ext cx="120004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Tìm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Đàn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</a:t>
            </a:r>
            <a:r>
              <a:rPr lang="en-US" sz="6000" dirty="0" err="1">
                <a:solidFill>
                  <a:schemeClr val="bg1"/>
                </a:solidFill>
                <a:latin typeface="UVN Minh Map" panose="00000400000000000000" pitchFamily="2" charset="0"/>
              </a:rPr>
              <a:t>Vịt</a:t>
            </a:r>
            <a:r>
              <a:rPr lang="en-US" sz="6000" dirty="0">
                <a:solidFill>
                  <a:schemeClr val="bg1"/>
                </a:solidFill>
                <a:latin typeface="UVN Minh Map" panose="00000400000000000000" pitchFamily="2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4123944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2430108" y="4661484"/>
            <a:ext cx="2269494" cy="242979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639752" y="5333090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1886" y="3170369"/>
            <a:ext cx="3902543" cy="34242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7403" y="23285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45903" y="4702354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10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97403" y="4704440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2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87158" y="4403862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81778" y="432495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3656" y="472376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95509" y="272744"/>
            <a:ext cx="797139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</a:t>
            </a:r>
            <a:r>
              <a:rPr lang="en-US" sz="2400" b="1" dirty="0" err="1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HỎI:</a:t>
            </a:r>
            <a:r>
              <a:rPr lang="en-US" sz="4800" b="1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6 + 4 = ? </a:t>
            </a:r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1259" y="5609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 9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3097" y="530502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55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093 L 0.00091 0.00116 L 0.01549 0.01574 C 0.01653 0.01667 0.01758 0.01806 0.01862 0.01945 C 0.01992 0.02107 0.02122 0.02338 0.02278 0.025 C 0.02539 0.02778 0.02812 0.03056 0.03112 0.03241 C 0.04049 0.03797 0.02552 0.0294 0.03945 0.03611 C 0.05234 0.04236 0.03893 0.03773 0.05195 0.04167 C 0.05403 0.04352 0.05599 0.0456 0.0582 0.04723 C 0.06015 0.04861 0.06237 0.04908 0.06445 0.05093 C 0.06666 0.05278 0.06836 0.05625 0.0707 0.05834 C 0.07396 0.06111 0.07773 0.06273 0.08112 0.06574 C 0.08398 0.06829 0.08646 0.07246 0.08945 0.075 C 0.10026 0.0838 0.10338 0.08403 0.11237 0.08982 C 0.1151 0.09144 0.11784 0.09375 0.1207 0.09537 C 0.12331 0.09676 0.1263 0.09723 0.12903 0.09908 C 0.13112 0.10047 0.13294 0.10348 0.13528 0.10463 C 0.13789 0.10579 0.14075 0.10602 0.14362 0.10648 C 0.1487 0.10718 0.15403 0.10764 0.15924 0.10834 C 0.16159 0.10949 0.16393 0.11111 0.16653 0.11204 C 0.16927 0.11297 0.172 0.1132 0.17487 0.11389 C 0.17956 0.11482 0.18854 0.11598 0.19362 0.1176 C 0.197 0.11852 0.20052 0.12014 0.20403 0.1213 C 0.20703 0.12199 0.21028 0.12246 0.21341 0.12315 C 0.21575 0.12361 0.21823 0.12431 0.2207 0.125 L 0.22903 0.12685 C 0.23945 0.13287 0.23099 0.12848 0.24153 0.13241 C 0.24284 0.13287 0.24427 0.1338 0.2457 0.13426 C 0.25013 0.13565 0.25469 0.13635 0.25924 0.13797 C 0.26198 0.13866 0.26393 0.14005 0.26653 0.14167 C 0.26784 0.14352 0.26927 0.14537 0.2707 0.14723 C 0.27161 0.14838 0.27278 0.14931 0.27383 0.15093 C 0.28177 0.16273 0.27226 0.15093 0.28008 0.16019 C 0.28554 0.175 0.27825 0.15695 0.28528 0.16945 C 0.28646 0.17153 0.28698 0.17477 0.28841 0.17685 C 0.29153 0.18102 0.2957 0.18334 0.29883 0.18797 C 0.30091 0.19098 0.30312 0.19375 0.30508 0.19723 C 0.31198 0.20949 0.30403 0.20023 0.31237 0.21019 C 0.31601 0.21459 0.32057 0.21736 0.32383 0.22315 C 0.3414 0.2544 0.32291 0.22385 0.34049 0.24723 C 0.34206 0.24931 0.3431 0.25209 0.34466 0.25463 C 0.34661 0.25764 0.3487 0.26088 0.35091 0.26389 C 0.35586 0.2706 0.36002 0.27454 0.36445 0.28241 C 0.36562 0.28449 0.36614 0.28773 0.36758 0.28982 C 0.36875 0.29144 0.37031 0.29213 0.37174 0.29352 C 0.37278 0.29445 0.37383 0.2956 0.37487 0.29723 C 0.3763 0.29931 0.37747 0.30232 0.37903 0.30463 C 0.39206 0.32385 0.38255 0.30996 0.39153 0.31945 C 0.39362 0.32153 0.39557 0.32454 0.39778 0.32685 C 0.39909 0.32824 0.40052 0.32917 0.40195 0.33056 C 0.40364 0.33218 0.40547 0.3338 0.40716 0.33611 C 0.40833 0.3375 0.40898 0.34028 0.41028 0.34167 C 0.41185 0.34329 0.4138 0.34375 0.41549 0.34537 C 0.41653 0.3463 0.41745 0.34792 0.41862 0.34908 C 0.41992 0.35023 0.42135 0.35116 0.42278 0.35278 C 0.42487 0.35486 0.42656 0.35857 0.42903 0.36019 L 0.43216 0.36204 " pathEditMode="relative" rAng="0" ptsTypes="AAAAAAAAAAAAAAAAAAAAAAAAAAAAAAAAAAAAAAAAAAAAAAAAAAAAAAAAA">
                                      <p:cBhvr>
                                        <p:cTn id="7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63" y="18056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898170" y="4045096"/>
            <a:ext cx="2269494" cy="17370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4154436" y="5118588"/>
            <a:ext cx="2957188" cy="23054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19074" y="55271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536122" y="483807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&lt;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9074" y="486670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&gt;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03629" y="4546638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795588" y="448571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6054" y="808370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466068" y="608090"/>
            <a:ext cx="927813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</a:t>
            </a:r>
            <a:r>
              <a:rPr lang="en-US" sz="2400" b="1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:</a:t>
            </a:r>
            <a:r>
              <a:rPr lang="en-US" sz="4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&gt;, &lt; , =  ?</a:t>
            </a:r>
          </a:p>
          <a:p>
            <a:endParaRPr lang="en-US" sz="48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endParaRPr lang="en-US" sz="4800" b="1" dirty="0" smtClean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3 – 3 …. 3 – 2 </a:t>
            </a:r>
            <a:endParaRPr lang="en-US" sz="9600" b="1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36309" y="587546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=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7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703816" y="558403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812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0023 C 0.00169 0.00926 0.00078 0.02176 0.00521 0.02778 C 0.00651 0.02963 0.00807 0.03102 0.00937 0.03334 C 0.01198 0.03796 0.01237 0.04121 0.01458 0.0463 C 0.01758 0.05301 0.02396 0.06667 0.02396 0.0669 C 0.02422 0.06852 0.02474 0.07014 0.025 0.07222 C 0.02617 0.0875 0.02396 0.10486 0.02812 0.11852 C 0.03151 0.12986 0.04062 0.13148 0.04583 0.14074 C 0.04987 0.14815 0.05143 0.15139 0.05625 0.15741 C 0.05781 0.15949 0.05963 0.16088 0.06146 0.16296 C 0.06354 0.16528 0.06562 0.16783 0.06771 0.17037 L 0.07083 0.17408 C 0.07213 0.17894 0.07396 0.18357 0.075 0.18889 C 0.07526 0.19074 0.07552 0.19259 0.07604 0.19445 C 0.07656 0.19699 0.07747 0.19931 0.07812 0.20185 C 0.07878 0.20486 0.07917 0.20834 0.08021 0.21111 C 0.08086 0.2132 0.08242 0.21459 0.08333 0.21667 C 0.08411 0.21898 0.08437 0.22199 0.08542 0.22408 C 0.08646 0.22639 0.08828 0.22732 0.08958 0.22963 C 0.09036 0.23125 0.09088 0.23334 0.09167 0.23519 C 0.09349 0.24005 0.09857 0.25185 0.10104 0.25371 C 0.10273 0.25486 0.10456 0.25579 0.10625 0.25741 C 0.11367 0.26412 0.1043 0.25834 0.11354 0.26482 C 0.11549 0.26621 0.11771 0.2669 0.11979 0.26852 C 0.12161 0.26991 0.12305 0.27246 0.125 0.27408 C 0.12995 0.27824 0.1345 0.28009 0.13958 0.28334 C 0.14128 0.28449 0.14297 0.28588 0.14479 0.28704 C 0.1457 0.28773 0.14687 0.2882 0.14792 0.28889 C 0.14922 0.29005 0.15052 0.29167 0.15208 0.29259 C 0.16081 0.29838 0.16094 0.29607 0.17187 0.29815 C 0.17344 0.29838 0.18125 0.30093 0.18333 0.30185 C 0.18776 0.30394 0.18555 0.30394 0.19062 0.30741 C 0.19258 0.3088 0.19479 0.30996 0.19687 0.31111 C 0.19792 0.31181 0.19896 0.31204 0.2 0.31296 C 0.2013 0.31412 0.2026 0.31597 0.20417 0.31667 C 0.20716 0.31783 0.21042 0.31783 0.21354 0.31852 C 0.22435 0.32408 0.21706 0.32084 0.22708 0.32408 C 0.22878 0.32454 0.23047 0.32546 0.23229 0.32593 C 0.23359 0.32616 0.23503 0.32593 0.23646 0.32593 " pathEditMode="relative" rAng="0" ptsTypes="AAAAAAAAAAAAAAAAAAAAAAAAAAAAAAAAAAAAAAAA">
                                      <p:cBhvr>
                                        <p:cTn id="6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23" y="1629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6" grpId="0" animBg="1"/>
      <p:bldP spid="2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06" y="38859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737024" y="5199540"/>
            <a:ext cx="2269494" cy="17370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807944" y="4678794"/>
            <a:ext cx="2269494" cy="173704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5736186" y="3904111"/>
            <a:ext cx="2269494" cy="227814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082" y="5191775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952180" y="515200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82091" y="467933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3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43920" y="4699293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5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4999700" y="4300040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8800" y="1190242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910190" y="649704"/>
            <a:ext cx="822859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 + 3 = 2 + ….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0369" y="4393887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80923" y="56537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4</a:t>
            </a:r>
            <a:endParaRPr lang="en-US" sz="32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659201" y="536833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263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1.66667E-6 0.00023 C 0.00235 0.00486 0.00534 0.00902 0.00716 0.01481 C 0.00886 0.01967 0.00899 0.02592 0.01029 0.03148 C 0.0125 0.04027 0.01459 0.0493 0.01758 0.0574 C 0.02357 0.07268 0.02787 0.08194 0.03216 0.09814 C 0.03451 0.10648 0.03555 0.1162 0.03841 0.12407 C 0.04115 0.13125 0.04479 0.14027 0.04675 0.14814 C 0.04779 0.15162 0.04792 0.15555 0.04883 0.15925 C 0.05 0.16365 0.05169 0.16782 0.053 0.17222 C 0.05456 0.17708 0.0556 0.18217 0.05716 0.18703 C 0.05912 0.19212 0.06159 0.19652 0.06341 0.20185 C 0.06537 0.20717 0.06667 0.21319 0.06862 0.21851 C 0.07253 0.2287 0.07709 0.23819 0.08112 0.24814 C 0.08294 0.25231 0.08464 0.25671 0.08633 0.26111 C 0.0888 0.26712 0.09102 0.27361 0.09362 0.27962 C 0.09544 0.28333 0.0974 0.28657 0.09883 0.29074 C 0.10091 0.29583 0.10209 0.30208 0.10404 0.3074 C 0.10625 0.31273 0.10925 0.31666 0.11133 0.32222 C 0.12552 0.35763 0.10834 0.32175 0.12175 0.35185 C 0.14271 0.39837 0.11823 0.33958 0.1332 0.37962 C 0.13451 0.38287 0.1362 0.38541 0.13737 0.38888 C 0.13906 0.39351 0.13998 0.39884 0.14154 0.4037 C 0.15482 0.44282 0.13646 0.39004 0.14779 0.41851 C 0.15521 0.4368 0.14323 0.41388 0.15404 0.43333 C 0.1569 0.44837 0.15195 0.425 0.16133 0.45 C 0.16628 0.46296 0.16016 0.44675 0.16654 0.46296 C 0.16732 0.46458 0.16784 0.46666 0.16862 0.46851 C 0.17057 0.47222 0.17318 0.47523 0.17487 0.47962 L 0.18425 0.50185 C 0.18529 0.50416 0.1862 0.50694 0.18737 0.50925 C 0.18945 0.51296 0.19206 0.51597 0.19362 0.52037 C 0.1944 0.52222 0.19518 0.52384 0.1957 0.52592 C 0.19649 0.52824 0.19688 0.53101 0.19779 0.53333 C 0.19961 0.53773 0.20156 0.53958 0.20404 0.54259 C 0.20482 0.54444 0.20521 0.54652 0.20612 0.54814 C 0.20938 0.55277 0.21016 0.55069 0.21341 0.5537 C 0.21459 0.55462 0.2155 0.55601 0.21654 0.5574 C 0.23112 0.55671 0.2457 0.55648 0.26029 0.55555 C 0.28867 0.55324 0.24675 0.5537 0.2655 0.5537 " pathEditMode="relative" rAng="0" ptsTypes="AAAAAAAAAAAAAAAAAAAAAAAAAAAAAAAAAAAAAAAA">
                                      <p:cBhvr>
                                        <p:cTn id="5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2787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8" name="Picture 12" descr="Emoji Love Sticker by B.Duck for iOS &amp; Android |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886" y="4245997"/>
            <a:ext cx="2248352" cy="224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11352" y="3070113"/>
            <a:ext cx="3902543" cy="3424237"/>
          </a:xfrm>
          <a:prstGeom prst="rect">
            <a:avLst/>
          </a:prstGeom>
        </p:spPr>
      </p:pic>
      <p:pic>
        <p:nvPicPr>
          <p:cNvPr id="24" name="Picture 4" descr="Sticker of B.Duck on Behance | à¸ªà¸à¸´à¸à¹à¸à¸­à¸£à¹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45" y="5237431"/>
            <a:ext cx="1802395" cy="180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Sport Ball Sticker by B.Duck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463" y="4305384"/>
            <a:ext cx="2095357" cy="209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Emoji Eat Sticker by B.Duck à¹à¸à¸à¸µ 2020 | à¸ªà¸à¸´à¸à¹à¸à¸­à¸£à¹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777" y="4005636"/>
            <a:ext cx="1787037" cy="17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9486009" y="4378473"/>
            <a:ext cx="2834700" cy="2762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18261" y="219113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635309" y="4523309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B. 6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18261" y="45713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A. </a:t>
            </a:r>
            <a:r>
              <a:rPr lang="en-US" sz="3200" dirty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4</a:t>
            </a:r>
          </a:p>
        </p:txBody>
      </p:sp>
      <p:pic>
        <p:nvPicPr>
          <p:cNvPr id="19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08016" y="42708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61902" y="4214436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6102" y="791425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1867331" y="380896"/>
            <a:ext cx="840270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prstClr val="white"/>
                </a:solidFill>
                <a:latin typeface="Montserrat Alternates Black" panose="00000A00000000000000" pitchFamily="50" charset="0"/>
              </a:rPr>
              <a:t>CÂU HỎI:       </a:t>
            </a:r>
            <a:r>
              <a:rPr lang="en-US" sz="4800" b="1" dirty="0" err="1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</a:t>
            </a:r>
            <a:r>
              <a:rPr lang="en-US" sz="4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?</a:t>
            </a:r>
          </a:p>
          <a:p>
            <a:pPr lvl="0"/>
            <a:endParaRPr lang="en-US" sz="4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/>
            <a:endParaRPr lang="en-US" sz="4800" b="1" dirty="0" smtClean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lvl="0" algn="ctr"/>
            <a:r>
              <a:rPr lang="en-US" sz="8800" b="1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9, 8, 7, …, 5 </a:t>
            </a:r>
            <a:endParaRPr lang="en-US" sz="8800" b="1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35" name="Picture 12" descr="Káº¿t quáº£ hÃ¬nh áº£nh cho win text gif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93" y="580367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508595">
            <a:off x="7535684" y="5209986"/>
            <a:ext cx="2269494" cy="173704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374628" y="5622091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smtClean="0">
                <a:solidFill>
                  <a:prstClr val="white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C. 3</a:t>
            </a:r>
            <a:endParaRPr lang="en-US" sz="3200" dirty="0">
              <a:solidFill>
                <a:prstClr val="white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7564383" y="5321513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5103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8.33333E-7 0.00024 C 0.00339 -0.00046 0.0069 -0.00162 0.01042 -0.00162 C 0.01146 -0.00162 0.01237 -0.00023 0.01354 -4.81481E-6 C 0.0181 0.00186 0.02708 0.00301 0.03125 0.00371 C 0.03333 0.00556 0.03516 0.00834 0.0375 0.00926 C 0.04154 0.01135 0.04583 0.01158 0.05 0.01297 C 0.05234 0.01389 0.05482 0.01551 0.05729 0.01667 C 0.06042 0.01852 0.06354 0.02038 0.06667 0.02223 C 0.06914 0.02408 0.07136 0.02639 0.07396 0.02778 C 0.07591 0.02894 0.07813 0.02894 0.08021 0.02963 C 0.08438 0.03149 0.08854 0.03288 0.09271 0.03519 C 0.09479 0.03658 0.09675 0.03797 0.09896 0.03889 C 0.10091 0.03982 0.10313 0.04028 0.10521 0.04075 C 0.12943 0.05695 0.09909 0.03727 0.12083 0.05 C 0.12357 0.05186 0.1263 0.05417 0.12917 0.05556 C 0.13112 0.05672 0.13333 0.05649 0.13542 0.05741 C 0.14662 0.0625 0.13711 0.05926 0.14583 0.06482 C 0.14844 0.06667 0.15052 0.06644 0.15313 0.06852 C 0.15859 0.07362 0.15391 0.07107 0.15938 0.07778 C 0.16302 0.08264 0.16758 0.08519 0.17083 0.09075 C 0.17188 0.0926 0.17266 0.09491 0.17396 0.0963 C 0.17552 0.09815 0.17747 0.09862 0.17917 0.1 C 0.18073 0.10163 0.18529 0.10788 0.18646 0.10926 C 0.18841 0.11204 0.19193 0.11551 0.19375 0.11852 C 0.1944 0.11991 0.19818 0.12917 0.19896 0.13149 C 0.2 0.13519 0.20078 0.13913 0.20208 0.1426 C 0.20326 0.14653 0.20482 0.15 0.20625 0.15371 C 0.20755 0.15741 0.20938 0.16065 0.21042 0.16482 C 0.21107 0.16806 0.21146 0.1713 0.2125 0.17408 C 0.21315 0.17639 0.21458 0.17778 0.21563 0.17963 C 0.21849 0.18565 0.22188 0.19121 0.22396 0.19815 C 0.22461 0.2007 0.225 0.20348 0.22604 0.20556 C 0.22904 0.21297 0.2306 0.21297 0.23438 0.21852 C 0.23997 0.22709 0.23828 0.23079 0.24896 0.23704 C 0.25 0.23774 0.25104 0.23797 0.25208 0.23889 C 0.25768 0.24422 0.26263 0.25186 0.26875 0.25556 C 0.27565 0.25996 0.28294 0.26274 0.28958 0.26852 C 0.29375 0.27223 0.29779 0.27616 0.30208 0.27963 C 0.30508 0.28218 0.30833 0.2845 0.31146 0.28704 C 0.31484 0.29005 0.3181 0.29445 0.32188 0.2963 C 0.32995 0.3007 0.33854 0.30232 0.34688 0.30556 C 0.35833 0.30996 0.34154 0.30417 0.35729 0.31112 C 0.36302 0.31366 0.36471 0.31297 0.37083 0.31297 " pathEditMode="relative" rAng="0" ptsTypes="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1555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32" grpId="0"/>
      <p:bldP spid="32" grpId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D8CE95-0F14-4846-9833-1AECD2A47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09"/>
          <a:stretch/>
        </p:blipFill>
        <p:spPr>
          <a:xfrm>
            <a:off x="4637116" y="518430"/>
            <a:ext cx="2917768" cy="19961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234D8B-BC6D-4DAA-BC47-7873F3B8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410" y="2819400"/>
            <a:ext cx="8096190" cy="1664352"/>
          </a:xfrm>
          <a:prstGeom prst="rect">
            <a:avLst/>
          </a:prstGeom>
        </p:spPr>
      </p:pic>
      <p:grpSp>
        <p:nvGrpSpPr>
          <p:cNvPr id="5" name="15">
            <a:extLst>
              <a:ext uri="{FF2B5EF4-FFF2-40B4-BE49-F238E27FC236}">
                <a16:creationId xmlns:a16="http://schemas.microsoft.com/office/drawing/2014/main" id="{88F5EFA7-88B4-42EC-9FF7-F3B076FC1412}"/>
              </a:ext>
            </a:extLst>
          </p:cNvPr>
          <p:cNvGrpSpPr/>
          <p:nvPr/>
        </p:nvGrpSpPr>
        <p:grpSpPr>
          <a:xfrm>
            <a:off x="1008000" y="0"/>
            <a:ext cx="1026266" cy="1260000"/>
            <a:chOff x="10728000" y="0"/>
            <a:chExt cx="1026266" cy="1260000"/>
          </a:xfrm>
        </p:grpSpPr>
        <p:sp>
          <p:nvSpPr>
            <p:cNvPr id="6" name="16">
              <a:extLst>
                <a:ext uri="{FF2B5EF4-FFF2-40B4-BE49-F238E27FC236}">
                  <a16:creationId xmlns:a16="http://schemas.microsoft.com/office/drawing/2014/main" id="{772D08AC-2FB9-4BB3-AB15-6AE33CC86BE9}"/>
                </a:ext>
              </a:extLst>
            </p:cNvPr>
            <p:cNvSpPr/>
            <p:nvPr/>
          </p:nvSpPr>
          <p:spPr>
            <a:xfrm>
              <a:off x="10728000" y="0"/>
              <a:ext cx="1008000" cy="1260000"/>
            </a:xfrm>
            <a:prstGeom prst="rect">
              <a:avLst/>
            </a:prstGeom>
            <a:solidFill>
              <a:srgbClr val="1693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pc="256">
                <a:solidFill>
                  <a:schemeClr val="bg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2275E4-556B-4E5E-AB35-99031985B7FA}"/>
                </a:ext>
              </a:extLst>
            </p:cNvPr>
            <p:cNvSpPr txBox="1"/>
            <p:nvPr/>
          </p:nvSpPr>
          <p:spPr>
            <a:xfrm>
              <a:off x="10746266" y="678183"/>
              <a:ext cx="1008000" cy="23621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0" rIns="0" rtlCol="0">
              <a:noAutofit/>
            </a:bodyPr>
            <a:lstStyle/>
            <a:p>
              <a:pPr algn="ctr"/>
              <a:r>
                <a:rPr lang="en-US" altLang="zh-CN" sz="1600" spc="256">
                  <a:solidFill>
                    <a:schemeClr val="bg1"/>
                  </a:solidFill>
                  <a:latin typeface="Quicksand" panose="00000500000000000000" pitchFamily="2" charset="0"/>
                </a:rPr>
                <a:t>SGK-4,5</a:t>
              </a:r>
              <a:endParaRPr lang="zh-CN" altLang="en-US" sz="1600" spc="256" dirty="0">
                <a:solidFill>
                  <a:schemeClr val="bg1"/>
                </a:solidFill>
                <a:latin typeface="Quicksand" panose="000005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46C14DA-3583-4492-93AD-17B1C726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835" y="253074"/>
            <a:ext cx="1224330" cy="530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873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17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8">
            <a:extLst>
              <a:ext uri="{FF2B5EF4-FFF2-40B4-BE49-F238E27FC236}">
                <a16:creationId xmlns:a16="http://schemas.microsoft.com/office/drawing/2014/main" id="{D37F72F6-1C79-4A2F-B736-3F844DD7E496}"/>
              </a:ext>
            </a:extLst>
          </p:cNvPr>
          <p:cNvSpPr/>
          <p:nvPr/>
        </p:nvSpPr>
        <p:spPr>
          <a:xfrm>
            <a:off x="5297487" y="0"/>
            <a:ext cx="1600200" cy="2160000"/>
          </a:xfrm>
          <a:prstGeom prst="rect">
            <a:avLst/>
          </a:prstGeom>
          <a:solidFill>
            <a:srgbClr val="16939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08000" rtlCol="0" anchor="b" anchorCtr="1"/>
          <a:lstStyle/>
          <a:p>
            <a:pPr algn="ctr"/>
            <a:r>
              <a:rPr lang="en-US" altLang="zh-CN" sz="6000" b="1">
                <a:ln w="19050" cmpd="dbl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>
                  <a:outerShdw blurRad="88900" dist="76200" dir="3600000" algn="tl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Quicksand" panose="00000500000000000000" pitchFamily="2" charset="0"/>
                <a:ea typeface="+mj-ea"/>
              </a:rPr>
              <a:t>BÀI 21</a:t>
            </a:r>
            <a:endParaRPr lang="zh-CN" altLang="en-US" sz="6000" b="1" dirty="0">
              <a:ln w="19050" cmpd="dbl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88900" dist="76200" dir="3600000" algn="tl" rotWithShape="0">
                  <a:schemeClr val="bg1">
                    <a:lumMod val="95000"/>
                    <a:alpha val="40000"/>
                  </a:schemeClr>
                </a:outerShdw>
              </a:effectLst>
              <a:latin typeface="Quicksand" panose="00000500000000000000" pitchFamily="2" charset="0"/>
              <a:ea typeface="+mj-e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4BD222D-0077-4DF1-AE4E-6FAD141D6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82" y="2247552"/>
            <a:ext cx="11804836" cy="21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B867D8-9EE1-4EB5-8DEE-C3B96446CB88}"/>
              </a:ext>
            </a:extLst>
          </p:cNvPr>
          <p:cNvSpPr txBox="1"/>
          <p:nvPr/>
        </p:nvSpPr>
        <p:spPr>
          <a:xfrm>
            <a:off x="5598909" y="4876800"/>
            <a:ext cx="102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34408"/>
                </a:solidFill>
                <a:latin typeface="Quicksand" panose="00000500000000000000" pitchFamily="2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53535230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8" presetClass="entr" presetSubtype="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Right)">
                                          <p:cBhvr>
                                            <p:cTn id="1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D3F0E3-DE0A-4873-AE95-90B6F4EA23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66" y="1676400"/>
            <a:ext cx="5694867" cy="284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572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7">
      <a:majorFont>
        <a:latin typeface="Quicksand"/>
        <a:ea typeface=""/>
        <a:cs typeface=""/>
      </a:majorFont>
      <a:minorFont>
        <a:latin typeface="Quicksan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226</TotalTime>
  <Words>285</Words>
  <Application>Microsoft Office PowerPoint</Application>
  <PresentationFormat>Widescreen</PresentationFormat>
  <Paragraphs>129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Arial-Rounded</vt:lpstr>
      <vt:lpstr>HP-211</vt:lpstr>
      <vt:lpstr>Montserrat Alternates Black</vt:lpstr>
      <vt:lpstr>Quicksand</vt:lpstr>
      <vt:lpstr>Quicksand Medium</vt:lpstr>
      <vt:lpstr>UVN Minh Map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Admin</cp:lastModifiedBy>
  <cp:revision>151</cp:revision>
  <dcterms:created xsi:type="dcterms:W3CDTF">2021-11-07T09:06:49Z</dcterms:created>
  <dcterms:modified xsi:type="dcterms:W3CDTF">2024-01-13T03:01:56Z</dcterms:modified>
  <cp:category>9Slide.vn</cp:category>
</cp:coreProperties>
</file>