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0" r:id="rId2"/>
    <p:sldId id="468" r:id="rId3"/>
    <p:sldId id="469" r:id="rId4"/>
    <p:sldId id="485" r:id="rId5"/>
    <p:sldId id="466" r:id="rId6"/>
    <p:sldId id="473" r:id="rId7"/>
    <p:sldId id="476" r:id="rId8"/>
    <p:sldId id="472" r:id="rId9"/>
    <p:sldId id="481" r:id="rId10"/>
    <p:sldId id="482" r:id="rId11"/>
    <p:sldId id="483" r:id="rId12"/>
    <p:sldId id="471" r:id="rId13"/>
    <p:sldId id="484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A"/>
    <a:srgbClr val="F9A5AB"/>
    <a:srgbClr val="0065B0"/>
    <a:srgbClr val="FFE2A6"/>
    <a:srgbClr val="C3DE9B"/>
    <a:srgbClr val="FBCFCD"/>
    <a:srgbClr val="E2635C"/>
    <a:srgbClr val="FACAC8"/>
    <a:srgbClr val="C9EAFB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60" d="100"/>
          <a:sy n="6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7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">
            <a:extLst>
              <a:ext uri="{FF2B5EF4-FFF2-40B4-BE49-F238E27FC236}">
                <a16:creationId xmlns:a16="http://schemas.microsoft.com/office/drawing/2014/main" id="{6F8932B8-F89A-4242-B003-6C6388FFA6FD}"/>
              </a:ext>
            </a:extLst>
          </p:cNvPr>
          <p:cNvSpPr/>
          <p:nvPr userDrawn="1"/>
        </p:nvSpPr>
        <p:spPr>
          <a:xfrm>
            <a:off x="0" y="-15240"/>
            <a:ext cx="8737878" cy="687324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15601 w 8357668"/>
              <a:gd name="connsiteY0" fmla="*/ 0 h 6873240"/>
              <a:gd name="connsiteX1" fmla="*/ 8357668 w 8357668"/>
              <a:gd name="connsiteY1" fmla="*/ 15240 h 6873240"/>
              <a:gd name="connsiteX2" fmla="*/ 6955588 w 8357668"/>
              <a:gd name="connsiteY2" fmla="*/ 6858000 h 6873240"/>
              <a:gd name="connsiteX3" fmla="*/ 8698 w 8357668"/>
              <a:gd name="connsiteY3" fmla="*/ 6873240 h 6873240"/>
              <a:gd name="connsiteX4" fmla="*/ 15601 w 8357668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668" h="6873240">
                <a:moveTo>
                  <a:pt x="15601" y="0"/>
                </a:moveTo>
                <a:lnTo>
                  <a:pt x="8357668" y="15240"/>
                </a:lnTo>
                <a:cubicBezTo>
                  <a:pt x="8342428" y="2301240"/>
                  <a:pt x="5324908" y="4724400"/>
                  <a:pt x="6955588" y="6858000"/>
                </a:cubicBezTo>
                <a:lnTo>
                  <a:pt x="8698" y="6873240"/>
                </a:lnTo>
                <a:cubicBezTo>
                  <a:pt x="8698" y="4587240"/>
                  <a:pt x="-14879" y="3764280"/>
                  <a:pt x="15601" y="0"/>
                </a:cubicBezTo>
                <a:close/>
              </a:path>
            </a:pathLst>
          </a:custGeom>
          <a:solidFill>
            <a:srgbClr val="F0D2D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7">
            <a:extLst>
              <a:ext uri="{FF2B5EF4-FFF2-40B4-BE49-F238E27FC236}">
                <a16:creationId xmlns:a16="http://schemas.microsoft.com/office/drawing/2014/main" id="{95005131-8638-4C77-A9CA-524F1F97E669}"/>
              </a:ext>
            </a:extLst>
          </p:cNvPr>
          <p:cNvSpPr/>
          <p:nvPr userDrawn="1"/>
        </p:nvSpPr>
        <p:spPr>
          <a:xfrm>
            <a:off x="339967" y="0"/>
            <a:ext cx="7842287" cy="685800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3200400 w 8326827"/>
              <a:gd name="connsiteY0" fmla="*/ 30480 h 6858000"/>
              <a:gd name="connsiteX1" fmla="*/ 8326827 w 8326827"/>
              <a:gd name="connsiteY1" fmla="*/ 0 h 6858000"/>
              <a:gd name="connsiteX2" fmla="*/ 6924747 w 8326827"/>
              <a:gd name="connsiteY2" fmla="*/ 6842760 h 6858000"/>
              <a:gd name="connsiteX3" fmla="*/ 0 w 8326827"/>
              <a:gd name="connsiteY3" fmla="*/ 6858000 h 6858000"/>
              <a:gd name="connsiteX4" fmla="*/ 3200400 w 8326827"/>
              <a:gd name="connsiteY4" fmla="*/ 30480 h 6858000"/>
              <a:gd name="connsiteX0" fmla="*/ 106680 w 5233107"/>
              <a:gd name="connsiteY0" fmla="*/ 30480 h 6918960"/>
              <a:gd name="connsiteX1" fmla="*/ 5233107 w 5233107"/>
              <a:gd name="connsiteY1" fmla="*/ 0 h 6918960"/>
              <a:gd name="connsiteX2" fmla="*/ 3831027 w 5233107"/>
              <a:gd name="connsiteY2" fmla="*/ 6842760 h 6918960"/>
              <a:gd name="connsiteX3" fmla="*/ 0 w 5233107"/>
              <a:gd name="connsiteY3" fmla="*/ 6918960 h 6918960"/>
              <a:gd name="connsiteX4" fmla="*/ 106680 w 5233107"/>
              <a:gd name="connsiteY4" fmla="*/ 30480 h 6918960"/>
              <a:gd name="connsiteX0" fmla="*/ 1478280 w 6604707"/>
              <a:gd name="connsiteY0" fmla="*/ 30480 h 6842760"/>
              <a:gd name="connsiteX1" fmla="*/ 6604707 w 6604707"/>
              <a:gd name="connsiteY1" fmla="*/ 0 h 6842760"/>
              <a:gd name="connsiteX2" fmla="*/ 5202627 w 6604707"/>
              <a:gd name="connsiteY2" fmla="*/ 6842760 h 6842760"/>
              <a:gd name="connsiteX3" fmla="*/ 0 w 6604707"/>
              <a:gd name="connsiteY3" fmla="*/ 6797040 h 6842760"/>
              <a:gd name="connsiteX4" fmla="*/ 1478280 w 6604707"/>
              <a:gd name="connsiteY4" fmla="*/ 30480 h 6842760"/>
              <a:gd name="connsiteX0" fmla="*/ 8534 w 6643721"/>
              <a:gd name="connsiteY0" fmla="*/ 0 h 6842760"/>
              <a:gd name="connsiteX1" fmla="*/ 6643721 w 6643721"/>
              <a:gd name="connsiteY1" fmla="*/ 0 h 6842760"/>
              <a:gd name="connsiteX2" fmla="*/ 5241641 w 6643721"/>
              <a:gd name="connsiteY2" fmla="*/ 6842760 h 6842760"/>
              <a:gd name="connsiteX3" fmla="*/ 39014 w 6643721"/>
              <a:gd name="connsiteY3" fmla="*/ 6797040 h 6842760"/>
              <a:gd name="connsiteX4" fmla="*/ 8534 w 6643721"/>
              <a:gd name="connsiteY4" fmla="*/ 0 h 6842760"/>
              <a:gd name="connsiteX0" fmla="*/ 15643 w 6650830"/>
              <a:gd name="connsiteY0" fmla="*/ 0 h 6842760"/>
              <a:gd name="connsiteX1" fmla="*/ 6650830 w 6650830"/>
              <a:gd name="connsiteY1" fmla="*/ 0 h 6842760"/>
              <a:gd name="connsiteX2" fmla="*/ 5248750 w 6650830"/>
              <a:gd name="connsiteY2" fmla="*/ 6842760 h 6842760"/>
              <a:gd name="connsiteX3" fmla="*/ 8617 w 6650830"/>
              <a:gd name="connsiteY3" fmla="*/ 6797040 h 6842760"/>
              <a:gd name="connsiteX4" fmla="*/ 15643 w 6650830"/>
              <a:gd name="connsiteY4" fmla="*/ 0 h 6842760"/>
              <a:gd name="connsiteX0" fmla="*/ 15643 w 6650830"/>
              <a:gd name="connsiteY0" fmla="*/ 0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0 h 6842760"/>
              <a:gd name="connsiteX0" fmla="*/ 15643 w 6650830"/>
              <a:gd name="connsiteY0" fmla="*/ 546207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546207 h 6842760"/>
              <a:gd name="connsiteX0" fmla="*/ 24340 w 6642857"/>
              <a:gd name="connsiteY0" fmla="*/ 728276 h 6842760"/>
              <a:gd name="connsiteX1" fmla="*/ 457545 w 6642857"/>
              <a:gd name="connsiteY1" fmla="*/ 0 h 6842760"/>
              <a:gd name="connsiteX2" fmla="*/ 6642857 w 6642857"/>
              <a:gd name="connsiteY2" fmla="*/ 0 h 6842760"/>
              <a:gd name="connsiteX3" fmla="*/ 5240777 w 6642857"/>
              <a:gd name="connsiteY3" fmla="*/ 6842760 h 6842760"/>
              <a:gd name="connsiteX4" fmla="*/ 644 w 6642857"/>
              <a:gd name="connsiteY4" fmla="*/ 6797040 h 6842760"/>
              <a:gd name="connsiteX5" fmla="*/ 24340 w 6642857"/>
              <a:gd name="connsiteY5" fmla="*/ 728276 h 6842760"/>
              <a:gd name="connsiteX0" fmla="*/ 15643 w 6650830"/>
              <a:gd name="connsiteY0" fmla="*/ 728276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728276 h 6842760"/>
              <a:gd name="connsiteX0" fmla="*/ 8693 w 6643880"/>
              <a:gd name="connsiteY0" fmla="*/ 728276 h 6842760"/>
              <a:gd name="connsiteX1" fmla="*/ 458568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38391 h 6852875"/>
              <a:gd name="connsiteX1" fmla="*/ 566919 w 6643880"/>
              <a:gd name="connsiteY1" fmla="*/ 0 h 6852875"/>
              <a:gd name="connsiteX2" fmla="*/ 6643880 w 6643880"/>
              <a:gd name="connsiteY2" fmla="*/ 10115 h 6852875"/>
              <a:gd name="connsiteX3" fmla="*/ 5241800 w 6643880"/>
              <a:gd name="connsiteY3" fmla="*/ 6852875 h 6852875"/>
              <a:gd name="connsiteX4" fmla="*/ 1667 w 6643880"/>
              <a:gd name="connsiteY4" fmla="*/ 6807155 h 6852875"/>
              <a:gd name="connsiteX5" fmla="*/ 8693 w 6643880"/>
              <a:gd name="connsiteY5" fmla="*/ 738391 h 6852875"/>
              <a:gd name="connsiteX0" fmla="*/ 8693 w 6643880"/>
              <a:gd name="connsiteY0" fmla="*/ 728276 h 6842760"/>
              <a:gd name="connsiteX1" fmla="*/ 525246 w 6643880"/>
              <a:gd name="connsiteY1" fmla="*/ 10115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28276 h 6842760"/>
              <a:gd name="connsiteX1" fmla="*/ 525246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16844 w 6652031"/>
              <a:gd name="connsiteY0" fmla="*/ 728276 h 6842760"/>
              <a:gd name="connsiteX1" fmla="*/ 533397 w 6652031"/>
              <a:gd name="connsiteY1" fmla="*/ 0 h 6842760"/>
              <a:gd name="connsiteX2" fmla="*/ 6652031 w 6652031"/>
              <a:gd name="connsiteY2" fmla="*/ 0 h 6842760"/>
              <a:gd name="connsiteX3" fmla="*/ 5249951 w 6652031"/>
              <a:gd name="connsiteY3" fmla="*/ 6842760 h 6842760"/>
              <a:gd name="connsiteX4" fmla="*/ 0 w 6652031"/>
              <a:gd name="connsiteY4" fmla="*/ 6832878 h 6842760"/>
              <a:gd name="connsiteX5" fmla="*/ 16844 w 6652031"/>
              <a:gd name="connsiteY5" fmla="*/ 728276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2031" h="6842760">
                <a:moveTo>
                  <a:pt x="16844" y="728276"/>
                </a:moveTo>
                <a:lnTo>
                  <a:pt x="533397" y="0"/>
                </a:lnTo>
                <a:lnTo>
                  <a:pt x="6652031" y="0"/>
                </a:lnTo>
                <a:cubicBezTo>
                  <a:pt x="6636791" y="2286000"/>
                  <a:pt x="3619271" y="4709160"/>
                  <a:pt x="5249951" y="6842760"/>
                </a:cubicBezTo>
                <a:lnTo>
                  <a:pt x="0" y="6832878"/>
                </a:lnTo>
                <a:cubicBezTo>
                  <a:pt x="0" y="4546878"/>
                  <a:pt x="3034" y="4512787"/>
                  <a:pt x="16844" y="728276"/>
                </a:cubicBezTo>
                <a:close/>
              </a:path>
            </a:pathLst>
          </a:custGeom>
          <a:gradFill>
            <a:gsLst>
              <a:gs pos="0">
                <a:srgbClr val="E6BAC9"/>
              </a:gs>
              <a:gs pos="100000">
                <a:srgbClr val="F0D2D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989594E7-1751-4E20-A07C-F79D4259740C}"/>
              </a:ext>
            </a:extLst>
          </p:cNvPr>
          <p:cNvSpPr/>
          <p:nvPr userDrawn="1"/>
        </p:nvSpPr>
        <p:spPr>
          <a:xfrm>
            <a:off x="976225" y="698707"/>
            <a:ext cx="10239550" cy="54605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F3C4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E8F9A6-B932-4179-A5CA-0A3BB32C8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595" y="29049"/>
            <a:ext cx="1188606" cy="1188606"/>
          </a:xfrm>
          <a:prstGeom prst="rect">
            <a:avLst/>
          </a:prstGeom>
        </p:spPr>
      </p:pic>
      <p:grpSp>
        <p:nvGrpSpPr>
          <p:cNvPr id="19" name="15">
            <a:extLst>
              <a:ext uri="{FF2B5EF4-FFF2-40B4-BE49-F238E27FC236}">
                <a16:creationId xmlns:a16="http://schemas.microsoft.com/office/drawing/2014/main" id="{EC91EEF3-7B48-4F23-A5A2-14B089AB3F4B}"/>
              </a:ext>
            </a:extLst>
          </p:cNvPr>
          <p:cNvGrpSpPr/>
          <p:nvPr userDrawn="1"/>
        </p:nvGrpSpPr>
        <p:grpSpPr>
          <a:xfrm>
            <a:off x="11095701" y="4095031"/>
            <a:ext cx="1149773" cy="2040467"/>
            <a:chOff x="12061" y="589"/>
            <a:chExt cx="2072" cy="3906"/>
          </a:xfrm>
        </p:grpSpPr>
        <p:pic>
          <p:nvPicPr>
            <p:cNvPr id="20" name="10" descr="棒棒糖">
              <a:extLst>
                <a:ext uri="{FF2B5EF4-FFF2-40B4-BE49-F238E27FC236}">
                  <a16:creationId xmlns:a16="http://schemas.microsoft.com/office/drawing/2014/main" id="{1A26470F-CEEE-40A6-96FE-E63BFD65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340" t="42435" r="39228" b="37412"/>
            <a:stretch>
              <a:fillRect/>
            </a:stretch>
          </p:blipFill>
          <p:spPr>
            <a:xfrm>
              <a:off x="12061" y="589"/>
              <a:ext cx="2072" cy="1862"/>
            </a:xfrm>
            <a:prstGeom prst="rect">
              <a:avLst/>
            </a:prstGeom>
            <a:effectLst>
              <a:outerShdw blurRad="101600" dist="88900" dir="8100000" algn="tr" rotWithShape="0">
                <a:schemeClr val="accent2">
                  <a:lumMod val="50000"/>
                  <a:alpha val="40000"/>
                </a:schemeClr>
              </a:outerShdw>
            </a:effectLst>
          </p:spPr>
        </p:pic>
        <p:sp>
          <p:nvSpPr>
            <p:cNvPr id="21" name="11">
              <a:extLst>
                <a:ext uri="{FF2B5EF4-FFF2-40B4-BE49-F238E27FC236}">
                  <a16:creationId xmlns:a16="http://schemas.microsoft.com/office/drawing/2014/main" id="{7276CD04-B4F3-4967-B3B2-800C32DC4B1F}"/>
                </a:ext>
              </a:extLst>
            </p:cNvPr>
            <p:cNvSpPr/>
            <p:nvPr/>
          </p:nvSpPr>
          <p:spPr>
            <a:xfrm>
              <a:off x="12748" y="2119"/>
              <a:ext cx="236" cy="2376"/>
            </a:xfrm>
            <a:custGeom>
              <a:avLst/>
              <a:gdLst>
                <a:gd name="connisteX0" fmla="*/ 149875 w 149875"/>
                <a:gd name="connsiteY0" fmla="*/ 0 h 337185"/>
                <a:gd name="connisteX1" fmla="*/ 12080 w 149875"/>
                <a:gd name="connsiteY1" fmla="*/ 337185 h 337185"/>
                <a:gd name="connisteX2" fmla="*/ 433720 w 149875"/>
                <a:gd name="connsiteY2" fmla="*/ 765810 h 3371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9875" h="337185">
                  <a:moveTo>
                    <a:pt x="149875" y="0"/>
                  </a:moveTo>
                  <a:cubicBezTo>
                    <a:pt x="113680" y="59055"/>
                    <a:pt x="-44435" y="184150"/>
                    <a:pt x="12080" y="337185"/>
                  </a:cubicBezTo>
                </a:path>
              </a:pathLst>
            </a:custGeom>
            <a:noFill/>
            <a:ln>
              <a:solidFill>
                <a:srgbClr val="FF674F"/>
              </a:solidFill>
            </a:ln>
            <a:effectLst>
              <a:outerShdw blurRad="25400" dist="88900" dir="8100000" algn="tr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13">
            <a:extLst>
              <a:ext uri="{FF2B5EF4-FFF2-40B4-BE49-F238E27FC236}">
                <a16:creationId xmlns:a16="http://schemas.microsoft.com/office/drawing/2014/main" id="{6C1035C2-0D4B-4D5E-BE6F-63366E6F5A85}"/>
              </a:ext>
            </a:extLst>
          </p:cNvPr>
          <p:cNvGrpSpPr/>
          <p:nvPr userDrawn="1"/>
        </p:nvGrpSpPr>
        <p:grpSpPr>
          <a:xfrm>
            <a:off x="908916" y="708383"/>
            <a:ext cx="1085522" cy="2278363"/>
            <a:chOff x="4350" y="1664"/>
            <a:chExt cx="1760" cy="3694"/>
          </a:xfrm>
        </p:grpSpPr>
        <p:pic>
          <p:nvPicPr>
            <p:cNvPr id="23" name="12" descr="棒棒糖">
              <a:extLst>
                <a:ext uri="{FF2B5EF4-FFF2-40B4-BE49-F238E27FC236}">
                  <a16:creationId xmlns:a16="http://schemas.microsoft.com/office/drawing/2014/main" id="{9001E845-E13D-491F-988C-5D66E618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24" name="14">
              <a:extLst>
                <a:ext uri="{FF2B5EF4-FFF2-40B4-BE49-F238E27FC236}">
                  <a16:creationId xmlns:a16="http://schemas.microsoft.com/office/drawing/2014/main" id="{9C04518A-4736-41A6-90A0-83AE629A414B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16">
            <a:extLst>
              <a:ext uri="{FF2B5EF4-FFF2-40B4-BE49-F238E27FC236}">
                <a16:creationId xmlns:a16="http://schemas.microsoft.com/office/drawing/2014/main" id="{A41EF45D-0DFC-4D00-86E8-A1302B22D05C}"/>
              </a:ext>
            </a:extLst>
          </p:cNvPr>
          <p:cNvGrpSpPr/>
          <p:nvPr userDrawn="1"/>
        </p:nvGrpSpPr>
        <p:grpSpPr>
          <a:xfrm>
            <a:off x="-118290" y="-133496"/>
            <a:ext cx="1249680" cy="3451013"/>
            <a:chOff x="737" y="5513"/>
            <a:chExt cx="1032" cy="2784"/>
          </a:xfrm>
        </p:grpSpPr>
        <p:pic>
          <p:nvPicPr>
            <p:cNvPr id="26" name="17" descr="棒棒糖">
              <a:extLst>
                <a:ext uri="{FF2B5EF4-FFF2-40B4-BE49-F238E27FC236}">
                  <a16:creationId xmlns:a16="http://schemas.microsoft.com/office/drawing/2014/main" id="{6EBDF336-6780-45D7-8465-7FD060249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27" name="18">
              <a:extLst>
                <a:ext uri="{FF2B5EF4-FFF2-40B4-BE49-F238E27FC236}">
                  <a16:creationId xmlns:a16="http://schemas.microsoft.com/office/drawing/2014/main" id="{B9517221-5A4E-4210-B8AE-36911C2D51AF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0" name="89">
            <a:extLst>
              <a:ext uri="{FF2B5EF4-FFF2-40B4-BE49-F238E27FC236}">
                <a16:creationId xmlns:a16="http://schemas.microsoft.com/office/drawing/2014/main" id="{B4F83DC9-1811-4D0B-80B3-99513FF9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-4309" y="3995261"/>
            <a:ext cx="4948557" cy="2399900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31" name="2">
            <a:extLst>
              <a:ext uri="{FF2B5EF4-FFF2-40B4-BE49-F238E27FC236}">
                <a16:creationId xmlns:a16="http://schemas.microsoft.com/office/drawing/2014/main" id="{21E3ED53-7C8D-40E8-8FA3-97466523EE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171" y="5878056"/>
            <a:ext cx="1582247" cy="1190641"/>
          </a:xfrm>
          <a:prstGeom prst="rect">
            <a:avLst/>
          </a:prstGeom>
        </p:spPr>
      </p:pic>
      <p:pic>
        <p:nvPicPr>
          <p:cNvPr id="32" name="86">
            <a:extLst>
              <a:ext uri="{FF2B5EF4-FFF2-40B4-BE49-F238E27FC236}">
                <a16:creationId xmlns:a16="http://schemas.microsoft.com/office/drawing/2014/main" id="{6326E3AE-6594-41BA-89A3-5E27A66FB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>
            <a:off x="10539601" y="-126715"/>
            <a:ext cx="1813132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D10455-E0F1-47D3-ACB1-BCD5490D5D8B}"/>
              </a:ext>
            </a:extLst>
          </p:cNvPr>
          <p:cNvSpPr txBox="1"/>
          <p:nvPr userDrawn="1"/>
        </p:nvSpPr>
        <p:spPr>
          <a:xfrm>
            <a:off x="825500" y="2518370"/>
            <a:ext cx="1043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15671"/>
                </a:solidFill>
                <a:latin typeface="#9Slide07 SVNPosterizer KG Inli" panose="02000503000000020003" pitchFamily="2" charset="0"/>
              </a:rPr>
              <a:t>SO SÁNH SỐ CÓ HAI CHỮ SỐ</a:t>
            </a:r>
            <a:endParaRPr lang="en-US" sz="5400" dirty="0">
              <a:solidFill>
                <a:srgbClr val="F15671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">
            <a:extLst>
              <a:ext uri="{FF2B5EF4-FFF2-40B4-BE49-F238E27FC236}">
                <a16:creationId xmlns:a16="http://schemas.microsoft.com/office/drawing/2014/main" id="{7833D08D-7310-4E8A-9DDD-39530057C7AC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C53AD134-1EF0-4EE4-B66A-9012D1E80B97}"/>
              </a:ext>
            </a:extLst>
          </p:cNvPr>
          <p:cNvSpPr/>
          <p:nvPr userDrawn="1"/>
        </p:nvSpPr>
        <p:spPr>
          <a:xfrm>
            <a:off x="650527" y="1556951"/>
            <a:ext cx="11218199" cy="3744098"/>
          </a:xfrm>
          <a:prstGeom prst="rect">
            <a:avLst/>
          </a:prstGeom>
          <a:solidFill>
            <a:srgbClr val="FEE3E7"/>
          </a:solidFill>
          <a:ln>
            <a:solidFill>
              <a:srgbClr val="FF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8132BF2A-5712-4D14-9E6D-263414C357E0}"/>
              </a:ext>
            </a:extLst>
          </p:cNvPr>
          <p:cNvSpPr/>
          <p:nvPr userDrawn="1"/>
        </p:nvSpPr>
        <p:spPr>
          <a:xfrm flipH="1">
            <a:off x="6943611" y="0"/>
            <a:ext cx="5243032" cy="687324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15601 w 8357668"/>
              <a:gd name="connsiteY0" fmla="*/ 0 h 6873240"/>
              <a:gd name="connsiteX1" fmla="*/ 8357668 w 8357668"/>
              <a:gd name="connsiteY1" fmla="*/ 15240 h 6873240"/>
              <a:gd name="connsiteX2" fmla="*/ 6955588 w 8357668"/>
              <a:gd name="connsiteY2" fmla="*/ 6858000 h 6873240"/>
              <a:gd name="connsiteX3" fmla="*/ 8698 w 8357668"/>
              <a:gd name="connsiteY3" fmla="*/ 6873240 h 6873240"/>
              <a:gd name="connsiteX4" fmla="*/ 15601 w 8357668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668" h="6873240">
                <a:moveTo>
                  <a:pt x="15601" y="0"/>
                </a:moveTo>
                <a:lnTo>
                  <a:pt x="8357668" y="15240"/>
                </a:lnTo>
                <a:cubicBezTo>
                  <a:pt x="8342428" y="2301240"/>
                  <a:pt x="5324908" y="4724400"/>
                  <a:pt x="6955588" y="6858000"/>
                </a:cubicBezTo>
                <a:lnTo>
                  <a:pt x="8698" y="6873240"/>
                </a:lnTo>
                <a:cubicBezTo>
                  <a:pt x="8698" y="4587240"/>
                  <a:pt x="-14879" y="3764280"/>
                  <a:pt x="15601" y="0"/>
                </a:cubicBezTo>
                <a:close/>
              </a:path>
            </a:pathLst>
          </a:custGeom>
          <a:solidFill>
            <a:srgbClr val="F0D2D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7">
            <a:extLst>
              <a:ext uri="{FF2B5EF4-FFF2-40B4-BE49-F238E27FC236}">
                <a16:creationId xmlns:a16="http://schemas.microsoft.com/office/drawing/2014/main" id="{8D834C48-1BB1-4D77-996E-193F44B4420A}"/>
              </a:ext>
            </a:extLst>
          </p:cNvPr>
          <p:cNvSpPr/>
          <p:nvPr userDrawn="1"/>
        </p:nvSpPr>
        <p:spPr>
          <a:xfrm flipH="1">
            <a:off x="7391400" y="268357"/>
            <a:ext cx="4510314" cy="6321286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3200400 w 8326827"/>
              <a:gd name="connsiteY0" fmla="*/ 30480 h 6858000"/>
              <a:gd name="connsiteX1" fmla="*/ 8326827 w 8326827"/>
              <a:gd name="connsiteY1" fmla="*/ 0 h 6858000"/>
              <a:gd name="connsiteX2" fmla="*/ 6924747 w 8326827"/>
              <a:gd name="connsiteY2" fmla="*/ 6842760 h 6858000"/>
              <a:gd name="connsiteX3" fmla="*/ 0 w 8326827"/>
              <a:gd name="connsiteY3" fmla="*/ 6858000 h 6858000"/>
              <a:gd name="connsiteX4" fmla="*/ 3200400 w 8326827"/>
              <a:gd name="connsiteY4" fmla="*/ 30480 h 6858000"/>
              <a:gd name="connsiteX0" fmla="*/ 106680 w 5233107"/>
              <a:gd name="connsiteY0" fmla="*/ 30480 h 6918960"/>
              <a:gd name="connsiteX1" fmla="*/ 5233107 w 5233107"/>
              <a:gd name="connsiteY1" fmla="*/ 0 h 6918960"/>
              <a:gd name="connsiteX2" fmla="*/ 3831027 w 5233107"/>
              <a:gd name="connsiteY2" fmla="*/ 6842760 h 6918960"/>
              <a:gd name="connsiteX3" fmla="*/ 0 w 5233107"/>
              <a:gd name="connsiteY3" fmla="*/ 6918960 h 6918960"/>
              <a:gd name="connsiteX4" fmla="*/ 106680 w 5233107"/>
              <a:gd name="connsiteY4" fmla="*/ 30480 h 6918960"/>
              <a:gd name="connsiteX0" fmla="*/ 1478280 w 6604707"/>
              <a:gd name="connsiteY0" fmla="*/ 30480 h 6842760"/>
              <a:gd name="connsiteX1" fmla="*/ 6604707 w 6604707"/>
              <a:gd name="connsiteY1" fmla="*/ 0 h 6842760"/>
              <a:gd name="connsiteX2" fmla="*/ 5202627 w 6604707"/>
              <a:gd name="connsiteY2" fmla="*/ 6842760 h 6842760"/>
              <a:gd name="connsiteX3" fmla="*/ 0 w 6604707"/>
              <a:gd name="connsiteY3" fmla="*/ 6797040 h 6842760"/>
              <a:gd name="connsiteX4" fmla="*/ 1478280 w 6604707"/>
              <a:gd name="connsiteY4" fmla="*/ 30480 h 6842760"/>
              <a:gd name="connsiteX0" fmla="*/ 8534 w 6643721"/>
              <a:gd name="connsiteY0" fmla="*/ 0 h 6842760"/>
              <a:gd name="connsiteX1" fmla="*/ 6643721 w 6643721"/>
              <a:gd name="connsiteY1" fmla="*/ 0 h 6842760"/>
              <a:gd name="connsiteX2" fmla="*/ 5241641 w 6643721"/>
              <a:gd name="connsiteY2" fmla="*/ 6842760 h 6842760"/>
              <a:gd name="connsiteX3" fmla="*/ 39014 w 6643721"/>
              <a:gd name="connsiteY3" fmla="*/ 6797040 h 6842760"/>
              <a:gd name="connsiteX4" fmla="*/ 8534 w 6643721"/>
              <a:gd name="connsiteY4" fmla="*/ 0 h 6842760"/>
              <a:gd name="connsiteX0" fmla="*/ 15643 w 6650830"/>
              <a:gd name="connsiteY0" fmla="*/ 0 h 6842760"/>
              <a:gd name="connsiteX1" fmla="*/ 6650830 w 6650830"/>
              <a:gd name="connsiteY1" fmla="*/ 0 h 6842760"/>
              <a:gd name="connsiteX2" fmla="*/ 5248750 w 6650830"/>
              <a:gd name="connsiteY2" fmla="*/ 6842760 h 6842760"/>
              <a:gd name="connsiteX3" fmla="*/ 8617 w 6650830"/>
              <a:gd name="connsiteY3" fmla="*/ 6797040 h 6842760"/>
              <a:gd name="connsiteX4" fmla="*/ 15643 w 6650830"/>
              <a:gd name="connsiteY4" fmla="*/ 0 h 6842760"/>
              <a:gd name="connsiteX0" fmla="*/ 15643 w 6650830"/>
              <a:gd name="connsiteY0" fmla="*/ 0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0 h 6842760"/>
              <a:gd name="connsiteX0" fmla="*/ 15643 w 6650830"/>
              <a:gd name="connsiteY0" fmla="*/ 546207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546207 h 6842760"/>
              <a:gd name="connsiteX0" fmla="*/ 24340 w 6642857"/>
              <a:gd name="connsiteY0" fmla="*/ 728276 h 6842760"/>
              <a:gd name="connsiteX1" fmla="*/ 457545 w 6642857"/>
              <a:gd name="connsiteY1" fmla="*/ 0 h 6842760"/>
              <a:gd name="connsiteX2" fmla="*/ 6642857 w 6642857"/>
              <a:gd name="connsiteY2" fmla="*/ 0 h 6842760"/>
              <a:gd name="connsiteX3" fmla="*/ 5240777 w 6642857"/>
              <a:gd name="connsiteY3" fmla="*/ 6842760 h 6842760"/>
              <a:gd name="connsiteX4" fmla="*/ 644 w 6642857"/>
              <a:gd name="connsiteY4" fmla="*/ 6797040 h 6842760"/>
              <a:gd name="connsiteX5" fmla="*/ 24340 w 6642857"/>
              <a:gd name="connsiteY5" fmla="*/ 728276 h 6842760"/>
              <a:gd name="connsiteX0" fmla="*/ 15643 w 6650830"/>
              <a:gd name="connsiteY0" fmla="*/ 728276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728276 h 6842760"/>
              <a:gd name="connsiteX0" fmla="*/ 8693 w 6643880"/>
              <a:gd name="connsiteY0" fmla="*/ 728276 h 6842760"/>
              <a:gd name="connsiteX1" fmla="*/ 458568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38391 h 6852875"/>
              <a:gd name="connsiteX1" fmla="*/ 566919 w 6643880"/>
              <a:gd name="connsiteY1" fmla="*/ 0 h 6852875"/>
              <a:gd name="connsiteX2" fmla="*/ 6643880 w 6643880"/>
              <a:gd name="connsiteY2" fmla="*/ 10115 h 6852875"/>
              <a:gd name="connsiteX3" fmla="*/ 5241800 w 6643880"/>
              <a:gd name="connsiteY3" fmla="*/ 6852875 h 6852875"/>
              <a:gd name="connsiteX4" fmla="*/ 1667 w 6643880"/>
              <a:gd name="connsiteY4" fmla="*/ 6807155 h 6852875"/>
              <a:gd name="connsiteX5" fmla="*/ 8693 w 6643880"/>
              <a:gd name="connsiteY5" fmla="*/ 738391 h 6852875"/>
              <a:gd name="connsiteX0" fmla="*/ 8693 w 6643880"/>
              <a:gd name="connsiteY0" fmla="*/ 728276 h 6842760"/>
              <a:gd name="connsiteX1" fmla="*/ 525246 w 6643880"/>
              <a:gd name="connsiteY1" fmla="*/ 10115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28276 h 6842760"/>
              <a:gd name="connsiteX1" fmla="*/ 525246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16844 w 6652031"/>
              <a:gd name="connsiteY0" fmla="*/ 728276 h 6842760"/>
              <a:gd name="connsiteX1" fmla="*/ 533397 w 6652031"/>
              <a:gd name="connsiteY1" fmla="*/ 0 h 6842760"/>
              <a:gd name="connsiteX2" fmla="*/ 6652031 w 6652031"/>
              <a:gd name="connsiteY2" fmla="*/ 0 h 6842760"/>
              <a:gd name="connsiteX3" fmla="*/ 5249951 w 6652031"/>
              <a:gd name="connsiteY3" fmla="*/ 6842760 h 6842760"/>
              <a:gd name="connsiteX4" fmla="*/ 0 w 6652031"/>
              <a:gd name="connsiteY4" fmla="*/ 6832878 h 6842760"/>
              <a:gd name="connsiteX5" fmla="*/ 16844 w 6652031"/>
              <a:gd name="connsiteY5" fmla="*/ 728276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2031" h="6842760">
                <a:moveTo>
                  <a:pt x="16844" y="728276"/>
                </a:moveTo>
                <a:lnTo>
                  <a:pt x="533397" y="0"/>
                </a:lnTo>
                <a:lnTo>
                  <a:pt x="6652031" y="0"/>
                </a:lnTo>
                <a:cubicBezTo>
                  <a:pt x="6636791" y="2286000"/>
                  <a:pt x="3619271" y="4709160"/>
                  <a:pt x="5249951" y="6842760"/>
                </a:cubicBezTo>
                <a:lnTo>
                  <a:pt x="0" y="6832878"/>
                </a:lnTo>
                <a:cubicBezTo>
                  <a:pt x="0" y="4546878"/>
                  <a:pt x="3034" y="4512787"/>
                  <a:pt x="16844" y="728276"/>
                </a:cubicBezTo>
                <a:close/>
              </a:path>
            </a:pathLst>
          </a:custGeom>
          <a:gradFill>
            <a:gsLst>
              <a:gs pos="0">
                <a:srgbClr val="E6BAC9"/>
              </a:gs>
              <a:gs pos="100000">
                <a:srgbClr val="F0D2D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9CA1ED-BB30-4D9B-88B4-15F1ADB1D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465">
            <a:off x="6545687" y="162643"/>
            <a:ext cx="1251127" cy="1251127"/>
          </a:xfrm>
          <a:prstGeom prst="rect">
            <a:avLst/>
          </a:prstGeom>
        </p:spPr>
      </p:pic>
      <p:grpSp>
        <p:nvGrpSpPr>
          <p:cNvPr id="23" name="13">
            <a:extLst>
              <a:ext uri="{FF2B5EF4-FFF2-40B4-BE49-F238E27FC236}">
                <a16:creationId xmlns:a16="http://schemas.microsoft.com/office/drawing/2014/main" id="{21CBCE77-646A-4CD8-9004-09241D1DE386}"/>
              </a:ext>
            </a:extLst>
          </p:cNvPr>
          <p:cNvGrpSpPr/>
          <p:nvPr userDrawn="1"/>
        </p:nvGrpSpPr>
        <p:grpSpPr>
          <a:xfrm>
            <a:off x="679904" y="1058724"/>
            <a:ext cx="1134337" cy="2380819"/>
            <a:chOff x="4350" y="1664"/>
            <a:chExt cx="1760" cy="3694"/>
          </a:xfrm>
        </p:grpSpPr>
        <p:pic>
          <p:nvPicPr>
            <p:cNvPr id="24" name="12" descr="棒棒糖">
              <a:extLst>
                <a:ext uri="{FF2B5EF4-FFF2-40B4-BE49-F238E27FC236}">
                  <a16:creationId xmlns:a16="http://schemas.microsoft.com/office/drawing/2014/main" id="{8EA8AE77-2174-4BA2-A33B-10D55F2E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25" name="14">
              <a:extLst>
                <a:ext uri="{FF2B5EF4-FFF2-40B4-BE49-F238E27FC236}">
                  <a16:creationId xmlns:a16="http://schemas.microsoft.com/office/drawing/2014/main" id="{89467969-761C-44E7-BD29-24825E625F9B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16">
            <a:extLst>
              <a:ext uri="{FF2B5EF4-FFF2-40B4-BE49-F238E27FC236}">
                <a16:creationId xmlns:a16="http://schemas.microsoft.com/office/drawing/2014/main" id="{D8CC235A-AF79-4903-8016-6AEC4C04D360}"/>
              </a:ext>
            </a:extLst>
          </p:cNvPr>
          <p:cNvGrpSpPr/>
          <p:nvPr userDrawn="1"/>
        </p:nvGrpSpPr>
        <p:grpSpPr>
          <a:xfrm>
            <a:off x="-118290" y="253842"/>
            <a:ext cx="1104161" cy="3049161"/>
            <a:chOff x="737" y="5513"/>
            <a:chExt cx="1032" cy="2784"/>
          </a:xfrm>
        </p:grpSpPr>
        <p:pic>
          <p:nvPicPr>
            <p:cNvPr id="27" name="17" descr="棒棒糖">
              <a:extLst>
                <a:ext uri="{FF2B5EF4-FFF2-40B4-BE49-F238E27FC236}">
                  <a16:creationId xmlns:a16="http://schemas.microsoft.com/office/drawing/2014/main" id="{3E226F65-5082-4EED-8CF3-ED4C6416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28" name="18">
              <a:extLst>
                <a:ext uri="{FF2B5EF4-FFF2-40B4-BE49-F238E27FC236}">
                  <a16:creationId xmlns:a16="http://schemas.microsoft.com/office/drawing/2014/main" id="{7C5A9EB6-2EC7-4CF6-A0D7-D8B66A9A3480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4" descr="01资源 2">
            <a:extLst>
              <a:ext uri="{FF2B5EF4-FFF2-40B4-BE49-F238E27FC236}">
                <a16:creationId xmlns:a16="http://schemas.microsoft.com/office/drawing/2014/main" id="{29510FFA-195E-4FA6-8CF8-585A14CF0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5" r="8935" b="64156"/>
          <a:stretch/>
        </p:blipFill>
        <p:spPr>
          <a:xfrm>
            <a:off x="11141878" y="-15703"/>
            <a:ext cx="1073828" cy="1607820"/>
          </a:xfrm>
          <a:prstGeom prst="rect">
            <a:avLst/>
          </a:prstGeom>
        </p:spPr>
      </p:pic>
      <p:pic>
        <p:nvPicPr>
          <p:cNvPr id="31" name="19">
            <a:extLst>
              <a:ext uri="{FF2B5EF4-FFF2-40B4-BE49-F238E27FC236}">
                <a16:creationId xmlns:a16="http://schemas.microsoft.com/office/drawing/2014/main" id="{22345678-A07B-4A54-97EE-ACCE2471DE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08" y="4104478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7D214A-B3D2-4053-88ED-0FF643866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246302"/>
            <a:ext cx="2854017" cy="2854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0A837-3C07-420C-9A43-C1145524F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221" y="4241800"/>
            <a:ext cx="2854017" cy="2854017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964DD0EB-9648-4D74-BAD2-841628CD4255}"/>
              </a:ext>
            </a:extLst>
          </p:cNvPr>
          <p:cNvSpPr/>
          <p:nvPr userDrawn="1"/>
        </p:nvSpPr>
        <p:spPr>
          <a:xfrm>
            <a:off x="289892" y="268357"/>
            <a:ext cx="11612217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">
            <a:extLst>
              <a:ext uri="{FF2B5EF4-FFF2-40B4-BE49-F238E27FC236}">
                <a16:creationId xmlns:a16="http://schemas.microsoft.com/office/drawing/2014/main" id="{803349F9-8C9E-4880-866C-72A6631F6E92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A292B589-6044-4E47-A386-AC0DBAADFAA9}"/>
              </a:ext>
            </a:extLst>
          </p:cNvPr>
          <p:cNvSpPr/>
          <p:nvPr userDrawn="1"/>
        </p:nvSpPr>
        <p:spPr>
          <a:xfrm>
            <a:off x="1392063" y="1556951"/>
            <a:ext cx="9881817" cy="3744098"/>
          </a:xfrm>
          <a:prstGeom prst="rect">
            <a:avLst/>
          </a:prstGeom>
          <a:solidFill>
            <a:srgbClr val="FEE3E7"/>
          </a:solidFill>
          <a:ln>
            <a:solidFill>
              <a:srgbClr val="FF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964F4-8250-4296-8CC1-D0A8C9E2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465">
            <a:off x="10538846" y="5041035"/>
            <a:ext cx="1251127" cy="1251127"/>
          </a:xfrm>
          <a:prstGeom prst="rect">
            <a:avLst/>
          </a:prstGeom>
        </p:spPr>
      </p:pic>
      <p:grpSp>
        <p:nvGrpSpPr>
          <p:cNvPr id="13" name="13">
            <a:extLst>
              <a:ext uri="{FF2B5EF4-FFF2-40B4-BE49-F238E27FC236}">
                <a16:creationId xmlns:a16="http://schemas.microsoft.com/office/drawing/2014/main" id="{49882969-1F82-4074-B511-A7FA44DF2902}"/>
              </a:ext>
            </a:extLst>
          </p:cNvPr>
          <p:cNvGrpSpPr/>
          <p:nvPr userDrawn="1"/>
        </p:nvGrpSpPr>
        <p:grpSpPr>
          <a:xfrm>
            <a:off x="679904" y="1058724"/>
            <a:ext cx="1134337" cy="2380819"/>
            <a:chOff x="4350" y="1664"/>
            <a:chExt cx="1760" cy="3694"/>
          </a:xfrm>
        </p:grpSpPr>
        <p:pic>
          <p:nvPicPr>
            <p:cNvPr id="14" name="12" descr="棒棒糖">
              <a:extLst>
                <a:ext uri="{FF2B5EF4-FFF2-40B4-BE49-F238E27FC236}">
                  <a16:creationId xmlns:a16="http://schemas.microsoft.com/office/drawing/2014/main" id="{281BDB84-E519-4C8C-879B-46A81264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15" name="14">
              <a:extLst>
                <a:ext uri="{FF2B5EF4-FFF2-40B4-BE49-F238E27FC236}">
                  <a16:creationId xmlns:a16="http://schemas.microsoft.com/office/drawing/2014/main" id="{4970A3D4-7C53-4B0B-BBEF-17C6D753E8AC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16">
            <a:extLst>
              <a:ext uri="{FF2B5EF4-FFF2-40B4-BE49-F238E27FC236}">
                <a16:creationId xmlns:a16="http://schemas.microsoft.com/office/drawing/2014/main" id="{78C846BE-2E7E-4896-9A52-4DF08C235827}"/>
              </a:ext>
            </a:extLst>
          </p:cNvPr>
          <p:cNvGrpSpPr/>
          <p:nvPr userDrawn="1"/>
        </p:nvGrpSpPr>
        <p:grpSpPr>
          <a:xfrm>
            <a:off x="-118290" y="253842"/>
            <a:ext cx="1104161" cy="3049161"/>
            <a:chOff x="737" y="5513"/>
            <a:chExt cx="1032" cy="2784"/>
          </a:xfrm>
        </p:grpSpPr>
        <p:pic>
          <p:nvPicPr>
            <p:cNvPr id="17" name="17" descr="棒棒糖">
              <a:extLst>
                <a:ext uri="{FF2B5EF4-FFF2-40B4-BE49-F238E27FC236}">
                  <a16:creationId xmlns:a16="http://schemas.microsoft.com/office/drawing/2014/main" id="{4DE64819-67D1-43B2-B5A7-AADF9226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18" name="18">
              <a:extLst>
                <a:ext uri="{FF2B5EF4-FFF2-40B4-BE49-F238E27FC236}">
                  <a16:creationId xmlns:a16="http://schemas.microsoft.com/office/drawing/2014/main" id="{A97846EF-0677-4241-8A32-B16A3F6DD293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9" name="4" descr="01资源 2">
            <a:extLst>
              <a:ext uri="{FF2B5EF4-FFF2-40B4-BE49-F238E27FC236}">
                <a16:creationId xmlns:a16="http://schemas.microsoft.com/office/drawing/2014/main" id="{B18D0528-350E-488B-997A-2B4F160DC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5" r="8935" b="64156"/>
          <a:stretch/>
        </p:blipFill>
        <p:spPr>
          <a:xfrm>
            <a:off x="11141878" y="-15703"/>
            <a:ext cx="1073828" cy="1607820"/>
          </a:xfrm>
          <a:prstGeom prst="rect">
            <a:avLst/>
          </a:prstGeom>
        </p:spPr>
      </p:pic>
      <p:pic>
        <p:nvPicPr>
          <p:cNvPr id="20" name="19">
            <a:extLst>
              <a:ext uri="{FF2B5EF4-FFF2-40B4-BE49-F238E27FC236}">
                <a16:creationId xmlns:a16="http://schemas.microsoft.com/office/drawing/2014/main" id="{C33AFD8E-FEB9-466B-A42D-5A53B207D7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08" y="4104478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FCE28B4-374F-4528-821E-8BD07704A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5D3846-B64C-473D-9D61-71CBB2130B0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9CDE5-B6BA-EE76-DD31-9EC1865B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9708269" cy="419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384E5-65F2-5B4A-4659-811690434A7D}"/>
              </a:ext>
            </a:extLst>
          </p:cNvPr>
          <p:cNvSpPr txBox="1"/>
          <p:nvPr/>
        </p:nvSpPr>
        <p:spPr>
          <a:xfrm>
            <a:off x="3083802" y="1143000"/>
            <a:ext cx="6335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</a:t>
            </a:r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HỌC ĐOÀN KHUÊ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lớn đến bé.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5669A3-3934-4787-8460-E516056B0EC8}"/>
              </a:ext>
            </a:extLst>
          </p:cNvPr>
          <p:cNvGrpSpPr/>
          <p:nvPr/>
        </p:nvGrpSpPr>
        <p:grpSpPr>
          <a:xfrm>
            <a:off x="8153400" y="2476500"/>
            <a:ext cx="2514600" cy="1905000"/>
            <a:chOff x="8021221" y="2476500"/>
            <a:chExt cx="2514600" cy="1905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77E63B-A74F-4247-9163-6947760A0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8" r="2850"/>
            <a:stretch/>
          </p:blipFill>
          <p:spPr>
            <a:xfrm>
              <a:off x="80212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93AB4D-2CB1-44B8-8DFB-3767270B09D4}"/>
                </a:ext>
              </a:extLst>
            </p:cNvPr>
            <p:cNvSpPr txBox="1"/>
            <p:nvPr/>
          </p:nvSpPr>
          <p:spPr>
            <a:xfrm>
              <a:off x="8851058" y="312277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02F3EC-1512-4889-BEB6-CBB3C6465B0A}"/>
              </a:ext>
            </a:extLst>
          </p:cNvPr>
          <p:cNvGrpSpPr/>
          <p:nvPr/>
        </p:nvGrpSpPr>
        <p:grpSpPr>
          <a:xfrm>
            <a:off x="4724400" y="2476500"/>
            <a:ext cx="2695575" cy="1905000"/>
            <a:chOff x="4773196" y="2476500"/>
            <a:chExt cx="2695575" cy="1905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89C7A99-9DAC-482F-A8A2-44A54714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6" r="34616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CB0D5-D5C9-4B08-8EEA-29F48B27481E}"/>
                </a:ext>
              </a:extLst>
            </p:cNvPr>
            <p:cNvSpPr txBox="1"/>
            <p:nvPr/>
          </p:nvSpPr>
          <p:spPr>
            <a:xfrm>
              <a:off x="6220347" y="2859584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614055-BF87-4220-9763-DF6FB3CB6154}"/>
              </a:ext>
            </a:extLst>
          </p:cNvPr>
          <p:cNvGrpSpPr/>
          <p:nvPr/>
        </p:nvGrpSpPr>
        <p:grpSpPr>
          <a:xfrm>
            <a:off x="1730567" y="2590800"/>
            <a:ext cx="2406265" cy="1790700"/>
            <a:chOff x="1598388" y="2590800"/>
            <a:chExt cx="2406265" cy="1790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6E81B1-157E-4A69-AD3A-D7A228DD1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" r="67507"/>
            <a:stretch/>
          </p:blipFill>
          <p:spPr>
            <a:xfrm>
              <a:off x="1598388" y="2590800"/>
              <a:ext cx="2406265" cy="17907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71E5FE-5FDB-4A4D-BBAA-A47271E2B3B2}"/>
                </a:ext>
              </a:extLst>
            </p:cNvPr>
            <p:cNvSpPr txBox="1"/>
            <p:nvPr/>
          </p:nvSpPr>
          <p:spPr>
            <a:xfrm>
              <a:off x="2443587" y="332280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43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1111 L 0.07083 -0.08079 C 0.08554 -0.10139 0.10781 -0.11227 0.13112 -0.11227 C 0.15755 -0.11227 0.17877 -0.10139 0.19349 -0.08079 L 0.26445 0.01111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61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9 0.01667 L -0.20469 0.14028 C -0.1892 0.16829 -0.16576 0.18403 -0.14115 0.18403 C -0.11316 0.18403 -0.09075 0.16829 -0.07526 0.14028 L 5E-6 0.01667 " pathEditMode="relative" rAng="0" ptsTypes="AAAAA">
                                      <p:cBhvr>
                                        <p:cTn id="3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305800" y="2476500"/>
            <a:ext cx="2514600" cy="1905000"/>
            <a:chOff x="8173621" y="2476500"/>
            <a:chExt cx="2514600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37" t="713" r="1101" b="-713"/>
            <a:stretch/>
          </p:blipFill>
          <p:spPr>
            <a:xfrm>
              <a:off x="81736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84408" y="32021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905375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2" t="1221" r="-128" b="-1221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91722" y="30878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2840261" cy="1905000"/>
            <a:chOff x="1087021" y="2476500"/>
            <a:chExt cx="2840261" cy="1905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" r="65018"/>
            <a:stretch/>
          </p:blipFill>
          <p:spPr>
            <a:xfrm>
              <a:off x="1087021" y="2476500"/>
              <a:ext cx="2840261" cy="19050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611021" y="2828704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4A959D-0AF6-4CB8-8EC4-0D08C12D3B9A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5D4270-88DF-4435-B66B-30BD8AE2AB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880CA1-3AC9-4AD5-A720-C739E4936A0E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016E7E0-3DC6-4921-AB77-F422675633C2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D897F-CFD2-4E41-88E9-B921FC2D311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1A7FCB-FCEA-4DB7-86D1-EFF179E803E0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lớn đến bé.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03496C-67BC-4D5F-8599-EAAE6C28A404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4.44444E-6 L -0.06068 0.17731 C -0.07695 0.21736 -0.10156 0.23912 -0.12747 0.23912 C -0.15677 0.23912 -0.18034 0.21736 -0.19661 0.17731 L -0.27539 4.44444E-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1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7825 -0.04884 C 0.09466 -0.05995 0.11914 -0.06666 0.14479 -0.06666 C 0.17422 -0.06666 0.19752 -0.05995 0.21393 -0.04884 L 0.29297 -2.22222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0">
            <a:extLst>
              <a:ext uri="{FF2B5EF4-FFF2-40B4-BE49-F238E27FC236}">
                <a16:creationId xmlns:a16="http://schemas.microsoft.com/office/drawing/2014/main" id="{7A4F3465-44E9-474D-91CF-EF31B28ED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2362200"/>
            <a:ext cx="2810517" cy="191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15636-739D-4CAF-9574-6F292C48B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007354"/>
            <a:ext cx="5715000" cy="25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EBB0B37-2077-4945-8994-3BD5F5DDB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" y="685800"/>
            <a:ext cx="763038" cy="707579"/>
          </a:xfrm>
          <a:prstGeom prst="rect">
            <a:avLst/>
          </a:prstGeom>
        </p:spPr>
      </p:pic>
      <p:sp>
        <p:nvSpPr>
          <p:cNvPr id="24" name="8">
            <a:extLst>
              <a:ext uri="{FF2B5EF4-FFF2-40B4-BE49-F238E27FC236}">
                <a16:creationId xmlns:a16="http://schemas.microsoft.com/office/drawing/2014/main" id="{3062C883-3E37-4BCE-B30D-5D8336A9FB4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F9A5A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58A64B-C7B3-4816-B85D-AAE1916D8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48" y="6934"/>
            <a:ext cx="1963504" cy="8855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41D6C9-A5A8-4E2E-BEFA-0FE869B0DF9D}"/>
              </a:ext>
            </a:extLst>
          </p:cNvPr>
          <p:cNvSpPr txBox="1"/>
          <p:nvPr/>
        </p:nvSpPr>
        <p:spPr>
          <a:xfrm>
            <a:off x="590997" y="1504647"/>
            <a:ext cx="5287633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Cách chơi: </a:t>
            </a:r>
            <a:endParaRPr lang="en-US" sz="2400">
              <a:solidFill>
                <a:srgbClr val="2828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- Chơi theo nhóm. </a:t>
            </a:r>
            <a:endParaRPr lang="en-US" sz="2400">
              <a:solidFill>
                <a:srgbClr val="2828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- Người chơi bắt đầu từ ô </a:t>
            </a:r>
            <a:r>
              <a:rPr lang="vi-VN" sz="2400" b="1">
                <a:solidFill>
                  <a:srgbClr val="EE485A"/>
                </a:solidFill>
              </a:rPr>
              <a:t>xuất phát</a:t>
            </a:r>
            <a:r>
              <a:rPr lang="vi-VN" sz="2400">
                <a:solidFill>
                  <a:srgbClr val="282800"/>
                </a:solidFill>
              </a:rPr>
              <a:t>. Khi đến lượt, người chơi gieo xúc</a:t>
            </a:r>
            <a:endParaRPr lang="vi-VN" sz="2400"/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32300"/>
                </a:solidFill>
              </a:rPr>
              <a:t>xắc. Đếm số chấm ở mặt trên xúc xắc rồi di chuyển số ô bằng số chấm nhận được. Đọc số bé hơn trong ô đó. Khi đến cầu thang, em leo lên.</a:t>
            </a:r>
            <a:r>
              <a:rPr lang="en-US" sz="2400"/>
              <a:t> </a:t>
            </a:r>
            <a:r>
              <a:rPr lang="vi-VN" sz="2800">
                <a:solidFill>
                  <a:srgbClr val="222200"/>
                </a:solidFill>
              </a:rPr>
              <a:t>Khi đến cầu trượt, em trượt xuống.</a:t>
            </a:r>
            <a:endParaRPr lang="en-US" sz="2800">
              <a:solidFill>
                <a:srgbClr val="2222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800">
                <a:solidFill>
                  <a:srgbClr val="222200"/>
                </a:solidFill>
              </a:rPr>
              <a:t>- Trò chơi kết thúc khi có người về đến </a:t>
            </a:r>
            <a:r>
              <a:rPr lang="vi-VN" sz="2800" b="1">
                <a:solidFill>
                  <a:srgbClr val="EE485A"/>
                </a:solidFill>
              </a:rPr>
              <a:t>đích</a:t>
            </a:r>
            <a:r>
              <a:rPr lang="vi-VN" sz="2800">
                <a:solidFill>
                  <a:srgbClr val="222200"/>
                </a:solidFill>
              </a:rPr>
              <a:t>.</a:t>
            </a:r>
            <a:endParaRPr lang="vi-VN" sz="24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2B9CFC-C722-49CD-B0CB-94D8939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67" y="950076"/>
            <a:ext cx="5675136" cy="5572821"/>
          </a:xfrm>
          <a:prstGeom prst="roundRect">
            <a:avLst>
              <a:gd name="adj" fmla="val 5921"/>
            </a:avLst>
          </a:prstGeom>
          <a:effectLst>
            <a:softEdge rad="127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B5679E-B12D-4919-8A26-D2AD4AD80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23" y="718457"/>
            <a:ext cx="5087144" cy="6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5DC5A-051F-438C-A2C3-9267EB9E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841320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352265-6AD2-4C68-A25D-9E1F19AE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64" y="2743200"/>
            <a:ext cx="7007034" cy="1951060"/>
          </a:xfrm>
          <a:prstGeom prst="rect">
            <a:avLst/>
          </a:prstGeom>
        </p:spPr>
      </p:pic>
      <p:pic>
        <p:nvPicPr>
          <p:cNvPr id="3" name="30">
            <a:extLst>
              <a:ext uri="{FF2B5EF4-FFF2-40B4-BE49-F238E27FC236}">
                <a16:creationId xmlns:a16="http://schemas.microsoft.com/office/drawing/2014/main" id="{01E5C438-8DD4-4E7B-BD67-D774BEDC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727" y="2514600"/>
            <a:ext cx="2347009" cy="16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2457D-A90B-4C7C-A753-FA67B041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7" y="821230"/>
            <a:ext cx="9974067" cy="4105848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1EFF8-F4F6-4916-B408-8D860463BC38}"/>
              </a:ext>
            </a:extLst>
          </p:cNvPr>
          <p:cNvSpPr txBox="1"/>
          <p:nvPr/>
        </p:nvSpPr>
        <p:spPr>
          <a:xfrm>
            <a:off x="762000" y="4999911"/>
            <a:ext cx="10684335" cy="715089"/>
          </a:xfrm>
          <a:prstGeom prst="roundRect">
            <a:avLst/>
          </a:prstGeom>
          <a:solidFill>
            <a:srgbClr val="F9A5AB"/>
          </a:solidFill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a) Bó hoa của bạn nào có nhiều bông hoa nhất?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BD594-EDC7-4F8F-A744-DF49B392F4A6}"/>
              </a:ext>
            </a:extLst>
          </p:cNvPr>
          <p:cNvSpPr txBox="1"/>
          <p:nvPr/>
        </p:nvSpPr>
        <p:spPr>
          <a:xfrm>
            <a:off x="770167" y="4986310"/>
            <a:ext cx="10668000" cy="715089"/>
          </a:xfrm>
          <a:prstGeom prst="roundRect">
            <a:avLst/>
          </a:prstGeom>
          <a:solidFill>
            <a:srgbClr val="F9A5AB"/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b) Bó hoa của bạn nào có ít bông hoa nhất?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24A468-166B-42B6-935F-641BD88F8BC8}"/>
              </a:ext>
            </a:extLst>
          </p:cNvPr>
          <p:cNvSpPr/>
          <p:nvPr/>
        </p:nvSpPr>
        <p:spPr>
          <a:xfrm>
            <a:off x="1524000" y="821230"/>
            <a:ext cx="5867400" cy="397937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BDFC7-6800-43AA-99B4-610507D4E6D0}"/>
              </a:ext>
            </a:extLst>
          </p:cNvPr>
          <p:cNvSpPr/>
          <p:nvPr/>
        </p:nvSpPr>
        <p:spPr>
          <a:xfrm>
            <a:off x="4572000" y="821230"/>
            <a:ext cx="6400800" cy="397937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510744" y="442978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81" y="687402"/>
            <a:ext cx="2231329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B382B-C43F-45F9-89D6-1F9E117217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1690" y="1267814"/>
            <a:ext cx="3828620" cy="1780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D6139-FD31-4143-A4F5-8BB70581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27" y="2895600"/>
            <a:ext cx="10632346" cy="1457070"/>
          </a:xfrm>
          <a:prstGeom prst="rect">
            <a:avLst/>
          </a:prstGeom>
        </p:spPr>
      </p:pic>
      <p:grpSp>
        <p:nvGrpSpPr>
          <p:cNvPr id="14" name="15">
            <a:extLst>
              <a:ext uri="{FF2B5EF4-FFF2-40B4-BE49-F238E27FC236}">
                <a16:creationId xmlns:a16="http://schemas.microsoft.com/office/drawing/2014/main" id="{D2AEE298-AFC6-4124-8BFF-81EAF15FA9E3}"/>
              </a:ext>
            </a:extLst>
          </p:cNvPr>
          <p:cNvGrpSpPr/>
          <p:nvPr/>
        </p:nvGrpSpPr>
        <p:grpSpPr>
          <a:xfrm>
            <a:off x="9443671" y="699796"/>
            <a:ext cx="1224329" cy="606490"/>
            <a:chOff x="10727999" y="49284"/>
            <a:chExt cx="1224329" cy="1092600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5EB730E7-1D3D-4BB9-B14F-C643C7634BE2}"/>
                </a:ext>
              </a:extLst>
            </p:cNvPr>
            <p:cNvSpPr/>
            <p:nvPr/>
          </p:nvSpPr>
          <p:spPr>
            <a:xfrm>
              <a:off x="10727999" y="49284"/>
              <a:ext cx="1224329" cy="1092600"/>
            </a:xfrm>
            <a:prstGeom prst="rect">
              <a:avLst/>
            </a:prstGeom>
            <a:solidFill>
              <a:srgbClr val="F3C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256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BD96D-F953-47BE-8FAD-D17F6AD53829}"/>
                </a:ext>
              </a:extLst>
            </p:cNvPr>
            <p:cNvSpPr txBox="1"/>
            <p:nvPr/>
          </p:nvSpPr>
          <p:spPr>
            <a:xfrm>
              <a:off x="10854216" y="50673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700" spc="256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</a:rPr>
                <a:t>SGK-18,19</a:t>
              </a:r>
              <a:endParaRPr lang="zh-CN" altLang="en-US" sz="1700" spc="256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9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9">
            <a:extLst>
              <a:ext uri="{FF2B5EF4-FFF2-40B4-BE49-F238E27FC236}">
                <a16:creationId xmlns:a16="http://schemas.microsoft.com/office/drawing/2014/main" id="{3985EE4E-D669-4C2E-8BD5-45C7C7F5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133600"/>
            <a:ext cx="3418000" cy="221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374D7-6327-4D09-B552-B3C21B516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2150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2A36137-652E-4456-A9AC-C09DF9517A2A}"/>
              </a:ext>
            </a:extLst>
          </p:cNvPr>
          <p:cNvGrpSpPr/>
          <p:nvPr/>
        </p:nvGrpSpPr>
        <p:grpSpPr>
          <a:xfrm>
            <a:off x="457200" y="419725"/>
            <a:ext cx="668922" cy="707886"/>
            <a:chOff x="1559434" y="1176116"/>
            <a:chExt cx="668922" cy="7078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AB723AC-93A9-41C2-8CDE-213E84693F6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5A0BFEF-2DE8-4747-99D7-874C2FA762C2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38BD8C-2606-45EB-A82E-3849B7512C66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01C189-5170-4840-BEDE-A70BB28041C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147F178-33BE-4153-81BE-8041C92A1106}"/>
              </a:ext>
            </a:extLst>
          </p:cNvPr>
          <p:cNvSpPr txBox="1"/>
          <p:nvPr/>
        </p:nvSpPr>
        <p:spPr>
          <a:xfrm>
            <a:off x="1263265" y="465892"/>
            <a:ext cx="725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Số nào lớn hơn trong mỗi cặp?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C94897-ECE7-4187-84F6-D2D7A3D39874}"/>
              </a:ext>
            </a:extLst>
          </p:cNvPr>
          <p:cNvGrpSpPr/>
          <p:nvPr/>
        </p:nvGrpSpPr>
        <p:grpSpPr>
          <a:xfrm>
            <a:off x="762000" y="1905000"/>
            <a:ext cx="3266548" cy="3350662"/>
            <a:chOff x="1015326" y="1905000"/>
            <a:chExt cx="3266548" cy="33506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1B7BC0-0895-47DF-9723-608C52CA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0AF799E-9A43-417E-92E5-F12654B27E5D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0BCAACD-8EBC-4654-AD6A-1DB3F2777D27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13962F6-F3B4-47F1-9A57-B694EEBD6DA1}"/>
              </a:ext>
            </a:extLst>
          </p:cNvPr>
          <p:cNvSpPr/>
          <p:nvPr/>
        </p:nvSpPr>
        <p:spPr>
          <a:xfrm>
            <a:off x="1081769" y="227182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DF56019-F87E-4153-AA6F-333B03440307}"/>
              </a:ext>
            </a:extLst>
          </p:cNvPr>
          <p:cNvSpPr/>
          <p:nvPr/>
        </p:nvSpPr>
        <p:spPr>
          <a:xfrm>
            <a:off x="2970595" y="521931"/>
            <a:ext cx="1906206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238A72-0A0B-4643-A7F8-1E8EEB5E9A04}"/>
              </a:ext>
            </a:extLst>
          </p:cNvPr>
          <p:cNvGrpSpPr/>
          <p:nvPr/>
        </p:nvGrpSpPr>
        <p:grpSpPr>
          <a:xfrm>
            <a:off x="4462726" y="1905000"/>
            <a:ext cx="3266548" cy="3350662"/>
            <a:chOff x="1015326" y="1905000"/>
            <a:chExt cx="3266548" cy="3350662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B31C3CFE-3059-4D43-B203-07687E99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24F1C1C-526F-47FA-815C-0C1968886D8D}"/>
                </a:ext>
              </a:extLst>
            </p:cNvPr>
            <p:cNvSpPr txBox="1"/>
            <p:nvPr/>
          </p:nvSpPr>
          <p:spPr>
            <a:xfrm>
              <a:off x="1282315" y="22669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7F1E16A-DBF7-4DA2-9917-FC25E8299C17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1D0A084F-D01C-4D7D-8D98-24084FAEE597}"/>
              </a:ext>
            </a:extLst>
          </p:cNvPr>
          <p:cNvSpPr/>
          <p:nvPr/>
        </p:nvSpPr>
        <p:spPr>
          <a:xfrm>
            <a:off x="6629400" y="246232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795D2E7-964B-4A4D-B262-351197C59EB0}"/>
              </a:ext>
            </a:extLst>
          </p:cNvPr>
          <p:cNvGrpSpPr/>
          <p:nvPr/>
        </p:nvGrpSpPr>
        <p:grpSpPr>
          <a:xfrm>
            <a:off x="8239652" y="1905000"/>
            <a:ext cx="3266548" cy="3350662"/>
            <a:chOff x="1015326" y="1905000"/>
            <a:chExt cx="3266548" cy="3350662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4632C1D8-F717-4593-AA87-98C6EA803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607D925-EF6F-48C2-B5A4-9DA725E92B17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18EDCFE-7D3B-4E56-A268-6C0C71349456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BE9288A0-02C4-4C90-8C29-E7A6B94A8D2B}"/>
              </a:ext>
            </a:extLst>
          </p:cNvPr>
          <p:cNvSpPr/>
          <p:nvPr/>
        </p:nvSpPr>
        <p:spPr>
          <a:xfrm>
            <a:off x="10401300" y="2438400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072CBB42-D93B-4B92-8F35-E26E87CEF084}"/>
              </a:ext>
            </a:extLst>
          </p:cNvPr>
          <p:cNvSpPr/>
          <p:nvPr/>
        </p:nvSpPr>
        <p:spPr>
          <a:xfrm>
            <a:off x="455734" y="1702727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A65DFD7D-2183-48F2-8BD7-27815856DAAD}"/>
              </a:ext>
            </a:extLst>
          </p:cNvPr>
          <p:cNvSpPr/>
          <p:nvPr/>
        </p:nvSpPr>
        <p:spPr>
          <a:xfrm>
            <a:off x="4100378" y="1702727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9" grpId="0" animBg="1"/>
      <p:bldP spid="170" grpId="0" animBg="1"/>
      <p:bldP spid="175" grpId="0" animBg="1"/>
      <p:bldP spid="180" grpId="0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25806C5-9764-4AFD-9062-CE9178177E83}"/>
              </a:ext>
            </a:extLst>
          </p:cNvPr>
          <p:cNvGrpSpPr/>
          <p:nvPr/>
        </p:nvGrpSpPr>
        <p:grpSpPr>
          <a:xfrm>
            <a:off x="457200" y="419725"/>
            <a:ext cx="668922" cy="707886"/>
            <a:chOff x="1559434" y="1176116"/>
            <a:chExt cx="668922" cy="707886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676D22-EF4B-49F0-A40E-6E510823907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515907E-1D3A-45E4-A528-EFACBBCBD74B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E621C5B-4448-4156-95C8-CE0FE93B287A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0B0C44F-B32D-481A-AAEE-6A274BDCB595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5A2E4D8-4A06-4197-9275-F29298234293}"/>
              </a:ext>
            </a:extLst>
          </p:cNvPr>
          <p:cNvSpPr txBox="1"/>
          <p:nvPr/>
        </p:nvSpPr>
        <p:spPr>
          <a:xfrm>
            <a:off x="1263265" y="465892"/>
            <a:ext cx="74235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Số nào bé hơn trong mỗi cặp?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D8217A9-56CA-4EB0-B73B-1E825EDD7C03}"/>
              </a:ext>
            </a:extLst>
          </p:cNvPr>
          <p:cNvSpPr/>
          <p:nvPr/>
        </p:nvSpPr>
        <p:spPr>
          <a:xfrm>
            <a:off x="2970595" y="521931"/>
            <a:ext cx="175912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6B63658-D399-4AE6-8188-95DB8312A275}"/>
              </a:ext>
            </a:extLst>
          </p:cNvPr>
          <p:cNvGrpSpPr/>
          <p:nvPr/>
        </p:nvGrpSpPr>
        <p:grpSpPr>
          <a:xfrm>
            <a:off x="762000" y="1905000"/>
            <a:ext cx="3266548" cy="3350662"/>
            <a:chOff x="1015326" y="1905000"/>
            <a:chExt cx="3266548" cy="3350662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4898142-8ECE-417D-B37C-BDE79405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C2B0959-E33E-4E8A-8F5C-3C34BBEAE324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5EAA40C-F166-452C-ACF5-BACC9747206F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7B2E00D-78F7-4A17-B93B-6F6D761D3403}"/>
              </a:ext>
            </a:extLst>
          </p:cNvPr>
          <p:cNvSpPr/>
          <p:nvPr/>
        </p:nvSpPr>
        <p:spPr>
          <a:xfrm>
            <a:off x="2935294" y="244327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CB5C307-7F1A-4ACF-936C-F947907359AA}"/>
              </a:ext>
            </a:extLst>
          </p:cNvPr>
          <p:cNvGrpSpPr/>
          <p:nvPr/>
        </p:nvGrpSpPr>
        <p:grpSpPr>
          <a:xfrm>
            <a:off x="4462726" y="1905000"/>
            <a:ext cx="3266548" cy="3350662"/>
            <a:chOff x="1015326" y="1905000"/>
            <a:chExt cx="3266548" cy="3350662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068B6AB5-4554-4B27-BB26-5F583D5AA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271EE8E-1387-4F94-8042-292BD9CCF015}"/>
                </a:ext>
              </a:extLst>
            </p:cNvPr>
            <p:cNvSpPr txBox="1"/>
            <p:nvPr/>
          </p:nvSpPr>
          <p:spPr>
            <a:xfrm>
              <a:off x="1295400" y="22669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FAC1F83-1363-495B-B550-F93A367AF38A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B4806AC6-642C-4A8C-AF1B-D572EA3C6BF5}"/>
              </a:ext>
            </a:extLst>
          </p:cNvPr>
          <p:cNvSpPr/>
          <p:nvPr/>
        </p:nvSpPr>
        <p:spPr>
          <a:xfrm>
            <a:off x="6629400" y="2476500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C83BF16-71B8-4F83-B106-B3FD2A1B78C7}"/>
              </a:ext>
            </a:extLst>
          </p:cNvPr>
          <p:cNvGrpSpPr/>
          <p:nvPr/>
        </p:nvGrpSpPr>
        <p:grpSpPr>
          <a:xfrm>
            <a:off x="8239652" y="1905000"/>
            <a:ext cx="3266548" cy="3350662"/>
            <a:chOff x="1015326" y="1905000"/>
            <a:chExt cx="3266548" cy="335066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58B9C9F-FE15-411F-8C90-4C879D3D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065CFC6-705C-495C-8EED-9F8FBA6C27EA}"/>
                </a:ext>
              </a:extLst>
            </p:cNvPr>
            <p:cNvSpPr txBox="1"/>
            <p:nvPr/>
          </p:nvSpPr>
          <p:spPr>
            <a:xfrm>
              <a:off x="1310074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371F990-3DE6-40D9-845C-C72E03780B8D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89AD8F98-37E8-49A4-A196-90FDE98B3134}"/>
              </a:ext>
            </a:extLst>
          </p:cNvPr>
          <p:cNvSpPr/>
          <p:nvPr/>
        </p:nvSpPr>
        <p:spPr>
          <a:xfrm>
            <a:off x="8543925" y="2281122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B832913E-934B-40BC-8C7F-CD05B72586C4}"/>
              </a:ext>
            </a:extLst>
          </p:cNvPr>
          <p:cNvSpPr/>
          <p:nvPr/>
        </p:nvSpPr>
        <p:spPr>
          <a:xfrm>
            <a:off x="455734" y="1704865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9FCEDDFE-469E-45C3-9369-D79EE2AEA425}"/>
              </a:ext>
            </a:extLst>
          </p:cNvPr>
          <p:cNvSpPr/>
          <p:nvPr/>
        </p:nvSpPr>
        <p:spPr>
          <a:xfrm>
            <a:off x="4100378" y="1704865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2" grpId="0" animBg="1"/>
      <p:bldP spid="138" grpId="0" animBg="1"/>
      <p:bldP spid="143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bé đến lớn.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086725" y="2476500"/>
            <a:ext cx="2733675" cy="1905000"/>
            <a:chOff x="7954546" y="2476500"/>
            <a:chExt cx="2733675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4" t="3493" r="1482" b="9170"/>
            <a:stretch>
              <a:fillRect/>
            </a:stretch>
          </p:blipFill>
          <p:spPr>
            <a:xfrm>
              <a:off x="7954546" y="2476500"/>
              <a:ext cx="2733675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46308" y="31545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905375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4" t="3493" r="33643" b="9170"/>
            <a:stretch>
              <a:fillRect/>
            </a:stretch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15522" y="33545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3200400" cy="1905000"/>
            <a:chOff x="1087021" y="2476500"/>
            <a:chExt cx="3200400" cy="1905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" t="3493" r="63701" b="9170"/>
            <a:stretch>
              <a:fillRect/>
            </a:stretch>
          </p:blipFill>
          <p:spPr>
            <a:xfrm>
              <a:off x="1087021" y="2476500"/>
              <a:ext cx="3200400" cy="19050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119737" y="31164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18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4.44444E-6 L -0.06068 0.17731 C -0.07695 0.21736 -0.10156 0.23912 -0.12747 0.23912 C -0.15677 0.23912 -0.18034 0.21736 -0.19661 0.17731 L -0.27539 4.44444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19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 L 0.08138 -0.05995 C 0.09714 -0.07361 0.1207 -0.08194 0.14531 -0.08194 C 0.17357 -0.08194 0.19596 -0.07361 0.21172 -0.05995 L 0.2875 0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bé đến lớn.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153400" y="2476500"/>
            <a:ext cx="2514600" cy="1905000"/>
            <a:chOff x="8021221" y="2476500"/>
            <a:chExt cx="2514600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3" r="1614"/>
            <a:stretch/>
          </p:blipFill>
          <p:spPr>
            <a:xfrm>
              <a:off x="80212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65358" y="32180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724400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3" r="33833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15522" y="3192959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2971800" cy="1790700"/>
            <a:chOff x="1087021" y="2476500"/>
            <a:chExt cx="2971800" cy="17907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" r="63998" b="6000"/>
            <a:stretch/>
          </p:blipFill>
          <p:spPr>
            <a:xfrm>
              <a:off x="1087021" y="2476500"/>
              <a:ext cx="2971800" cy="17907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653137" y="28370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456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6705 -0.08356 C 0.08099 -0.10231 0.10195 -0.11227 0.12396 -0.11227 C 0.14896 -0.11227 0.16901 -0.10231 0.18294 -0.08356 L 0.25 0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9 0.01667 L -0.20469 0.14028 C -0.1892 0.16829 -0.16576 0.18403 -0.14115 0.18403 C -0.11316 0.18403 -0.09075 0.16829 -0.07526 0.14028 L 5E-6 0.01667 " pathEditMode="relative" rAng="0" ptsTypes="AAAAA">
                                      <p:cBhvr>
                                        <p:cTn id="30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261</TotalTime>
  <Words>264</Words>
  <Application>Microsoft Office PowerPoint</Application>
  <PresentationFormat>Widescreen</PresentationFormat>
  <Paragraphs>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#9Slide07 SVNPosterizer KG Inli</vt:lpstr>
      <vt:lpstr>Arial</vt:lpstr>
      <vt:lpstr>Calibri</vt:lpstr>
      <vt:lpstr>Quicksand</vt:lpstr>
      <vt:lpstr>Quicksand Medium</vt:lpstr>
      <vt:lpstr>字魂36号-正文宋楷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181</cp:revision>
  <dcterms:created xsi:type="dcterms:W3CDTF">2021-11-10T08:25:33Z</dcterms:created>
  <dcterms:modified xsi:type="dcterms:W3CDTF">2023-07-19T06:56:41Z</dcterms:modified>
  <cp:category>9Slide.vn</cp:category>
</cp:coreProperties>
</file>