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2"/>
  </p:notesMasterIdLst>
  <p:sldIdLst>
    <p:sldId id="396" r:id="rId3"/>
    <p:sldId id="377" r:id="rId4"/>
    <p:sldId id="389" r:id="rId5"/>
    <p:sldId id="374" r:id="rId6"/>
    <p:sldId id="424" r:id="rId7"/>
    <p:sldId id="432" r:id="rId8"/>
    <p:sldId id="391" r:id="rId9"/>
    <p:sldId id="386" r:id="rId10"/>
    <p:sldId id="3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F92"/>
    <a:srgbClr val="CCFF66"/>
    <a:srgbClr val="F0F0F0"/>
    <a:srgbClr val="FFFFFF"/>
    <a:srgbClr val="CCFFFF"/>
    <a:srgbClr val="FFFFCC"/>
    <a:srgbClr val="CCFFCC"/>
    <a:srgbClr val="CCFF99"/>
    <a:srgbClr val="FFCC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74" autoAdjust="0"/>
    <p:restoredTop sz="89824" autoAdjust="0"/>
  </p:normalViewPr>
  <p:slideViewPr>
    <p:cSldViewPr snapToGrid="0">
      <p:cViewPr varScale="1">
        <p:scale>
          <a:sx n="75" d="100"/>
          <a:sy n="75" d="100"/>
        </p:scale>
        <p:origin x="-624"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E0D4FA-B696-40D0-ABC5-64F9F694A7B5}" type="datetimeFigureOut">
              <a:rPr lang="en-US" smtClean="0"/>
              <a:t>11/03/2025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F36B46-36BC-4478-B36A-082DA069441B}" type="slidenum">
              <a:rPr lang="en-US" smtClean="0"/>
              <a:t>‹#›</a:t>
            </a:fld>
            <a:endParaRPr lang="en-US"/>
          </a:p>
        </p:txBody>
      </p:sp>
    </p:spTree>
    <p:extLst>
      <p:ext uri="{BB962C8B-B14F-4D97-AF65-F5344CB8AC3E}">
        <p14:creationId xmlns:p14="http://schemas.microsoft.com/office/powerpoint/2010/main" val="1195289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6"/>
        <p:cNvGrpSpPr/>
        <p:nvPr/>
      </p:nvGrpSpPr>
      <p:grpSpPr>
        <a:xfrm>
          <a:off x="0" y="0"/>
          <a:ext cx="0" cy="0"/>
          <a:chOff x="0" y="0"/>
          <a:chExt cx="0" cy="0"/>
        </a:xfrm>
      </p:grpSpPr>
      <p:sp>
        <p:nvSpPr>
          <p:cNvPr id="1797" name="Google Shape;1797;g77cf0412cd_0_18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8" name="Google Shape;1798;g77cf0412cd_0_18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4"/>
        <p:cNvGrpSpPr/>
        <p:nvPr/>
      </p:nvGrpSpPr>
      <p:grpSpPr>
        <a:xfrm>
          <a:off x="0" y="0"/>
          <a:ext cx="0" cy="0"/>
          <a:chOff x="0" y="0"/>
          <a:chExt cx="0" cy="0"/>
        </a:xfrm>
      </p:grpSpPr>
      <p:sp>
        <p:nvSpPr>
          <p:cNvPr id="3075" name="Google Shape;3075;g77cf0412cd_0_39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6" name="Google Shape;3076;g77cf0412cd_0_39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62C42E-CCAE-B981-259C-F2AD562811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49CEC4B0-332A-96B9-C37F-D830F31878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8718DBF4-8F29-36BC-B338-645EAE379CD5}"/>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5" name="Footer Placeholder 4">
            <a:extLst>
              <a:ext uri="{FF2B5EF4-FFF2-40B4-BE49-F238E27FC236}">
                <a16:creationId xmlns="" xmlns:a16="http://schemas.microsoft.com/office/drawing/2014/main" id="{AED9C2BC-E63C-7AD0-3391-C31F3633B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A1D9B9A-C026-0038-69DA-35B428DDD98C}"/>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2156916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19690F-1CB8-73AA-3528-51A61071E2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C5FBCC89-C4E5-7C1C-9B6E-4755077D66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7344CF8-8860-331F-D51D-E071E084A2DA}"/>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5" name="Footer Placeholder 4">
            <a:extLst>
              <a:ext uri="{FF2B5EF4-FFF2-40B4-BE49-F238E27FC236}">
                <a16:creationId xmlns="" xmlns:a16="http://schemas.microsoft.com/office/drawing/2014/main" id="{26F91B6C-E1C2-4C0F-2357-060FE27AC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71C39DD-6982-DFDD-F5CA-29FD62F5603A}"/>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3887412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5676958-6DBC-269B-D62E-5220FA81B2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37F39152-2B43-A209-12F9-BB7A408ED3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499B01D-8147-CF1C-7DB6-EF50C6C3FE48}"/>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5" name="Footer Placeholder 4">
            <a:extLst>
              <a:ext uri="{FF2B5EF4-FFF2-40B4-BE49-F238E27FC236}">
                <a16:creationId xmlns="" xmlns:a16="http://schemas.microsoft.com/office/drawing/2014/main" id="{FB58A9E0-5CDB-D242-D574-C14FF2416F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D598157-4741-A7C4-D9D7-CEAF97237841}"/>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1071505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lt2"/>
        </a:solidFill>
        <a:effectLst/>
      </p:bgPr>
    </p:bg>
    <p:spTree>
      <p:nvGrpSpPr>
        <p:cNvPr id="1" name="Shape 8"/>
        <p:cNvGrpSpPr/>
        <p:nvPr/>
      </p:nvGrpSpPr>
      <p:grpSpPr>
        <a:xfrm>
          <a:off x="0" y="0"/>
          <a:ext cx="0" cy="0"/>
          <a:chOff x="0" y="0"/>
          <a:chExt cx="0" cy="0"/>
        </a:xfrm>
      </p:grpSpPr>
      <p:sp>
        <p:nvSpPr>
          <p:cNvPr id="9" name="Google Shape;9;p2"/>
          <p:cNvSpPr/>
          <p:nvPr/>
        </p:nvSpPr>
        <p:spPr>
          <a:xfrm>
            <a:off x="2565967" y="591433"/>
            <a:ext cx="7074000" cy="7074000"/>
          </a:xfrm>
          <a:prstGeom prst="ellipse">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 name="Google Shape;10;p2"/>
          <p:cNvSpPr txBox="1">
            <a:spLocks noGrp="1"/>
          </p:cNvSpPr>
          <p:nvPr>
            <p:ph type="subTitle" idx="1"/>
          </p:nvPr>
        </p:nvSpPr>
        <p:spPr>
          <a:xfrm>
            <a:off x="4705900" y="5190567"/>
            <a:ext cx="2780400" cy="65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000"/>
              <a:buNone/>
              <a:defRPr>
                <a:solidFill>
                  <a:schemeClr val="dk1"/>
                </a:solidFill>
              </a:defRPr>
            </a:lvl1pPr>
            <a:lvl2pPr lvl="1" rtl="0">
              <a:lnSpc>
                <a:spcPct val="100000"/>
              </a:lnSpc>
              <a:spcBef>
                <a:spcPts val="0"/>
              </a:spcBef>
              <a:spcAft>
                <a:spcPts val="0"/>
              </a:spcAft>
              <a:buClr>
                <a:schemeClr val="dk1"/>
              </a:buClr>
              <a:buSzPts val="2800"/>
              <a:buNone/>
              <a:defRPr sz="3733">
                <a:solidFill>
                  <a:schemeClr val="dk1"/>
                </a:solidFill>
              </a:defRPr>
            </a:lvl2pPr>
            <a:lvl3pPr lvl="2" rtl="0">
              <a:lnSpc>
                <a:spcPct val="100000"/>
              </a:lnSpc>
              <a:spcBef>
                <a:spcPts val="0"/>
              </a:spcBef>
              <a:spcAft>
                <a:spcPts val="0"/>
              </a:spcAft>
              <a:buClr>
                <a:schemeClr val="dk1"/>
              </a:buClr>
              <a:buSzPts val="2800"/>
              <a:buNone/>
              <a:defRPr sz="3733">
                <a:solidFill>
                  <a:schemeClr val="dk1"/>
                </a:solidFill>
              </a:defRPr>
            </a:lvl3pPr>
            <a:lvl4pPr lvl="3" rtl="0">
              <a:lnSpc>
                <a:spcPct val="100000"/>
              </a:lnSpc>
              <a:spcBef>
                <a:spcPts val="0"/>
              </a:spcBef>
              <a:spcAft>
                <a:spcPts val="0"/>
              </a:spcAft>
              <a:buClr>
                <a:schemeClr val="dk1"/>
              </a:buClr>
              <a:buSzPts val="2800"/>
              <a:buNone/>
              <a:defRPr sz="3733">
                <a:solidFill>
                  <a:schemeClr val="dk1"/>
                </a:solidFill>
              </a:defRPr>
            </a:lvl4pPr>
            <a:lvl5pPr lvl="4" rtl="0">
              <a:lnSpc>
                <a:spcPct val="100000"/>
              </a:lnSpc>
              <a:spcBef>
                <a:spcPts val="0"/>
              </a:spcBef>
              <a:spcAft>
                <a:spcPts val="0"/>
              </a:spcAft>
              <a:buClr>
                <a:schemeClr val="dk1"/>
              </a:buClr>
              <a:buSzPts val="2800"/>
              <a:buNone/>
              <a:defRPr sz="3733">
                <a:solidFill>
                  <a:schemeClr val="dk1"/>
                </a:solidFill>
              </a:defRPr>
            </a:lvl5pPr>
            <a:lvl6pPr lvl="5" rtl="0">
              <a:lnSpc>
                <a:spcPct val="100000"/>
              </a:lnSpc>
              <a:spcBef>
                <a:spcPts val="0"/>
              </a:spcBef>
              <a:spcAft>
                <a:spcPts val="0"/>
              </a:spcAft>
              <a:buClr>
                <a:schemeClr val="dk1"/>
              </a:buClr>
              <a:buSzPts val="2800"/>
              <a:buNone/>
              <a:defRPr sz="3733">
                <a:solidFill>
                  <a:schemeClr val="dk1"/>
                </a:solidFill>
              </a:defRPr>
            </a:lvl6pPr>
            <a:lvl7pPr lvl="6" rtl="0">
              <a:lnSpc>
                <a:spcPct val="100000"/>
              </a:lnSpc>
              <a:spcBef>
                <a:spcPts val="0"/>
              </a:spcBef>
              <a:spcAft>
                <a:spcPts val="0"/>
              </a:spcAft>
              <a:buClr>
                <a:schemeClr val="dk1"/>
              </a:buClr>
              <a:buSzPts val="2800"/>
              <a:buNone/>
              <a:defRPr sz="3733">
                <a:solidFill>
                  <a:schemeClr val="dk1"/>
                </a:solidFill>
              </a:defRPr>
            </a:lvl7pPr>
            <a:lvl8pPr lvl="7" rtl="0">
              <a:lnSpc>
                <a:spcPct val="100000"/>
              </a:lnSpc>
              <a:spcBef>
                <a:spcPts val="0"/>
              </a:spcBef>
              <a:spcAft>
                <a:spcPts val="0"/>
              </a:spcAft>
              <a:buClr>
                <a:schemeClr val="dk1"/>
              </a:buClr>
              <a:buSzPts val="2800"/>
              <a:buNone/>
              <a:defRPr sz="3733">
                <a:solidFill>
                  <a:schemeClr val="dk1"/>
                </a:solidFill>
              </a:defRPr>
            </a:lvl8pPr>
            <a:lvl9pPr lvl="8" rtl="0">
              <a:lnSpc>
                <a:spcPct val="100000"/>
              </a:lnSpc>
              <a:spcBef>
                <a:spcPts val="0"/>
              </a:spcBef>
              <a:spcAft>
                <a:spcPts val="0"/>
              </a:spcAft>
              <a:buClr>
                <a:schemeClr val="dk1"/>
              </a:buClr>
              <a:buSzPts val="2800"/>
              <a:buNone/>
              <a:defRPr sz="3733">
                <a:solidFill>
                  <a:schemeClr val="dk1"/>
                </a:solidFill>
              </a:defRPr>
            </a:lvl9pPr>
          </a:lstStyle>
          <a:p>
            <a:endParaRPr/>
          </a:p>
        </p:txBody>
      </p:sp>
      <p:sp>
        <p:nvSpPr>
          <p:cNvPr id="11" name="Google Shape;11;p2"/>
          <p:cNvSpPr txBox="1">
            <a:spLocks noGrp="1"/>
          </p:cNvSpPr>
          <p:nvPr>
            <p:ph type="title"/>
          </p:nvPr>
        </p:nvSpPr>
        <p:spPr>
          <a:xfrm>
            <a:off x="4079467" y="1130563"/>
            <a:ext cx="4047600" cy="24540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3600"/>
              <a:buNone/>
              <a:defRPr sz="6667" b="1"/>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Tree>
    <p:extLst>
      <p:ext uri="{BB962C8B-B14F-4D97-AF65-F5344CB8AC3E}">
        <p14:creationId xmlns:p14="http://schemas.microsoft.com/office/powerpoint/2010/main" val="918990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2"/>
        <p:cNvGrpSpPr/>
        <p:nvPr/>
      </p:nvGrpSpPr>
      <p:grpSpPr>
        <a:xfrm>
          <a:off x="0" y="0"/>
          <a:ext cx="0" cy="0"/>
          <a:chOff x="0" y="0"/>
          <a:chExt cx="0" cy="0"/>
        </a:xfrm>
      </p:grpSpPr>
      <p:sp>
        <p:nvSpPr>
          <p:cNvPr id="13" name="Google Shape;13;p3"/>
          <p:cNvSpPr/>
          <p:nvPr/>
        </p:nvSpPr>
        <p:spPr>
          <a:xfrm>
            <a:off x="-1600" y="3429000"/>
            <a:ext cx="12213200" cy="2468000"/>
          </a:xfrm>
          <a:prstGeom prst="rect">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4" name="Google Shape;14;p3"/>
          <p:cNvGrpSpPr/>
          <p:nvPr/>
        </p:nvGrpSpPr>
        <p:grpSpPr>
          <a:xfrm>
            <a:off x="-2044" y="5896843"/>
            <a:ext cx="12200936" cy="961207"/>
            <a:chOff x="6554556" y="4623505"/>
            <a:chExt cx="7127825" cy="720905"/>
          </a:xfrm>
        </p:grpSpPr>
        <p:sp>
          <p:nvSpPr>
            <p:cNvPr id="15" name="Google Shape;15;p3"/>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 name="Google Shape;16;p3"/>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 name="Google Shape;17;p3"/>
          <p:cNvSpPr txBox="1">
            <a:spLocks noGrp="1"/>
          </p:cNvSpPr>
          <p:nvPr>
            <p:ph type="subTitle" idx="1"/>
          </p:nvPr>
        </p:nvSpPr>
        <p:spPr>
          <a:xfrm>
            <a:off x="961200" y="1727241"/>
            <a:ext cx="5134800" cy="72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3333"/>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
        <p:nvSpPr>
          <p:cNvPr id="18" name="Google Shape;18;p3"/>
          <p:cNvSpPr txBox="1">
            <a:spLocks noGrp="1"/>
          </p:cNvSpPr>
          <p:nvPr>
            <p:ph type="title"/>
          </p:nvPr>
        </p:nvSpPr>
        <p:spPr>
          <a:xfrm>
            <a:off x="961200" y="739901"/>
            <a:ext cx="51348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8000" b="1"/>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Tree>
    <p:extLst>
      <p:ext uri="{BB962C8B-B14F-4D97-AF65-F5344CB8AC3E}">
        <p14:creationId xmlns:p14="http://schemas.microsoft.com/office/powerpoint/2010/main" val="1865838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grpSp>
        <p:nvGrpSpPr>
          <p:cNvPr id="20" name="Google Shape;20;p4"/>
          <p:cNvGrpSpPr/>
          <p:nvPr/>
        </p:nvGrpSpPr>
        <p:grpSpPr>
          <a:xfrm>
            <a:off x="-323257" y="417801"/>
            <a:ext cx="12726425" cy="1166151"/>
            <a:chOff x="-242443" y="237150"/>
            <a:chExt cx="9544819" cy="874613"/>
          </a:xfrm>
        </p:grpSpPr>
        <p:sp>
          <p:nvSpPr>
            <p:cNvPr id="21" name="Google Shape;21;p4"/>
            <p:cNvSpPr/>
            <p:nvPr/>
          </p:nvSpPr>
          <p:spPr>
            <a:xfrm>
              <a:off x="7625675" y="408622"/>
              <a:ext cx="808827" cy="645494"/>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4"/>
            <p:cNvSpPr/>
            <p:nvPr/>
          </p:nvSpPr>
          <p:spPr>
            <a:xfrm>
              <a:off x="855672" y="238550"/>
              <a:ext cx="599324" cy="348163"/>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3" name="Google Shape;23;p4"/>
            <p:cNvSpPr/>
            <p:nvPr/>
          </p:nvSpPr>
          <p:spPr>
            <a:xfrm>
              <a:off x="8585054" y="237150"/>
              <a:ext cx="717322" cy="416604"/>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4" name="Google Shape;24;p4"/>
            <p:cNvSpPr/>
            <p:nvPr/>
          </p:nvSpPr>
          <p:spPr>
            <a:xfrm>
              <a:off x="-242443" y="427082"/>
              <a:ext cx="1178906" cy="684681"/>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5" name="Google Shape;25;p4"/>
          <p:cNvSpPr txBox="1">
            <a:spLocks noGrp="1"/>
          </p:cNvSpPr>
          <p:nvPr>
            <p:ph type="body" idx="1"/>
          </p:nvPr>
        </p:nvSpPr>
        <p:spPr>
          <a:xfrm>
            <a:off x="817400" y="1765167"/>
            <a:ext cx="10572400" cy="3830400"/>
          </a:xfrm>
          <a:prstGeom prst="rect">
            <a:avLst/>
          </a:prstGeom>
        </p:spPr>
        <p:txBody>
          <a:bodyPr spcFirstLastPara="1" wrap="square" lIns="91425" tIns="91425" rIns="91425" bIns="91425" anchor="t" anchorCtr="0">
            <a:noAutofit/>
          </a:bodyPr>
          <a:lstStyle>
            <a:lvl1pPr marL="609585" lvl="0" indent="-406390" rtl="0">
              <a:spcBef>
                <a:spcPts val="0"/>
              </a:spcBef>
              <a:spcAft>
                <a:spcPts val="0"/>
              </a:spcAft>
              <a:buClr>
                <a:srgbClr val="434343"/>
              </a:buClr>
              <a:buSzPts val="1200"/>
              <a:buAutoNum type="arabicPeriod"/>
              <a:defRPr sz="1600"/>
            </a:lvl1pPr>
            <a:lvl2pPr marL="1219170" lvl="1" indent="-406390" rtl="0">
              <a:spcBef>
                <a:spcPts val="2133"/>
              </a:spcBef>
              <a:spcAft>
                <a:spcPts val="0"/>
              </a:spcAft>
              <a:buClr>
                <a:srgbClr val="434343"/>
              </a:buClr>
              <a:buSzPts val="1200"/>
              <a:buFont typeface="Roboto Condensed Light"/>
              <a:buAutoNum type="alphaLcPeriod"/>
              <a:defRPr sz="1600"/>
            </a:lvl2pPr>
            <a:lvl3pPr marL="1828754" lvl="2" indent="-406390" rtl="0">
              <a:spcBef>
                <a:spcPts val="2133"/>
              </a:spcBef>
              <a:spcAft>
                <a:spcPts val="0"/>
              </a:spcAft>
              <a:buClr>
                <a:srgbClr val="434343"/>
              </a:buClr>
              <a:buSzPts val="1200"/>
              <a:buFont typeface="Roboto Condensed Light"/>
              <a:buAutoNum type="romanLcPeriod"/>
              <a:defRPr sz="1600"/>
            </a:lvl3pPr>
            <a:lvl4pPr marL="2438339" lvl="3" indent="-406390" rtl="0">
              <a:spcBef>
                <a:spcPts val="2133"/>
              </a:spcBef>
              <a:spcAft>
                <a:spcPts val="0"/>
              </a:spcAft>
              <a:buClr>
                <a:srgbClr val="434343"/>
              </a:buClr>
              <a:buSzPts val="1200"/>
              <a:buFont typeface="Roboto Condensed Light"/>
              <a:buAutoNum type="arabicPeriod"/>
              <a:defRPr sz="1600"/>
            </a:lvl4pPr>
            <a:lvl5pPr marL="3047924" lvl="4" indent="-406390" rtl="0">
              <a:spcBef>
                <a:spcPts val="2133"/>
              </a:spcBef>
              <a:spcAft>
                <a:spcPts val="0"/>
              </a:spcAft>
              <a:buClr>
                <a:srgbClr val="434343"/>
              </a:buClr>
              <a:buSzPts val="1200"/>
              <a:buFont typeface="Roboto Condensed Light"/>
              <a:buAutoNum type="alphaLcPeriod"/>
              <a:defRPr sz="1600"/>
            </a:lvl5pPr>
            <a:lvl6pPr marL="3657509" lvl="5" indent="-406390" rtl="0">
              <a:spcBef>
                <a:spcPts val="2133"/>
              </a:spcBef>
              <a:spcAft>
                <a:spcPts val="0"/>
              </a:spcAft>
              <a:buClr>
                <a:srgbClr val="434343"/>
              </a:buClr>
              <a:buSzPts val="1200"/>
              <a:buFont typeface="Roboto Condensed Light"/>
              <a:buAutoNum type="romanLcPeriod"/>
              <a:defRPr sz="1600"/>
            </a:lvl6pPr>
            <a:lvl7pPr marL="4267093" lvl="6" indent="-406390" rtl="0">
              <a:spcBef>
                <a:spcPts val="2133"/>
              </a:spcBef>
              <a:spcAft>
                <a:spcPts val="0"/>
              </a:spcAft>
              <a:buClr>
                <a:srgbClr val="434343"/>
              </a:buClr>
              <a:buSzPts val="1200"/>
              <a:buFont typeface="Roboto Condensed Light"/>
              <a:buAutoNum type="arabicPeriod"/>
              <a:defRPr sz="1600"/>
            </a:lvl7pPr>
            <a:lvl8pPr marL="4876678" lvl="7" indent="-406390" rtl="0">
              <a:spcBef>
                <a:spcPts val="2133"/>
              </a:spcBef>
              <a:spcAft>
                <a:spcPts val="0"/>
              </a:spcAft>
              <a:buClr>
                <a:srgbClr val="434343"/>
              </a:buClr>
              <a:buSzPts val="1200"/>
              <a:buFont typeface="Roboto Condensed Light"/>
              <a:buAutoNum type="alphaLcPeriod"/>
              <a:defRPr sz="1600"/>
            </a:lvl8pPr>
            <a:lvl9pPr marL="5486263" lvl="8" indent="-406390" rtl="0">
              <a:spcBef>
                <a:spcPts val="2133"/>
              </a:spcBef>
              <a:spcAft>
                <a:spcPts val="2133"/>
              </a:spcAft>
              <a:buClr>
                <a:srgbClr val="434343"/>
              </a:buClr>
              <a:buSzPts val="1200"/>
              <a:buFont typeface="Roboto Condensed Light"/>
              <a:buAutoNum type="romanLcPeriod"/>
              <a:defRPr sz="1600"/>
            </a:lvl9pPr>
          </a:lstStyle>
          <a:p>
            <a:endParaRPr/>
          </a:p>
        </p:txBody>
      </p:sp>
      <p:sp>
        <p:nvSpPr>
          <p:cNvPr id="26" name="Google Shape;26;p4"/>
          <p:cNvSpPr/>
          <p:nvPr/>
        </p:nvSpPr>
        <p:spPr>
          <a:xfrm>
            <a:off x="-2044" y="6081176"/>
            <a:ext cx="12200936" cy="776872"/>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7" name="Google Shape;27;p4"/>
          <p:cNvGrpSpPr/>
          <p:nvPr/>
        </p:nvGrpSpPr>
        <p:grpSpPr>
          <a:xfrm>
            <a:off x="-2044" y="5896843"/>
            <a:ext cx="12200936" cy="961207"/>
            <a:chOff x="6554556" y="4623505"/>
            <a:chExt cx="7127825" cy="720905"/>
          </a:xfrm>
        </p:grpSpPr>
        <p:sp>
          <p:nvSpPr>
            <p:cNvPr id="28" name="Google Shape;28;p4"/>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 name="Google Shape;29;p4"/>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0" name="Google Shape;30;p4"/>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5333" b="1"/>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Tree>
    <p:extLst>
      <p:ext uri="{BB962C8B-B14F-4D97-AF65-F5344CB8AC3E}">
        <p14:creationId xmlns:p14="http://schemas.microsoft.com/office/powerpoint/2010/main" val="1123182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bg>
      <p:bgPr>
        <a:solidFill>
          <a:schemeClr val="accent3"/>
        </a:solidFill>
        <a:effectLst/>
      </p:bgPr>
    </p:bg>
    <p:spTree>
      <p:nvGrpSpPr>
        <p:cNvPr id="1" name="Shape 31"/>
        <p:cNvGrpSpPr/>
        <p:nvPr/>
      </p:nvGrpSpPr>
      <p:grpSpPr>
        <a:xfrm>
          <a:off x="0" y="0"/>
          <a:ext cx="0" cy="0"/>
          <a:chOff x="0" y="0"/>
          <a:chExt cx="0" cy="0"/>
        </a:xfrm>
      </p:grpSpPr>
      <p:sp>
        <p:nvSpPr>
          <p:cNvPr id="32" name="Google Shape;32;p5"/>
          <p:cNvSpPr txBox="1">
            <a:spLocks noGrp="1"/>
          </p:cNvSpPr>
          <p:nvPr>
            <p:ph type="body" idx="1"/>
          </p:nvPr>
        </p:nvSpPr>
        <p:spPr>
          <a:xfrm>
            <a:off x="2309851" y="3437533"/>
            <a:ext cx="4760400" cy="2356400"/>
          </a:xfrm>
          <a:prstGeom prst="rect">
            <a:avLst/>
          </a:prstGeom>
        </p:spPr>
        <p:txBody>
          <a:bodyPr spcFirstLastPara="1" wrap="square" lIns="91425" tIns="91425" rIns="91425" bIns="91425" anchor="t" anchorCtr="0">
            <a:noAutofit/>
          </a:bodyPr>
          <a:lstStyle>
            <a:lvl1pPr marL="609585" marR="67732" lvl="0" indent="-423323">
              <a:lnSpc>
                <a:spcPct val="150000"/>
              </a:lnSpc>
              <a:spcBef>
                <a:spcPts val="0"/>
              </a:spcBef>
              <a:spcAft>
                <a:spcPts val="0"/>
              </a:spcAft>
              <a:buSzPts val="1400"/>
              <a:buChar char="●"/>
              <a:defRPr sz="1600"/>
            </a:lvl1pPr>
            <a:lvl2pPr marL="1219170" lvl="1" indent="-406390">
              <a:spcBef>
                <a:spcPts val="0"/>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3" name="Google Shape;33;p5"/>
          <p:cNvSpPr txBox="1">
            <a:spLocks noGrp="1"/>
          </p:cNvSpPr>
          <p:nvPr>
            <p:ph type="body" idx="2"/>
          </p:nvPr>
        </p:nvSpPr>
        <p:spPr>
          <a:xfrm>
            <a:off x="7070251" y="3437533"/>
            <a:ext cx="4322800" cy="2356400"/>
          </a:xfrm>
          <a:prstGeom prst="rect">
            <a:avLst/>
          </a:prstGeom>
        </p:spPr>
        <p:txBody>
          <a:bodyPr spcFirstLastPara="1" wrap="square" lIns="91425" tIns="91425" rIns="91425" bIns="91425" anchor="t" anchorCtr="0">
            <a:noAutofit/>
          </a:bodyPr>
          <a:lstStyle>
            <a:lvl1pPr marL="609585" marR="67732" lvl="0" indent="-423323">
              <a:lnSpc>
                <a:spcPct val="150000"/>
              </a:lnSpc>
              <a:spcBef>
                <a:spcPts val="0"/>
              </a:spcBef>
              <a:spcAft>
                <a:spcPts val="0"/>
              </a:spcAft>
              <a:buSzPts val="1400"/>
              <a:buChar char="●"/>
              <a:defRPr sz="1600"/>
            </a:lvl1pPr>
            <a:lvl2pPr marL="1219170" lvl="1" indent="-406390">
              <a:spcBef>
                <a:spcPts val="0"/>
              </a:spcBef>
              <a:spcAft>
                <a:spcPts val="0"/>
              </a:spcAft>
              <a:buSzPts val="1200"/>
              <a:buChar char="○"/>
              <a:defRPr sz="1600"/>
            </a:lvl2pPr>
            <a:lvl3pPr marL="1828754" lvl="2" indent="-406390">
              <a:spcBef>
                <a:spcPts val="2133"/>
              </a:spcBef>
              <a:spcAft>
                <a:spcPts val="0"/>
              </a:spcAft>
              <a:buSzPts val="1200"/>
              <a:buChar char="■"/>
              <a:defRPr sz="1600"/>
            </a:lvl3pPr>
            <a:lvl4pPr marL="2438339" lvl="3" indent="-406390">
              <a:spcBef>
                <a:spcPts val="2133"/>
              </a:spcBef>
              <a:spcAft>
                <a:spcPts val="0"/>
              </a:spcAft>
              <a:buSzPts val="1200"/>
              <a:buChar char="●"/>
              <a:defRPr sz="1600"/>
            </a:lvl4pPr>
            <a:lvl5pPr marL="3047924" lvl="4" indent="-406390">
              <a:spcBef>
                <a:spcPts val="2133"/>
              </a:spcBef>
              <a:spcAft>
                <a:spcPts val="0"/>
              </a:spcAft>
              <a:buSzPts val="1200"/>
              <a:buChar char="○"/>
              <a:defRPr sz="1600"/>
            </a:lvl5pPr>
            <a:lvl6pPr marL="3657509" lvl="5" indent="-406390">
              <a:spcBef>
                <a:spcPts val="2133"/>
              </a:spcBef>
              <a:spcAft>
                <a:spcPts val="0"/>
              </a:spcAft>
              <a:buSzPts val="1200"/>
              <a:buChar char="■"/>
              <a:defRPr sz="1600"/>
            </a:lvl6pPr>
            <a:lvl7pPr marL="4267093" lvl="6" indent="-406390">
              <a:spcBef>
                <a:spcPts val="2133"/>
              </a:spcBef>
              <a:spcAft>
                <a:spcPts val="0"/>
              </a:spcAft>
              <a:buSzPts val="1200"/>
              <a:buChar char="●"/>
              <a:defRPr sz="1600"/>
            </a:lvl7pPr>
            <a:lvl8pPr marL="4876678" lvl="7" indent="-406390">
              <a:spcBef>
                <a:spcPts val="2133"/>
              </a:spcBef>
              <a:spcAft>
                <a:spcPts val="0"/>
              </a:spcAft>
              <a:buSzPts val="1200"/>
              <a:buChar char="○"/>
              <a:defRPr sz="1600"/>
            </a:lvl8pPr>
            <a:lvl9pPr marL="5486263" lvl="8" indent="-406390">
              <a:spcBef>
                <a:spcPts val="2133"/>
              </a:spcBef>
              <a:spcAft>
                <a:spcPts val="2133"/>
              </a:spcAft>
              <a:buSzPts val="1200"/>
              <a:buChar char="■"/>
              <a:defRPr sz="1600"/>
            </a:lvl9pPr>
          </a:lstStyle>
          <a:p>
            <a:endParaRPr/>
          </a:p>
        </p:txBody>
      </p:sp>
      <p:sp>
        <p:nvSpPr>
          <p:cNvPr id="34" name="Google Shape;34;p5"/>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5333" b="1"/>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35" name="Google Shape;35;p5"/>
          <p:cNvSpPr/>
          <p:nvPr/>
        </p:nvSpPr>
        <p:spPr>
          <a:xfrm>
            <a:off x="9792095" y="1085165"/>
            <a:ext cx="677300" cy="540467"/>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36;p5"/>
          <p:cNvSpPr/>
          <p:nvPr/>
        </p:nvSpPr>
        <p:spPr>
          <a:xfrm>
            <a:off x="10557215" y="484002"/>
            <a:ext cx="2068556" cy="1201369"/>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5"/>
          <p:cNvSpPr/>
          <p:nvPr/>
        </p:nvSpPr>
        <p:spPr>
          <a:xfrm>
            <a:off x="539934" y="884267"/>
            <a:ext cx="1481884" cy="860644"/>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5"/>
          <p:cNvSpPr/>
          <p:nvPr/>
        </p:nvSpPr>
        <p:spPr>
          <a:xfrm>
            <a:off x="1835569" y="483997"/>
            <a:ext cx="638375" cy="509396"/>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39;p5"/>
          <p:cNvSpPr/>
          <p:nvPr/>
        </p:nvSpPr>
        <p:spPr>
          <a:xfrm rot="10800000">
            <a:off x="10267367" y="1935947"/>
            <a:ext cx="1370467" cy="796055"/>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139633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0"/>
        <p:cNvGrpSpPr/>
        <p:nvPr/>
      </p:nvGrpSpPr>
      <p:grpSpPr>
        <a:xfrm>
          <a:off x="0" y="0"/>
          <a:ext cx="0" cy="0"/>
          <a:chOff x="0" y="0"/>
          <a:chExt cx="0" cy="0"/>
        </a:xfrm>
      </p:grpSpPr>
      <p:sp>
        <p:nvSpPr>
          <p:cNvPr id="41" name="Google Shape;41;p6"/>
          <p:cNvSpPr/>
          <p:nvPr/>
        </p:nvSpPr>
        <p:spPr>
          <a:xfrm>
            <a:off x="-900" y="489200"/>
            <a:ext cx="12194000" cy="1445600"/>
          </a:xfrm>
          <a:prstGeom prst="roundRect">
            <a:avLst>
              <a:gd name="adj" fmla="val 16667"/>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 name="Google Shape;42;p6"/>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spTree>
    <p:extLst>
      <p:ext uri="{BB962C8B-B14F-4D97-AF65-F5344CB8AC3E}">
        <p14:creationId xmlns:p14="http://schemas.microsoft.com/office/powerpoint/2010/main" val="3194223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1850800" y="1578467"/>
            <a:ext cx="8490400" cy="34980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endParaRPr/>
          </a:p>
        </p:txBody>
      </p:sp>
    </p:spTree>
    <p:extLst>
      <p:ext uri="{BB962C8B-B14F-4D97-AF65-F5344CB8AC3E}">
        <p14:creationId xmlns:p14="http://schemas.microsoft.com/office/powerpoint/2010/main" val="7792173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2"/>
        <p:cNvGrpSpPr/>
        <p:nvPr/>
      </p:nvGrpSpPr>
      <p:grpSpPr>
        <a:xfrm>
          <a:off x="0" y="0"/>
          <a:ext cx="0" cy="0"/>
          <a:chOff x="0" y="0"/>
          <a:chExt cx="0" cy="0"/>
        </a:xfrm>
      </p:grpSpPr>
      <p:sp>
        <p:nvSpPr>
          <p:cNvPr id="53" name="Google Shape;53;p9"/>
          <p:cNvSpPr/>
          <p:nvPr/>
        </p:nvSpPr>
        <p:spPr>
          <a:xfrm>
            <a:off x="6096000" y="-167"/>
            <a:ext cx="6096000" cy="68580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 name="Google Shape;54;p9"/>
          <p:cNvSpPr txBox="1">
            <a:spLocks noGrp="1"/>
          </p:cNvSpPr>
          <p:nvPr>
            <p:ph type="title"/>
          </p:nvPr>
        </p:nvSpPr>
        <p:spPr>
          <a:xfrm>
            <a:off x="789233" y="1644233"/>
            <a:ext cx="43704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5600"/>
            </a:lvl1pPr>
            <a:lvl2pPr lvl="1" algn="ctr">
              <a:spcBef>
                <a:spcPts val="0"/>
              </a:spcBef>
              <a:spcAft>
                <a:spcPts val="0"/>
              </a:spcAft>
              <a:buSzPts val="4200"/>
              <a:buNone/>
              <a:defRPr sz="5600"/>
            </a:lvl2pPr>
            <a:lvl3pPr lvl="2" algn="ctr">
              <a:spcBef>
                <a:spcPts val="0"/>
              </a:spcBef>
              <a:spcAft>
                <a:spcPts val="0"/>
              </a:spcAft>
              <a:buSzPts val="4200"/>
              <a:buNone/>
              <a:defRPr sz="5600"/>
            </a:lvl3pPr>
            <a:lvl4pPr lvl="3" algn="ctr">
              <a:spcBef>
                <a:spcPts val="0"/>
              </a:spcBef>
              <a:spcAft>
                <a:spcPts val="0"/>
              </a:spcAft>
              <a:buSzPts val="4200"/>
              <a:buNone/>
              <a:defRPr sz="5600"/>
            </a:lvl4pPr>
            <a:lvl5pPr lvl="4" algn="ctr">
              <a:spcBef>
                <a:spcPts val="0"/>
              </a:spcBef>
              <a:spcAft>
                <a:spcPts val="0"/>
              </a:spcAft>
              <a:buSzPts val="4200"/>
              <a:buNone/>
              <a:defRPr sz="5600"/>
            </a:lvl5pPr>
            <a:lvl6pPr lvl="5" algn="ctr">
              <a:spcBef>
                <a:spcPts val="0"/>
              </a:spcBef>
              <a:spcAft>
                <a:spcPts val="0"/>
              </a:spcAft>
              <a:buSzPts val="4200"/>
              <a:buNone/>
              <a:defRPr sz="5600"/>
            </a:lvl6pPr>
            <a:lvl7pPr lvl="6" algn="ctr">
              <a:spcBef>
                <a:spcPts val="0"/>
              </a:spcBef>
              <a:spcAft>
                <a:spcPts val="0"/>
              </a:spcAft>
              <a:buSzPts val="4200"/>
              <a:buNone/>
              <a:defRPr sz="5600"/>
            </a:lvl7pPr>
            <a:lvl8pPr lvl="7" algn="ctr">
              <a:spcBef>
                <a:spcPts val="0"/>
              </a:spcBef>
              <a:spcAft>
                <a:spcPts val="0"/>
              </a:spcAft>
              <a:buSzPts val="4200"/>
              <a:buNone/>
              <a:defRPr sz="5600"/>
            </a:lvl8pPr>
            <a:lvl9pPr lvl="8" algn="ctr">
              <a:spcBef>
                <a:spcPts val="0"/>
              </a:spcBef>
              <a:spcAft>
                <a:spcPts val="0"/>
              </a:spcAft>
              <a:buSzPts val="4200"/>
              <a:buNone/>
              <a:defRPr sz="5600"/>
            </a:lvl9pPr>
          </a:lstStyle>
          <a:p>
            <a:endParaRPr/>
          </a:p>
        </p:txBody>
      </p:sp>
      <p:sp>
        <p:nvSpPr>
          <p:cNvPr id="55" name="Google Shape;55;p9"/>
          <p:cNvSpPr txBox="1">
            <a:spLocks noGrp="1"/>
          </p:cNvSpPr>
          <p:nvPr>
            <p:ph type="subTitle" idx="1"/>
          </p:nvPr>
        </p:nvSpPr>
        <p:spPr>
          <a:xfrm>
            <a:off x="789233" y="3737433"/>
            <a:ext cx="43704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6" name="Google Shape;56;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74121">
              <a:spcBef>
                <a:spcPts val="0"/>
              </a:spcBef>
              <a:spcAft>
                <a:spcPts val="0"/>
              </a:spcAft>
              <a:buSzPts val="2000"/>
              <a:buChar char="●"/>
              <a:defRPr/>
            </a:lvl1pPr>
            <a:lvl2pPr marL="1219170" lvl="1" indent="-474121">
              <a:spcBef>
                <a:spcPts val="2133"/>
              </a:spcBef>
              <a:spcAft>
                <a:spcPts val="0"/>
              </a:spcAft>
              <a:buSzPts val="2000"/>
              <a:buChar char="○"/>
              <a:defRPr/>
            </a:lvl2pPr>
            <a:lvl3pPr marL="1828754" lvl="2" indent="-474121">
              <a:spcBef>
                <a:spcPts val="2133"/>
              </a:spcBef>
              <a:spcAft>
                <a:spcPts val="0"/>
              </a:spcAft>
              <a:buSzPts val="2000"/>
              <a:buChar char="■"/>
              <a:defRPr/>
            </a:lvl3pPr>
            <a:lvl4pPr marL="2438339" lvl="3" indent="-474121">
              <a:spcBef>
                <a:spcPts val="2133"/>
              </a:spcBef>
              <a:spcAft>
                <a:spcPts val="0"/>
              </a:spcAft>
              <a:buSzPts val="2000"/>
              <a:buChar char="●"/>
              <a:defRPr/>
            </a:lvl4pPr>
            <a:lvl5pPr marL="3047924" lvl="4" indent="-474121">
              <a:spcBef>
                <a:spcPts val="2133"/>
              </a:spcBef>
              <a:spcAft>
                <a:spcPts val="0"/>
              </a:spcAft>
              <a:buSzPts val="2000"/>
              <a:buChar char="○"/>
              <a:defRPr/>
            </a:lvl5pPr>
            <a:lvl6pPr marL="3657509" lvl="5" indent="-474121">
              <a:spcBef>
                <a:spcPts val="2133"/>
              </a:spcBef>
              <a:spcAft>
                <a:spcPts val="0"/>
              </a:spcAft>
              <a:buSzPts val="2000"/>
              <a:buChar char="■"/>
              <a:defRPr/>
            </a:lvl6pPr>
            <a:lvl7pPr marL="4267093" lvl="6" indent="-474121">
              <a:spcBef>
                <a:spcPts val="2133"/>
              </a:spcBef>
              <a:spcAft>
                <a:spcPts val="0"/>
              </a:spcAft>
              <a:buSzPts val="2000"/>
              <a:buChar char="●"/>
              <a:defRPr/>
            </a:lvl7pPr>
            <a:lvl8pPr marL="4876678" lvl="7" indent="-474121">
              <a:spcBef>
                <a:spcPts val="2133"/>
              </a:spcBef>
              <a:spcAft>
                <a:spcPts val="0"/>
              </a:spcAft>
              <a:buSzPts val="2000"/>
              <a:buChar char="○"/>
              <a:defRPr/>
            </a:lvl8pPr>
            <a:lvl9pPr marL="5486263" lvl="8" indent="-474121">
              <a:spcBef>
                <a:spcPts val="2133"/>
              </a:spcBef>
              <a:spcAft>
                <a:spcPts val="2133"/>
              </a:spcAft>
              <a:buSzPts val="2000"/>
              <a:buChar char="■"/>
              <a:defRPr/>
            </a:lvl9pPr>
          </a:lstStyle>
          <a:p>
            <a:endParaRPr/>
          </a:p>
        </p:txBody>
      </p:sp>
    </p:spTree>
    <p:extLst>
      <p:ext uri="{BB962C8B-B14F-4D97-AF65-F5344CB8AC3E}">
        <p14:creationId xmlns:p14="http://schemas.microsoft.com/office/powerpoint/2010/main" val="11606365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7"/>
        <p:cNvGrpSpPr/>
        <p:nvPr/>
      </p:nvGrpSpPr>
      <p:grpSpPr>
        <a:xfrm>
          <a:off x="0" y="0"/>
          <a:ext cx="0" cy="0"/>
          <a:chOff x="0" y="0"/>
          <a:chExt cx="0" cy="0"/>
        </a:xfrm>
      </p:grpSpPr>
      <p:sp>
        <p:nvSpPr>
          <p:cNvPr id="58" name="Google Shape;58;p10"/>
          <p:cNvSpPr txBox="1">
            <a:spLocks noGrp="1"/>
          </p:cNvSpPr>
          <p:nvPr>
            <p:ph type="body" idx="1"/>
          </p:nvPr>
        </p:nvSpPr>
        <p:spPr>
          <a:xfrm>
            <a:off x="745460" y="5372719"/>
            <a:ext cx="8713600" cy="806800"/>
          </a:xfrm>
          <a:prstGeom prst="rect">
            <a:avLst/>
          </a:prstGeom>
        </p:spPr>
        <p:txBody>
          <a:bodyPr spcFirstLastPara="1" wrap="square" lIns="91425" tIns="91425" rIns="91425" bIns="91425" anchor="ctr" anchorCtr="0">
            <a:noAutofit/>
          </a:bodyPr>
          <a:lstStyle>
            <a:lvl1pPr marL="609585" lvl="0" indent="-304792">
              <a:lnSpc>
                <a:spcPct val="100000"/>
              </a:lnSpc>
              <a:spcBef>
                <a:spcPts val="0"/>
              </a:spcBef>
              <a:spcAft>
                <a:spcPts val="0"/>
              </a:spcAft>
              <a:buSzPts val="2000"/>
              <a:buNone/>
              <a:defRPr/>
            </a:lvl1pPr>
          </a:lstStyle>
          <a:p>
            <a:endParaRPr/>
          </a:p>
        </p:txBody>
      </p:sp>
    </p:spTree>
    <p:extLst>
      <p:ext uri="{BB962C8B-B14F-4D97-AF65-F5344CB8AC3E}">
        <p14:creationId xmlns:p14="http://schemas.microsoft.com/office/powerpoint/2010/main" val="386438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740AF8-6002-CF12-6E4E-4C8D0CF1D6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BEDC658-9D9F-7DE5-71D6-CF506435D5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C3FCCEF-422D-4D15-A2BA-E550D05343C6}"/>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5" name="Footer Placeholder 4">
            <a:extLst>
              <a:ext uri="{FF2B5EF4-FFF2-40B4-BE49-F238E27FC236}">
                <a16:creationId xmlns="" xmlns:a16="http://schemas.microsoft.com/office/drawing/2014/main" id="{FF6EF506-8EE3-25D6-440E-793B707F4D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2B44BA6-9C2A-2C32-F6FB-6A6C74F8E1CC}"/>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3181263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59"/>
        <p:cNvGrpSpPr/>
        <p:nvPr/>
      </p:nvGrpSpPr>
      <p:grpSpPr>
        <a:xfrm>
          <a:off x="0" y="0"/>
          <a:ext cx="0" cy="0"/>
          <a:chOff x="0" y="0"/>
          <a:chExt cx="0" cy="0"/>
        </a:xfrm>
      </p:grpSpPr>
      <p:sp>
        <p:nvSpPr>
          <p:cNvPr id="60" name="Google Shape;60;p11"/>
          <p:cNvSpPr txBox="1">
            <a:spLocks noGrp="1"/>
          </p:cNvSpPr>
          <p:nvPr>
            <p:ph type="title" hasCustomPrompt="1"/>
          </p:nvPr>
        </p:nvSpPr>
        <p:spPr>
          <a:xfrm>
            <a:off x="3238367" y="2611800"/>
            <a:ext cx="57152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7333">
                <a:solidFill>
                  <a:schemeClr val="dk2"/>
                </a:solidFill>
              </a:defRPr>
            </a:lvl1pPr>
            <a:lvl2pPr lvl="1" algn="ctr">
              <a:spcBef>
                <a:spcPts val="0"/>
              </a:spcBef>
              <a:spcAft>
                <a:spcPts val="0"/>
              </a:spcAft>
              <a:buSzPts val="12000"/>
              <a:buNone/>
              <a:defRPr sz="16000"/>
            </a:lvl2pPr>
            <a:lvl3pPr lvl="2" algn="ctr">
              <a:spcBef>
                <a:spcPts val="0"/>
              </a:spcBef>
              <a:spcAft>
                <a:spcPts val="0"/>
              </a:spcAft>
              <a:buSzPts val="12000"/>
              <a:buNone/>
              <a:defRPr sz="16000"/>
            </a:lvl3pPr>
            <a:lvl4pPr lvl="3" algn="ctr">
              <a:spcBef>
                <a:spcPts val="0"/>
              </a:spcBef>
              <a:spcAft>
                <a:spcPts val="0"/>
              </a:spcAft>
              <a:buSzPts val="12000"/>
              <a:buNone/>
              <a:defRPr sz="16000"/>
            </a:lvl4pPr>
            <a:lvl5pPr lvl="4" algn="ctr">
              <a:spcBef>
                <a:spcPts val="0"/>
              </a:spcBef>
              <a:spcAft>
                <a:spcPts val="0"/>
              </a:spcAft>
              <a:buSzPts val="12000"/>
              <a:buNone/>
              <a:defRPr sz="16000"/>
            </a:lvl5pPr>
            <a:lvl6pPr lvl="5" algn="ctr">
              <a:spcBef>
                <a:spcPts val="0"/>
              </a:spcBef>
              <a:spcAft>
                <a:spcPts val="0"/>
              </a:spcAft>
              <a:buSzPts val="12000"/>
              <a:buNone/>
              <a:defRPr sz="16000"/>
            </a:lvl6pPr>
            <a:lvl7pPr lvl="6" algn="ctr">
              <a:spcBef>
                <a:spcPts val="0"/>
              </a:spcBef>
              <a:spcAft>
                <a:spcPts val="0"/>
              </a:spcAft>
              <a:buSzPts val="12000"/>
              <a:buNone/>
              <a:defRPr sz="16000"/>
            </a:lvl7pPr>
            <a:lvl8pPr lvl="7" algn="ctr">
              <a:spcBef>
                <a:spcPts val="0"/>
              </a:spcBef>
              <a:spcAft>
                <a:spcPts val="0"/>
              </a:spcAft>
              <a:buSzPts val="12000"/>
              <a:buNone/>
              <a:defRPr sz="16000"/>
            </a:lvl8pPr>
            <a:lvl9pPr lvl="8" algn="ctr">
              <a:spcBef>
                <a:spcPts val="0"/>
              </a:spcBef>
              <a:spcAft>
                <a:spcPts val="0"/>
              </a:spcAft>
              <a:buSzPts val="12000"/>
              <a:buNone/>
              <a:defRPr sz="16000"/>
            </a:lvl9pPr>
          </a:lstStyle>
          <a:p>
            <a:r>
              <a:t>xx%</a:t>
            </a:r>
          </a:p>
        </p:txBody>
      </p:sp>
      <p:sp>
        <p:nvSpPr>
          <p:cNvPr id="61" name="Google Shape;61;p11"/>
          <p:cNvSpPr/>
          <p:nvPr/>
        </p:nvSpPr>
        <p:spPr>
          <a:xfrm>
            <a:off x="-900" y="489200"/>
            <a:ext cx="12194000" cy="1445600"/>
          </a:xfrm>
          <a:prstGeom prst="roundRect">
            <a:avLst>
              <a:gd name="adj" fmla="val 16667"/>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 name="Google Shape;62;p11"/>
          <p:cNvSpPr txBox="1">
            <a:spLocks noGrp="1"/>
          </p:cNvSpPr>
          <p:nvPr>
            <p:ph type="title" idx="2"/>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grpSp>
        <p:nvGrpSpPr>
          <p:cNvPr id="63" name="Google Shape;63;p11"/>
          <p:cNvGrpSpPr/>
          <p:nvPr/>
        </p:nvGrpSpPr>
        <p:grpSpPr>
          <a:xfrm>
            <a:off x="-1600" y="5896807"/>
            <a:ext cx="12192383" cy="961207"/>
            <a:chOff x="6554556" y="4623505"/>
            <a:chExt cx="7127825" cy="720905"/>
          </a:xfrm>
        </p:grpSpPr>
        <p:sp>
          <p:nvSpPr>
            <p:cNvPr id="64" name="Google Shape;64;p11"/>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 name="Google Shape;65;p11"/>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0165383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Tree>
    <p:extLst>
      <p:ext uri="{BB962C8B-B14F-4D97-AF65-F5344CB8AC3E}">
        <p14:creationId xmlns:p14="http://schemas.microsoft.com/office/powerpoint/2010/main" val="3851311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accent2"/>
        </a:solidFill>
        <a:effectLst/>
      </p:bgPr>
    </p:bg>
    <p:spTree>
      <p:nvGrpSpPr>
        <p:cNvPr id="1" name="Shape 67"/>
        <p:cNvGrpSpPr/>
        <p:nvPr/>
      </p:nvGrpSpPr>
      <p:grpSpPr>
        <a:xfrm>
          <a:off x="0" y="0"/>
          <a:ext cx="0" cy="0"/>
          <a:chOff x="0" y="0"/>
          <a:chExt cx="0" cy="0"/>
        </a:xfrm>
      </p:grpSpPr>
    </p:spTree>
    <p:extLst>
      <p:ext uri="{BB962C8B-B14F-4D97-AF65-F5344CB8AC3E}">
        <p14:creationId xmlns:p14="http://schemas.microsoft.com/office/powerpoint/2010/main" val="2326415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2">
  <p:cSld name="Background 2">
    <p:bg>
      <p:bgPr>
        <a:solidFill>
          <a:schemeClr val="lt2"/>
        </a:solidFill>
        <a:effectLst/>
      </p:bgPr>
    </p:bg>
    <p:spTree>
      <p:nvGrpSpPr>
        <p:cNvPr id="1" name="Shape 68"/>
        <p:cNvGrpSpPr/>
        <p:nvPr/>
      </p:nvGrpSpPr>
      <p:grpSpPr>
        <a:xfrm>
          <a:off x="0" y="0"/>
          <a:ext cx="0" cy="0"/>
          <a:chOff x="0" y="0"/>
          <a:chExt cx="0" cy="0"/>
        </a:xfrm>
      </p:grpSpPr>
    </p:spTree>
    <p:extLst>
      <p:ext uri="{BB962C8B-B14F-4D97-AF65-F5344CB8AC3E}">
        <p14:creationId xmlns:p14="http://schemas.microsoft.com/office/powerpoint/2010/main" val="9207015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3">
  <p:cSld name="Background 3">
    <p:bg>
      <p:bgPr>
        <a:solidFill>
          <a:schemeClr val="dk2"/>
        </a:solidFill>
        <a:effectLst/>
      </p:bgPr>
    </p:bg>
    <p:spTree>
      <p:nvGrpSpPr>
        <p:cNvPr id="1" name="Shape 69"/>
        <p:cNvGrpSpPr/>
        <p:nvPr/>
      </p:nvGrpSpPr>
      <p:grpSpPr>
        <a:xfrm>
          <a:off x="0" y="0"/>
          <a:ext cx="0" cy="0"/>
          <a:chOff x="0" y="0"/>
          <a:chExt cx="0" cy="0"/>
        </a:xfrm>
      </p:grpSpPr>
    </p:spTree>
    <p:extLst>
      <p:ext uri="{BB962C8B-B14F-4D97-AF65-F5344CB8AC3E}">
        <p14:creationId xmlns:p14="http://schemas.microsoft.com/office/powerpoint/2010/main" val="13810414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ackground 4">
  <p:cSld name="Background 4">
    <p:bg>
      <p:bgPr>
        <a:solidFill>
          <a:schemeClr val="accent1"/>
        </a:solidFill>
        <a:effectLst/>
      </p:bgPr>
    </p:bg>
    <p:spTree>
      <p:nvGrpSpPr>
        <p:cNvPr id="1" name="Shape 70"/>
        <p:cNvGrpSpPr/>
        <p:nvPr/>
      </p:nvGrpSpPr>
      <p:grpSpPr>
        <a:xfrm>
          <a:off x="0" y="0"/>
          <a:ext cx="0" cy="0"/>
          <a:chOff x="0" y="0"/>
          <a:chExt cx="0" cy="0"/>
        </a:xfrm>
      </p:grpSpPr>
    </p:spTree>
    <p:extLst>
      <p:ext uri="{BB962C8B-B14F-4D97-AF65-F5344CB8AC3E}">
        <p14:creationId xmlns:p14="http://schemas.microsoft.com/office/powerpoint/2010/main" val="1873819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ackground 5">
  <p:cSld name="Background 5">
    <p:bg>
      <p:bgPr>
        <a:solidFill>
          <a:schemeClr val="accent3"/>
        </a:solidFill>
        <a:effectLst/>
      </p:bgPr>
    </p:bg>
    <p:spTree>
      <p:nvGrpSpPr>
        <p:cNvPr id="1" name="Shape 71"/>
        <p:cNvGrpSpPr/>
        <p:nvPr/>
      </p:nvGrpSpPr>
      <p:grpSpPr>
        <a:xfrm>
          <a:off x="0" y="0"/>
          <a:ext cx="0" cy="0"/>
          <a:chOff x="0" y="0"/>
          <a:chExt cx="0" cy="0"/>
        </a:xfrm>
      </p:grpSpPr>
    </p:spTree>
    <p:extLst>
      <p:ext uri="{BB962C8B-B14F-4D97-AF65-F5344CB8AC3E}">
        <p14:creationId xmlns:p14="http://schemas.microsoft.com/office/powerpoint/2010/main" val="30052320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able of Contents">
  <p:cSld name="Table of Contents">
    <p:bg>
      <p:bgPr>
        <a:solidFill>
          <a:schemeClr val="accent3"/>
        </a:solidFill>
        <a:effectLst/>
      </p:bgPr>
    </p:bg>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sz="5333" b="1"/>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74" name="Google Shape;74;p18">
            <a:hlinkClick r:id="" action="ppaction://noaction"/>
          </p:cNvPr>
          <p:cNvSpPr txBox="1">
            <a:spLocks noGrp="1"/>
          </p:cNvSpPr>
          <p:nvPr>
            <p:ph type="title" idx="2"/>
          </p:nvPr>
        </p:nvSpPr>
        <p:spPr>
          <a:xfrm>
            <a:off x="961200" y="2225233"/>
            <a:ext cx="2304400" cy="57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667" b="1"/>
            </a:lvl1pPr>
            <a:lvl2pPr lvl="1" algn="ctr" rtl="0">
              <a:lnSpc>
                <a:spcPct val="80000"/>
              </a:lnSpc>
              <a:spcBef>
                <a:spcPts val="0"/>
              </a:spcBef>
              <a:spcAft>
                <a:spcPts val="0"/>
              </a:spcAft>
              <a:buSzPts val="2400"/>
              <a:buNone/>
              <a:defRPr sz="3200"/>
            </a:lvl2pPr>
            <a:lvl3pPr lvl="2" algn="ctr" rtl="0">
              <a:lnSpc>
                <a:spcPct val="80000"/>
              </a:lnSpc>
              <a:spcBef>
                <a:spcPts val="0"/>
              </a:spcBef>
              <a:spcAft>
                <a:spcPts val="0"/>
              </a:spcAft>
              <a:buSzPts val="2400"/>
              <a:buNone/>
              <a:defRPr sz="3200"/>
            </a:lvl3pPr>
            <a:lvl4pPr lvl="3" algn="ctr" rtl="0">
              <a:lnSpc>
                <a:spcPct val="80000"/>
              </a:lnSpc>
              <a:spcBef>
                <a:spcPts val="0"/>
              </a:spcBef>
              <a:spcAft>
                <a:spcPts val="0"/>
              </a:spcAft>
              <a:buSzPts val="2400"/>
              <a:buNone/>
              <a:defRPr sz="3200"/>
            </a:lvl4pPr>
            <a:lvl5pPr lvl="4" algn="ctr" rtl="0">
              <a:lnSpc>
                <a:spcPct val="80000"/>
              </a:lnSpc>
              <a:spcBef>
                <a:spcPts val="0"/>
              </a:spcBef>
              <a:spcAft>
                <a:spcPts val="0"/>
              </a:spcAft>
              <a:buSzPts val="2400"/>
              <a:buNone/>
              <a:defRPr sz="3200"/>
            </a:lvl5pPr>
            <a:lvl6pPr lvl="5" algn="ctr" rtl="0">
              <a:lnSpc>
                <a:spcPct val="80000"/>
              </a:lnSpc>
              <a:spcBef>
                <a:spcPts val="0"/>
              </a:spcBef>
              <a:spcAft>
                <a:spcPts val="0"/>
              </a:spcAft>
              <a:buSzPts val="2400"/>
              <a:buNone/>
              <a:defRPr sz="3200"/>
            </a:lvl6pPr>
            <a:lvl7pPr lvl="6" algn="ctr" rtl="0">
              <a:lnSpc>
                <a:spcPct val="80000"/>
              </a:lnSpc>
              <a:spcBef>
                <a:spcPts val="0"/>
              </a:spcBef>
              <a:spcAft>
                <a:spcPts val="0"/>
              </a:spcAft>
              <a:buSzPts val="2400"/>
              <a:buNone/>
              <a:defRPr sz="3200"/>
            </a:lvl7pPr>
            <a:lvl8pPr lvl="7" algn="ctr" rtl="0">
              <a:lnSpc>
                <a:spcPct val="80000"/>
              </a:lnSpc>
              <a:spcBef>
                <a:spcPts val="0"/>
              </a:spcBef>
              <a:spcAft>
                <a:spcPts val="0"/>
              </a:spcAft>
              <a:buSzPts val="2400"/>
              <a:buNone/>
              <a:defRPr sz="3200"/>
            </a:lvl8pPr>
            <a:lvl9pPr lvl="8" algn="ctr" rtl="0">
              <a:lnSpc>
                <a:spcPct val="80000"/>
              </a:lnSpc>
              <a:spcBef>
                <a:spcPts val="0"/>
              </a:spcBef>
              <a:spcAft>
                <a:spcPts val="0"/>
              </a:spcAft>
              <a:buSzPts val="2400"/>
              <a:buNone/>
              <a:defRPr sz="3200"/>
            </a:lvl9pPr>
          </a:lstStyle>
          <a:p>
            <a:endParaRPr/>
          </a:p>
        </p:txBody>
      </p:sp>
      <p:sp>
        <p:nvSpPr>
          <p:cNvPr id="75" name="Google Shape;75;p18">
            <a:hlinkClick r:id="" action="ppaction://noaction"/>
          </p:cNvPr>
          <p:cNvSpPr txBox="1">
            <a:spLocks noGrp="1"/>
          </p:cNvSpPr>
          <p:nvPr>
            <p:ph type="title" idx="3"/>
          </p:nvPr>
        </p:nvSpPr>
        <p:spPr>
          <a:xfrm>
            <a:off x="3620233" y="2225233"/>
            <a:ext cx="2304400" cy="57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667" b="1"/>
            </a:lvl1pPr>
            <a:lvl2pPr lvl="1" algn="ctr" rtl="0">
              <a:lnSpc>
                <a:spcPct val="80000"/>
              </a:lnSpc>
              <a:spcBef>
                <a:spcPts val="0"/>
              </a:spcBef>
              <a:spcAft>
                <a:spcPts val="0"/>
              </a:spcAft>
              <a:buSzPts val="2400"/>
              <a:buNone/>
              <a:defRPr sz="3200"/>
            </a:lvl2pPr>
            <a:lvl3pPr lvl="2" algn="ctr" rtl="0">
              <a:lnSpc>
                <a:spcPct val="80000"/>
              </a:lnSpc>
              <a:spcBef>
                <a:spcPts val="0"/>
              </a:spcBef>
              <a:spcAft>
                <a:spcPts val="0"/>
              </a:spcAft>
              <a:buSzPts val="2400"/>
              <a:buNone/>
              <a:defRPr sz="3200"/>
            </a:lvl3pPr>
            <a:lvl4pPr lvl="3" algn="ctr" rtl="0">
              <a:lnSpc>
                <a:spcPct val="80000"/>
              </a:lnSpc>
              <a:spcBef>
                <a:spcPts val="0"/>
              </a:spcBef>
              <a:spcAft>
                <a:spcPts val="0"/>
              </a:spcAft>
              <a:buSzPts val="2400"/>
              <a:buNone/>
              <a:defRPr sz="3200"/>
            </a:lvl4pPr>
            <a:lvl5pPr lvl="4" algn="ctr" rtl="0">
              <a:lnSpc>
                <a:spcPct val="80000"/>
              </a:lnSpc>
              <a:spcBef>
                <a:spcPts val="0"/>
              </a:spcBef>
              <a:spcAft>
                <a:spcPts val="0"/>
              </a:spcAft>
              <a:buSzPts val="2400"/>
              <a:buNone/>
              <a:defRPr sz="3200"/>
            </a:lvl5pPr>
            <a:lvl6pPr lvl="5" algn="ctr" rtl="0">
              <a:lnSpc>
                <a:spcPct val="80000"/>
              </a:lnSpc>
              <a:spcBef>
                <a:spcPts val="0"/>
              </a:spcBef>
              <a:spcAft>
                <a:spcPts val="0"/>
              </a:spcAft>
              <a:buSzPts val="2400"/>
              <a:buNone/>
              <a:defRPr sz="3200"/>
            </a:lvl6pPr>
            <a:lvl7pPr lvl="6" algn="ctr" rtl="0">
              <a:lnSpc>
                <a:spcPct val="80000"/>
              </a:lnSpc>
              <a:spcBef>
                <a:spcPts val="0"/>
              </a:spcBef>
              <a:spcAft>
                <a:spcPts val="0"/>
              </a:spcAft>
              <a:buSzPts val="2400"/>
              <a:buNone/>
              <a:defRPr sz="3200"/>
            </a:lvl7pPr>
            <a:lvl8pPr lvl="7" algn="ctr" rtl="0">
              <a:lnSpc>
                <a:spcPct val="80000"/>
              </a:lnSpc>
              <a:spcBef>
                <a:spcPts val="0"/>
              </a:spcBef>
              <a:spcAft>
                <a:spcPts val="0"/>
              </a:spcAft>
              <a:buSzPts val="2400"/>
              <a:buNone/>
              <a:defRPr sz="3200"/>
            </a:lvl8pPr>
            <a:lvl9pPr lvl="8" algn="ctr" rtl="0">
              <a:lnSpc>
                <a:spcPct val="80000"/>
              </a:lnSpc>
              <a:spcBef>
                <a:spcPts val="0"/>
              </a:spcBef>
              <a:spcAft>
                <a:spcPts val="0"/>
              </a:spcAft>
              <a:buSzPts val="2400"/>
              <a:buNone/>
              <a:defRPr sz="3200"/>
            </a:lvl9pPr>
          </a:lstStyle>
          <a:p>
            <a:endParaRPr/>
          </a:p>
        </p:txBody>
      </p:sp>
      <p:sp>
        <p:nvSpPr>
          <p:cNvPr id="76" name="Google Shape;76;p18">
            <a:hlinkClick r:id="" action="ppaction://noaction"/>
          </p:cNvPr>
          <p:cNvSpPr txBox="1">
            <a:spLocks noGrp="1"/>
          </p:cNvSpPr>
          <p:nvPr>
            <p:ph type="title" idx="4"/>
          </p:nvPr>
        </p:nvSpPr>
        <p:spPr>
          <a:xfrm>
            <a:off x="6279267" y="2225233"/>
            <a:ext cx="2304400" cy="57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667" b="1"/>
            </a:lvl1pPr>
            <a:lvl2pPr lvl="1" algn="ctr" rtl="0">
              <a:lnSpc>
                <a:spcPct val="80000"/>
              </a:lnSpc>
              <a:spcBef>
                <a:spcPts val="0"/>
              </a:spcBef>
              <a:spcAft>
                <a:spcPts val="0"/>
              </a:spcAft>
              <a:buSzPts val="2400"/>
              <a:buNone/>
              <a:defRPr sz="3200"/>
            </a:lvl2pPr>
            <a:lvl3pPr lvl="2" algn="ctr" rtl="0">
              <a:lnSpc>
                <a:spcPct val="80000"/>
              </a:lnSpc>
              <a:spcBef>
                <a:spcPts val="0"/>
              </a:spcBef>
              <a:spcAft>
                <a:spcPts val="0"/>
              </a:spcAft>
              <a:buSzPts val="2400"/>
              <a:buNone/>
              <a:defRPr sz="3200"/>
            </a:lvl3pPr>
            <a:lvl4pPr lvl="3" algn="ctr" rtl="0">
              <a:lnSpc>
                <a:spcPct val="80000"/>
              </a:lnSpc>
              <a:spcBef>
                <a:spcPts val="0"/>
              </a:spcBef>
              <a:spcAft>
                <a:spcPts val="0"/>
              </a:spcAft>
              <a:buSzPts val="2400"/>
              <a:buNone/>
              <a:defRPr sz="3200"/>
            </a:lvl4pPr>
            <a:lvl5pPr lvl="4" algn="ctr" rtl="0">
              <a:lnSpc>
                <a:spcPct val="80000"/>
              </a:lnSpc>
              <a:spcBef>
                <a:spcPts val="0"/>
              </a:spcBef>
              <a:spcAft>
                <a:spcPts val="0"/>
              </a:spcAft>
              <a:buSzPts val="2400"/>
              <a:buNone/>
              <a:defRPr sz="3200"/>
            </a:lvl5pPr>
            <a:lvl6pPr lvl="5" algn="ctr" rtl="0">
              <a:lnSpc>
                <a:spcPct val="80000"/>
              </a:lnSpc>
              <a:spcBef>
                <a:spcPts val="0"/>
              </a:spcBef>
              <a:spcAft>
                <a:spcPts val="0"/>
              </a:spcAft>
              <a:buSzPts val="2400"/>
              <a:buNone/>
              <a:defRPr sz="3200"/>
            </a:lvl6pPr>
            <a:lvl7pPr lvl="6" algn="ctr" rtl="0">
              <a:lnSpc>
                <a:spcPct val="80000"/>
              </a:lnSpc>
              <a:spcBef>
                <a:spcPts val="0"/>
              </a:spcBef>
              <a:spcAft>
                <a:spcPts val="0"/>
              </a:spcAft>
              <a:buSzPts val="2400"/>
              <a:buNone/>
              <a:defRPr sz="3200"/>
            </a:lvl7pPr>
            <a:lvl8pPr lvl="7" algn="ctr" rtl="0">
              <a:lnSpc>
                <a:spcPct val="80000"/>
              </a:lnSpc>
              <a:spcBef>
                <a:spcPts val="0"/>
              </a:spcBef>
              <a:spcAft>
                <a:spcPts val="0"/>
              </a:spcAft>
              <a:buSzPts val="2400"/>
              <a:buNone/>
              <a:defRPr sz="3200"/>
            </a:lvl8pPr>
            <a:lvl9pPr lvl="8" algn="ctr" rtl="0">
              <a:lnSpc>
                <a:spcPct val="80000"/>
              </a:lnSpc>
              <a:spcBef>
                <a:spcPts val="0"/>
              </a:spcBef>
              <a:spcAft>
                <a:spcPts val="0"/>
              </a:spcAft>
              <a:buSzPts val="2400"/>
              <a:buNone/>
              <a:defRPr sz="3200"/>
            </a:lvl9pPr>
          </a:lstStyle>
          <a:p>
            <a:endParaRPr/>
          </a:p>
        </p:txBody>
      </p:sp>
      <p:sp>
        <p:nvSpPr>
          <p:cNvPr id="77" name="Google Shape;77;p18">
            <a:hlinkClick r:id="" action="ppaction://noaction"/>
          </p:cNvPr>
          <p:cNvSpPr txBox="1">
            <a:spLocks noGrp="1"/>
          </p:cNvSpPr>
          <p:nvPr>
            <p:ph type="title" idx="5"/>
          </p:nvPr>
        </p:nvSpPr>
        <p:spPr>
          <a:xfrm>
            <a:off x="8938301" y="2225233"/>
            <a:ext cx="2304400" cy="57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667" b="1"/>
            </a:lvl1pPr>
            <a:lvl2pPr lvl="1" algn="ctr" rtl="0">
              <a:lnSpc>
                <a:spcPct val="80000"/>
              </a:lnSpc>
              <a:spcBef>
                <a:spcPts val="0"/>
              </a:spcBef>
              <a:spcAft>
                <a:spcPts val="0"/>
              </a:spcAft>
              <a:buSzPts val="2400"/>
              <a:buNone/>
              <a:defRPr sz="3200"/>
            </a:lvl2pPr>
            <a:lvl3pPr lvl="2" algn="ctr" rtl="0">
              <a:lnSpc>
                <a:spcPct val="80000"/>
              </a:lnSpc>
              <a:spcBef>
                <a:spcPts val="0"/>
              </a:spcBef>
              <a:spcAft>
                <a:spcPts val="0"/>
              </a:spcAft>
              <a:buSzPts val="2400"/>
              <a:buNone/>
              <a:defRPr sz="3200"/>
            </a:lvl3pPr>
            <a:lvl4pPr lvl="3" algn="ctr" rtl="0">
              <a:lnSpc>
                <a:spcPct val="80000"/>
              </a:lnSpc>
              <a:spcBef>
                <a:spcPts val="0"/>
              </a:spcBef>
              <a:spcAft>
                <a:spcPts val="0"/>
              </a:spcAft>
              <a:buSzPts val="2400"/>
              <a:buNone/>
              <a:defRPr sz="3200"/>
            </a:lvl4pPr>
            <a:lvl5pPr lvl="4" algn="ctr" rtl="0">
              <a:lnSpc>
                <a:spcPct val="80000"/>
              </a:lnSpc>
              <a:spcBef>
                <a:spcPts val="0"/>
              </a:spcBef>
              <a:spcAft>
                <a:spcPts val="0"/>
              </a:spcAft>
              <a:buSzPts val="2400"/>
              <a:buNone/>
              <a:defRPr sz="3200"/>
            </a:lvl5pPr>
            <a:lvl6pPr lvl="5" algn="ctr" rtl="0">
              <a:lnSpc>
                <a:spcPct val="80000"/>
              </a:lnSpc>
              <a:spcBef>
                <a:spcPts val="0"/>
              </a:spcBef>
              <a:spcAft>
                <a:spcPts val="0"/>
              </a:spcAft>
              <a:buSzPts val="2400"/>
              <a:buNone/>
              <a:defRPr sz="3200"/>
            </a:lvl6pPr>
            <a:lvl7pPr lvl="6" algn="ctr" rtl="0">
              <a:lnSpc>
                <a:spcPct val="80000"/>
              </a:lnSpc>
              <a:spcBef>
                <a:spcPts val="0"/>
              </a:spcBef>
              <a:spcAft>
                <a:spcPts val="0"/>
              </a:spcAft>
              <a:buSzPts val="2400"/>
              <a:buNone/>
              <a:defRPr sz="3200"/>
            </a:lvl7pPr>
            <a:lvl8pPr lvl="7" algn="ctr" rtl="0">
              <a:lnSpc>
                <a:spcPct val="80000"/>
              </a:lnSpc>
              <a:spcBef>
                <a:spcPts val="0"/>
              </a:spcBef>
              <a:spcAft>
                <a:spcPts val="0"/>
              </a:spcAft>
              <a:buSzPts val="2400"/>
              <a:buNone/>
              <a:defRPr sz="3200"/>
            </a:lvl8pPr>
            <a:lvl9pPr lvl="8" algn="ctr" rtl="0">
              <a:lnSpc>
                <a:spcPct val="80000"/>
              </a:lnSpc>
              <a:spcBef>
                <a:spcPts val="0"/>
              </a:spcBef>
              <a:spcAft>
                <a:spcPts val="0"/>
              </a:spcAft>
              <a:buSzPts val="2400"/>
              <a:buNone/>
              <a:defRPr sz="3200"/>
            </a:lvl9pPr>
          </a:lstStyle>
          <a:p>
            <a:endParaRPr/>
          </a:p>
        </p:txBody>
      </p:sp>
      <p:sp>
        <p:nvSpPr>
          <p:cNvPr id="78" name="Google Shape;78;p18">
            <a:hlinkClick r:id="" action="ppaction://noaction"/>
          </p:cNvPr>
          <p:cNvSpPr txBox="1">
            <a:spLocks noGrp="1"/>
          </p:cNvSpPr>
          <p:nvPr>
            <p:ph type="subTitle" idx="1"/>
          </p:nvPr>
        </p:nvSpPr>
        <p:spPr>
          <a:xfrm>
            <a:off x="2132267" y="5344400"/>
            <a:ext cx="7942400" cy="70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1600"/>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25974120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Body1">
  <p:cSld name="Title and Body1">
    <p:spTree>
      <p:nvGrpSpPr>
        <p:cNvPr id="1" name="Shape 79"/>
        <p:cNvGrpSpPr/>
        <p:nvPr/>
      </p:nvGrpSpPr>
      <p:grpSpPr>
        <a:xfrm>
          <a:off x="0" y="0"/>
          <a:ext cx="0" cy="0"/>
          <a:chOff x="0" y="0"/>
          <a:chExt cx="0" cy="0"/>
        </a:xfrm>
      </p:grpSpPr>
      <p:sp>
        <p:nvSpPr>
          <p:cNvPr id="80" name="Google Shape;80;p19"/>
          <p:cNvSpPr/>
          <p:nvPr/>
        </p:nvSpPr>
        <p:spPr>
          <a:xfrm>
            <a:off x="-900" y="489200"/>
            <a:ext cx="12194000" cy="1445600"/>
          </a:xfrm>
          <a:prstGeom prst="roundRect">
            <a:avLst>
              <a:gd name="adj" fmla="val 16667"/>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1" name="Google Shape;81;p19"/>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grpSp>
        <p:nvGrpSpPr>
          <p:cNvPr id="82" name="Google Shape;82;p19"/>
          <p:cNvGrpSpPr/>
          <p:nvPr/>
        </p:nvGrpSpPr>
        <p:grpSpPr>
          <a:xfrm>
            <a:off x="-1600" y="5896807"/>
            <a:ext cx="12192383" cy="961207"/>
            <a:chOff x="6554556" y="4623505"/>
            <a:chExt cx="7127825" cy="720905"/>
          </a:xfrm>
        </p:grpSpPr>
        <p:sp>
          <p:nvSpPr>
            <p:cNvPr id="83" name="Google Shape;83;p19"/>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4" name="Google Shape;84;p19"/>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5" name="Google Shape;85;p19"/>
          <p:cNvSpPr txBox="1">
            <a:spLocks noGrp="1"/>
          </p:cNvSpPr>
          <p:nvPr>
            <p:ph type="title" idx="2"/>
          </p:nvPr>
        </p:nvSpPr>
        <p:spPr>
          <a:xfrm>
            <a:off x="814700" y="3114333"/>
            <a:ext cx="3479200" cy="16048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667"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6" name="Google Shape;86;p19">
            <a:hlinkClick r:id="" action="ppaction://noaction"/>
          </p:cNvPr>
          <p:cNvSpPr txBox="1">
            <a:spLocks noGrp="1"/>
          </p:cNvSpPr>
          <p:nvPr>
            <p:ph type="title" idx="3"/>
          </p:nvPr>
        </p:nvSpPr>
        <p:spPr>
          <a:xfrm>
            <a:off x="6319400" y="2524367"/>
            <a:ext cx="1891200" cy="81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3333"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7" name="Google Shape;87;p19">
            <a:hlinkClick r:id="" action="ppaction://noaction"/>
          </p:cNvPr>
          <p:cNvSpPr txBox="1">
            <a:spLocks noGrp="1"/>
          </p:cNvSpPr>
          <p:nvPr>
            <p:ph type="title" idx="4"/>
          </p:nvPr>
        </p:nvSpPr>
        <p:spPr>
          <a:xfrm>
            <a:off x="6319400" y="3509933"/>
            <a:ext cx="1891200" cy="81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3333"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8" name="Google Shape;88;p19">
            <a:hlinkClick r:id="" action="ppaction://noaction"/>
          </p:cNvPr>
          <p:cNvSpPr txBox="1">
            <a:spLocks noGrp="1"/>
          </p:cNvSpPr>
          <p:nvPr>
            <p:ph type="title" idx="5"/>
          </p:nvPr>
        </p:nvSpPr>
        <p:spPr>
          <a:xfrm>
            <a:off x="6319400" y="4495500"/>
            <a:ext cx="1891200" cy="8136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3333"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4090490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Body2">
  <p:cSld name="Title and Body2">
    <p:spTree>
      <p:nvGrpSpPr>
        <p:cNvPr id="1" name="Shape 89"/>
        <p:cNvGrpSpPr/>
        <p:nvPr/>
      </p:nvGrpSpPr>
      <p:grpSpPr>
        <a:xfrm>
          <a:off x="0" y="0"/>
          <a:ext cx="0" cy="0"/>
          <a:chOff x="0" y="0"/>
          <a:chExt cx="0" cy="0"/>
        </a:xfrm>
      </p:grpSpPr>
      <p:sp>
        <p:nvSpPr>
          <p:cNvPr id="90" name="Google Shape;90;p20"/>
          <p:cNvSpPr txBox="1">
            <a:spLocks noGrp="1"/>
          </p:cNvSpPr>
          <p:nvPr>
            <p:ph type="body" idx="1"/>
          </p:nvPr>
        </p:nvSpPr>
        <p:spPr>
          <a:xfrm>
            <a:off x="713597" y="2801733"/>
            <a:ext cx="6130800" cy="2345600"/>
          </a:xfrm>
          <a:prstGeom prst="rect">
            <a:avLst/>
          </a:prstGeom>
        </p:spPr>
        <p:txBody>
          <a:bodyPr spcFirstLastPara="1" wrap="square" lIns="91425" tIns="91425" rIns="91425" bIns="91425" anchor="t" anchorCtr="0">
            <a:noAutofit/>
          </a:bodyPr>
          <a:lstStyle>
            <a:lvl1pPr marL="609585" lvl="0" indent="-474121" rtl="0">
              <a:lnSpc>
                <a:spcPct val="100000"/>
              </a:lnSpc>
              <a:spcBef>
                <a:spcPts val="0"/>
              </a:spcBef>
              <a:spcAft>
                <a:spcPts val="0"/>
              </a:spcAft>
              <a:buSzPts val="2000"/>
              <a:buChar char="●"/>
              <a:defRPr/>
            </a:lvl1pPr>
            <a:lvl2pPr marL="1219170" lvl="1" indent="-457189" algn="ctr" rtl="0">
              <a:spcBef>
                <a:spcPts val="0"/>
              </a:spcBef>
              <a:spcAft>
                <a:spcPts val="0"/>
              </a:spcAft>
              <a:buSzPts val="1800"/>
              <a:buChar char="○"/>
              <a:defRPr sz="2400"/>
            </a:lvl2pPr>
            <a:lvl3pPr marL="1828754" lvl="2" indent="-457189" algn="ctr" rtl="0">
              <a:spcBef>
                <a:spcPts val="2133"/>
              </a:spcBef>
              <a:spcAft>
                <a:spcPts val="0"/>
              </a:spcAft>
              <a:buSzPts val="1800"/>
              <a:buChar char="■"/>
              <a:defRPr sz="2400"/>
            </a:lvl3pPr>
            <a:lvl4pPr marL="2438339" lvl="3" indent="-457189" algn="ctr" rtl="0">
              <a:spcBef>
                <a:spcPts val="2133"/>
              </a:spcBef>
              <a:spcAft>
                <a:spcPts val="0"/>
              </a:spcAft>
              <a:buSzPts val="1800"/>
              <a:buChar char="●"/>
              <a:defRPr sz="2400"/>
            </a:lvl4pPr>
            <a:lvl5pPr marL="3047924" lvl="4" indent="-457189" algn="ctr" rtl="0">
              <a:spcBef>
                <a:spcPts val="2133"/>
              </a:spcBef>
              <a:spcAft>
                <a:spcPts val="0"/>
              </a:spcAft>
              <a:buSzPts val="1800"/>
              <a:buChar char="○"/>
              <a:defRPr sz="2400"/>
            </a:lvl5pPr>
            <a:lvl6pPr marL="3657509" lvl="5" indent="-457189" algn="ctr" rtl="0">
              <a:spcBef>
                <a:spcPts val="2133"/>
              </a:spcBef>
              <a:spcAft>
                <a:spcPts val="0"/>
              </a:spcAft>
              <a:buSzPts val="1800"/>
              <a:buChar char="■"/>
              <a:defRPr sz="2400"/>
            </a:lvl6pPr>
            <a:lvl7pPr marL="4267093" lvl="6" indent="-457189" algn="ctr" rtl="0">
              <a:spcBef>
                <a:spcPts val="2133"/>
              </a:spcBef>
              <a:spcAft>
                <a:spcPts val="0"/>
              </a:spcAft>
              <a:buSzPts val="1800"/>
              <a:buChar char="●"/>
              <a:defRPr sz="2400"/>
            </a:lvl7pPr>
            <a:lvl8pPr marL="4876678" lvl="7" indent="-457189" algn="ctr" rtl="0">
              <a:spcBef>
                <a:spcPts val="2133"/>
              </a:spcBef>
              <a:spcAft>
                <a:spcPts val="0"/>
              </a:spcAft>
              <a:buSzPts val="1800"/>
              <a:buChar char="○"/>
              <a:defRPr sz="2400"/>
            </a:lvl8pPr>
            <a:lvl9pPr marL="5486263" lvl="8" indent="-457189" algn="ctr" rtl="0">
              <a:spcBef>
                <a:spcPts val="2133"/>
              </a:spcBef>
              <a:spcAft>
                <a:spcPts val="2133"/>
              </a:spcAft>
              <a:buSzPts val="1800"/>
              <a:buChar char="■"/>
              <a:defRPr sz="2400"/>
            </a:lvl9pPr>
          </a:lstStyle>
          <a:p>
            <a:endParaRPr/>
          </a:p>
        </p:txBody>
      </p:sp>
      <p:sp>
        <p:nvSpPr>
          <p:cNvPr id="91" name="Google Shape;91;p20"/>
          <p:cNvSpPr/>
          <p:nvPr/>
        </p:nvSpPr>
        <p:spPr>
          <a:xfrm>
            <a:off x="-900" y="489200"/>
            <a:ext cx="12194000" cy="1445600"/>
          </a:xfrm>
          <a:prstGeom prst="roundRect">
            <a:avLst>
              <a:gd name="adj" fmla="val 16667"/>
            </a:avLst>
          </a:pr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2" name="Google Shape;92;p20"/>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grpSp>
        <p:nvGrpSpPr>
          <p:cNvPr id="93" name="Google Shape;93;p20"/>
          <p:cNvGrpSpPr/>
          <p:nvPr/>
        </p:nvGrpSpPr>
        <p:grpSpPr>
          <a:xfrm>
            <a:off x="-1600" y="5896807"/>
            <a:ext cx="12192383" cy="961207"/>
            <a:chOff x="6554556" y="4623505"/>
            <a:chExt cx="7127825" cy="720905"/>
          </a:xfrm>
        </p:grpSpPr>
        <p:sp>
          <p:nvSpPr>
            <p:cNvPr id="94" name="Google Shape;94;p20"/>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 name="Google Shape;95;p20"/>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54928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AA7275-D9E3-76FC-D550-7AF9285581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547CBC6A-92C0-9671-B21D-9B92F078BA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EEFD1904-2D3E-9CE7-E4A7-027B8F5709C0}"/>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5" name="Footer Placeholder 4">
            <a:extLst>
              <a:ext uri="{FF2B5EF4-FFF2-40B4-BE49-F238E27FC236}">
                <a16:creationId xmlns="" xmlns:a16="http://schemas.microsoft.com/office/drawing/2014/main" id="{F6A55662-D486-50D4-3178-029541BDB5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22BF6B5-5354-EE04-BAFF-79AE6242F01B}"/>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1791414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Body3">
  <p:cSld name="Title and Body3">
    <p:spTree>
      <p:nvGrpSpPr>
        <p:cNvPr id="1" name="Shape 96"/>
        <p:cNvGrpSpPr/>
        <p:nvPr/>
      </p:nvGrpSpPr>
      <p:grpSpPr>
        <a:xfrm>
          <a:off x="0" y="0"/>
          <a:ext cx="0" cy="0"/>
          <a:chOff x="0" y="0"/>
          <a:chExt cx="0" cy="0"/>
        </a:xfrm>
      </p:grpSpPr>
      <p:sp>
        <p:nvSpPr>
          <p:cNvPr id="97" name="Google Shape;97;p21"/>
          <p:cNvSpPr/>
          <p:nvPr/>
        </p:nvSpPr>
        <p:spPr>
          <a:xfrm>
            <a:off x="-9633" y="851033"/>
            <a:ext cx="12211200" cy="733600"/>
          </a:xfrm>
          <a:prstGeom prst="roundRect">
            <a:avLst>
              <a:gd name="adj" fmla="val 16667"/>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8" name="Google Shape;98;p21"/>
          <p:cNvGrpSpPr/>
          <p:nvPr/>
        </p:nvGrpSpPr>
        <p:grpSpPr>
          <a:xfrm>
            <a:off x="-1600" y="5896807"/>
            <a:ext cx="12192383" cy="961207"/>
            <a:chOff x="6554556" y="4623505"/>
            <a:chExt cx="7127825" cy="720905"/>
          </a:xfrm>
        </p:grpSpPr>
        <p:sp>
          <p:nvSpPr>
            <p:cNvPr id="99" name="Google Shape;99;p21"/>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 name="Google Shape;100;p21"/>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1" name="Google Shape;101;p21">
            <a:hlinkClick r:id="" action="ppaction://noaction"/>
          </p:cNvPr>
          <p:cNvSpPr txBox="1">
            <a:spLocks noGrp="1"/>
          </p:cNvSpPr>
          <p:nvPr>
            <p:ph type="title"/>
          </p:nvPr>
        </p:nvSpPr>
        <p:spPr>
          <a:xfrm>
            <a:off x="6806500" y="2957600"/>
            <a:ext cx="2886400" cy="1512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4933"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2" name="Google Shape;102;p21"/>
          <p:cNvSpPr txBox="1">
            <a:spLocks noGrp="1"/>
          </p:cNvSpPr>
          <p:nvPr>
            <p:ph type="subTitle" idx="1"/>
          </p:nvPr>
        </p:nvSpPr>
        <p:spPr>
          <a:xfrm>
            <a:off x="2115800" y="853833"/>
            <a:ext cx="7960400" cy="72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30858159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Section Header1">
  <p:cSld name="Section Header1">
    <p:spTree>
      <p:nvGrpSpPr>
        <p:cNvPr id="1" name="Shape 103"/>
        <p:cNvGrpSpPr/>
        <p:nvPr/>
      </p:nvGrpSpPr>
      <p:grpSpPr>
        <a:xfrm>
          <a:off x="0" y="0"/>
          <a:ext cx="0" cy="0"/>
          <a:chOff x="0" y="0"/>
          <a:chExt cx="0" cy="0"/>
        </a:xfrm>
      </p:grpSpPr>
      <p:sp>
        <p:nvSpPr>
          <p:cNvPr id="104" name="Google Shape;104;p22"/>
          <p:cNvSpPr/>
          <p:nvPr/>
        </p:nvSpPr>
        <p:spPr>
          <a:xfrm>
            <a:off x="-1600" y="3429000"/>
            <a:ext cx="12213200" cy="246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5" name="Google Shape;105;p22"/>
          <p:cNvGrpSpPr/>
          <p:nvPr/>
        </p:nvGrpSpPr>
        <p:grpSpPr>
          <a:xfrm>
            <a:off x="-2044" y="5896843"/>
            <a:ext cx="12200936" cy="961207"/>
            <a:chOff x="6554556" y="4623505"/>
            <a:chExt cx="7127825" cy="720905"/>
          </a:xfrm>
        </p:grpSpPr>
        <p:sp>
          <p:nvSpPr>
            <p:cNvPr id="106" name="Google Shape;106;p22"/>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 name="Google Shape;107;p22"/>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8" name="Google Shape;108;p22"/>
          <p:cNvSpPr txBox="1">
            <a:spLocks noGrp="1"/>
          </p:cNvSpPr>
          <p:nvPr>
            <p:ph type="title"/>
          </p:nvPr>
        </p:nvSpPr>
        <p:spPr>
          <a:xfrm>
            <a:off x="961200" y="739901"/>
            <a:ext cx="51348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8000" b="1"/>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09" name="Google Shape;109;p22"/>
          <p:cNvSpPr txBox="1">
            <a:spLocks noGrp="1"/>
          </p:cNvSpPr>
          <p:nvPr>
            <p:ph type="subTitle" idx="1"/>
          </p:nvPr>
        </p:nvSpPr>
        <p:spPr>
          <a:xfrm>
            <a:off x="961200" y="1727108"/>
            <a:ext cx="5134800" cy="72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3333"/>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15750308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Only Title 1">
  <p:cSld name="Only Title 1">
    <p:spTree>
      <p:nvGrpSpPr>
        <p:cNvPr id="1" name="Shape 110"/>
        <p:cNvGrpSpPr/>
        <p:nvPr/>
      </p:nvGrpSpPr>
      <p:grpSpPr>
        <a:xfrm>
          <a:off x="0" y="0"/>
          <a:ext cx="0" cy="0"/>
          <a:chOff x="0" y="0"/>
          <a:chExt cx="0" cy="0"/>
        </a:xfrm>
      </p:grpSpPr>
      <p:sp>
        <p:nvSpPr>
          <p:cNvPr id="111" name="Google Shape;111;p23"/>
          <p:cNvSpPr/>
          <p:nvPr/>
        </p:nvSpPr>
        <p:spPr>
          <a:xfrm>
            <a:off x="-900" y="489200"/>
            <a:ext cx="12194000" cy="1445600"/>
          </a:xfrm>
          <a:prstGeom prst="roundRect">
            <a:avLst>
              <a:gd name="adj" fmla="val 16667"/>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 name="Google Shape;112;p23"/>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grpSp>
        <p:nvGrpSpPr>
          <p:cNvPr id="113" name="Google Shape;113;p23"/>
          <p:cNvGrpSpPr/>
          <p:nvPr/>
        </p:nvGrpSpPr>
        <p:grpSpPr>
          <a:xfrm>
            <a:off x="-1600" y="5896807"/>
            <a:ext cx="12192383" cy="961207"/>
            <a:chOff x="6554556" y="4623505"/>
            <a:chExt cx="7127825" cy="720905"/>
          </a:xfrm>
        </p:grpSpPr>
        <p:sp>
          <p:nvSpPr>
            <p:cNvPr id="114" name="Google Shape;114;p23"/>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 name="Google Shape;115;p23"/>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5217442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and Body4">
  <p:cSld name="Title and Body4">
    <p:spTree>
      <p:nvGrpSpPr>
        <p:cNvPr id="1" name="Shape 116"/>
        <p:cNvGrpSpPr/>
        <p:nvPr/>
      </p:nvGrpSpPr>
      <p:grpSpPr>
        <a:xfrm>
          <a:off x="0" y="0"/>
          <a:ext cx="0" cy="0"/>
          <a:chOff x="0" y="0"/>
          <a:chExt cx="0" cy="0"/>
        </a:xfrm>
      </p:grpSpPr>
      <p:sp>
        <p:nvSpPr>
          <p:cNvPr id="117" name="Google Shape;117;p24"/>
          <p:cNvSpPr/>
          <p:nvPr/>
        </p:nvSpPr>
        <p:spPr>
          <a:xfrm>
            <a:off x="-900" y="489200"/>
            <a:ext cx="12194000" cy="1445600"/>
          </a:xfrm>
          <a:prstGeom prst="roundRect">
            <a:avLst>
              <a:gd name="adj" fmla="val 16667"/>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24"/>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grpSp>
        <p:nvGrpSpPr>
          <p:cNvPr id="119" name="Google Shape;119;p24"/>
          <p:cNvGrpSpPr/>
          <p:nvPr/>
        </p:nvGrpSpPr>
        <p:grpSpPr>
          <a:xfrm>
            <a:off x="-1600" y="5896807"/>
            <a:ext cx="12192383" cy="961207"/>
            <a:chOff x="6554556" y="4623505"/>
            <a:chExt cx="7127825" cy="720905"/>
          </a:xfrm>
        </p:grpSpPr>
        <p:sp>
          <p:nvSpPr>
            <p:cNvPr id="120" name="Google Shape;120;p24"/>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1" name="Google Shape;121;p24"/>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2" name="Google Shape;122;p24"/>
          <p:cNvSpPr txBox="1">
            <a:spLocks noGrp="1"/>
          </p:cNvSpPr>
          <p:nvPr>
            <p:ph type="title" idx="2"/>
          </p:nvPr>
        </p:nvSpPr>
        <p:spPr>
          <a:xfrm>
            <a:off x="2120467" y="2963615"/>
            <a:ext cx="7951200" cy="930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333"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6974903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Body5">
  <p:cSld name="Title and Body5">
    <p:spTree>
      <p:nvGrpSpPr>
        <p:cNvPr id="1" name="Shape 123"/>
        <p:cNvGrpSpPr/>
        <p:nvPr/>
      </p:nvGrpSpPr>
      <p:grpSpPr>
        <a:xfrm>
          <a:off x="0" y="0"/>
          <a:ext cx="0" cy="0"/>
          <a:chOff x="0" y="0"/>
          <a:chExt cx="0" cy="0"/>
        </a:xfrm>
      </p:grpSpPr>
      <p:sp>
        <p:nvSpPr>
          <p:cNvPr id="124" name="Google Shape;124;p25"/>
          <p:cNvSpPr/>
          <p:nvPr/>
        </p:nvSpPr>
        <p:spPr>
          <a:xfrm>
            <a:off x="-9633" y="851033"/>
            <a:ext cx="12211200" cy="733600"/>
          </a:xfrm>
          <a:prstGeom prst="roundRect">
            <a:avLst>
              <a:gd name="adj" fmla="val 16667"/>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5" name="Google Shape;125;p25"/>
          <p:cNvGrpSpPr/>
          <p:nvPr/>
        </p:nvGrpSpPr>
        <p:grpSpPr>
          <a:xfrm>
            <a:off x="-1600" y="5896807"/>
            <a:ext cx="12192383" cy="961207"/>
            <a:chOff x="6554556" y="4623505"/>
            <a:chExt cx="7127825" cy="720905"/>
          </a:xfrm>
        </p:grpSpPr>
        <p:sp>
          <p:nvSpPr>
            <p:cNvPr id="126" name="Google Shape;126;p25"/>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62CF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7" name="Google Shape;127;p25"/>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8" name="Google Shape;128;p25">
            <a:hlinkClick r:id="" action="ppaction://noaction"/>
          </p:cNvPr>
          <p:cNvSpPr txBox="1">
            <a:spLocks noGrp="1"/>
          </p:cNvSpPr>
          <p:nvPr>
            <p:ph type="title"/>
          </p:nvPr>
        </p:nvSpPr>
        <p:spPr>
          <a:xfrm>
            <a:off x="6806500" y="2957600"/>
            <a:ext cx="2886400" cy="1512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4933"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29" name="Google Shape;129;p25"/>
          <p:cNvSpPr txBox="1">
            <a:spLocks noGrp="1"/>
          </p:cNvSpPr>
          <p:nvPr>
            <p:ph type="subTitle" idx="1"/>
          </p:nvPr>
        </p:nvSpPr>
        <p:spPr>
          <a:xfrm>
            <a:off x="2115800" y="853833"/>
            <a:ext cx="7960400" cy="72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35067014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Section Header2">
  <p:cSld name="Section Header2">
    <p:spTree>
      <p:nvGrpSpPr>
        <p:cNvPr id="1" name="Shape 130"/>
        <p:cNvGrpSpPr/>
        <p:nvPr/>
      </p:nvGrpSpPr>
      <p:grpSpPr>
        <a:xfrm>
          <a:off x="0" y="0"/>
          <a:ext cx="0" cy="0"/>
          <a:chOff x="0" y="0"/>
          <a:chExt cx="0" cy="0"/>
        </a:xfrm>
      </p:grpSpPr>
      <p:sp>
        <p:nvSpPr>
          <p:cNvPr id="131" name="Google Shape;131;p26"/>
          <p:cNvSpPr/>
          <p:nvPr/>
        </p:nvSpPr>
        <p:spPr>
          <a:xfrm>
            <a:off x="-1600" y="3429000"/>
            <a:ext cx="12213200" cy="2468000"/>
          </a:xfrm>
          <a:prstGeom prst="rect">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32" name="Google Shape;132;p26"/>
          <p:cNvGrpSpPr/>
          <p:nvPr/>
        </p:nvGrpSpPr>
        <p:grpSpPr>
          <a:xfrm>
            <a:off x="-2044" y="5896843"/>
            <a:ext cx="12200936" cy="961207"/>
            <a:chOff x="6554556" y="4623505"/>
            <a:chExt cx="7127825" cy="720905"/>
          </a:xfrm>
        </p:grpSpPr>
        <p:sp>
          <p:nvSpPr>
            <p:cNvPr id="133" name="Google Shape;133;p26"/>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34" name="Google Shape;134;p26"/>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35" name="Google Shape;135;p26"/>
          <p:cNvSpPr txBox="1">
            <a:spLocks noGrp="1"/>
          </p:cNvSpPr>
          <p:nvPr>
            <p:ph type="title"/>
          </p:nvPr>
        </p:nvSpPr>
        <p:spPr>
          <a:xfrm>
            <a:off x="961200" y="739901"/>
            <a:ext cx="51348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8000" b="1"/>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36" name="Google Shape;136;p26"/>
          <p:cNvSpPr txBox="1">
            <a:spLocks noGrp="1"/>
          </p:cNvSpPr>
          <p:nvPr>
            <p:ph type="subTitle" idx="1"/>
          </p:nvPr>
        </p:nvSpPr>
        <p:spPr>
          <a:xfrm>
            <a:off x="961200" y="1733791"/>
            <a:ext cx="5134800" cy="72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3333"/>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38797319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Body6">
  <p:cSld name="Title and Body6">
    <p:spTree>
      <p:nvGrpSpPr>
        <p:cNvPr id="1" name="Shape 137"/>
        <p:cNvGrpSpPr/>
        <p:nvPr/>
      </p:nvGrpSpPr>
      <p:grpSpPr>
        <a:xfrm>
          <a:off x="0" y="0"/>
          <a:ext cx="0" cy="0"/>
          <a:chOff x="0" y="0"/>
          <a:chExt cx="0" cy="0"/>
        </a:xfrm>
      </p:grpSpPr>
      <p:sp>
        <p:nvSpPr>
          <p:cNvPr id="138" name="Google Shape;138;p27"/>
          <p:cNvSpPr/>
          <p:nvPr/>
        </p:nvSpPr>
        <p:spPr>
          <a:xfrm>
            <a:off x="-9633" y="851033"/>
            <a:ext cx="12211200" cy="733600"/>
          </a:xfrm>
          <a:prstGeom prst="roundRect">
            <a:avLst>
              <a:gd name="adj" fmla="val 16667"/>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39" name="Google Shape;139;p27"/>
          <p:cNvGrpSpPr/>
          <p:nvPr/>
        </p:nvGrpSpPr>
        <p:grpSpPr>
          <a:xfrm>
            <a:off x="-1600" y="5896807"/>
            <a:ext cx="12192383" cy="961207"/>
            <a:chOff x="6554556" y="4623505"/>
            <a:chExt cx="7127825" cy="720905"/>
          </a:xfrm>
        </p:grpSpPr>
        <p:sp>
          <p:nvSpPr>
            <p:cNvPr id="140" name="Google Shape;140;p27"/>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1" name="Google Shape;141;p27"/>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2" name="Google Shape;142;p27">
            <a:hlinkClick r:id="" action="ppaction://noaction"/>
          </p:cNvPr>
          <p:cNvSpPr txBox="1">
            <a:spLocks noGrp="1"/>
          </p:cNvSpPr>
          <p:nvPr>
            <p:ph type="title"/>
          </p:nvPr>
        </p:nvSpPr>
        <p:spPr>
          <a:xfrm>
            <a:off x="6806500" y="2957600"/>
            <a:ext cx="2886400" cy="1512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4933"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3" name="Google Shape;143;p27"/>
          <p:cNvSpPr txBox="1">
            <a:spLocks noGrp="1"/>
          </p:cNvSpPr>
          <p:nvPr>
            <p:ph type="subTitle" idx="1"/>
          </p:nvPr>
        </p:nvSpPr>
        <p:spPr>
          <a:xfrm>
            <a:off x="2115800" y="853833"/>
            <a:ext cx="7960400" cy="72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7925939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Only Title 2">
  <p:cSld name="Only Title 2">
    <p:spTree>
      <p:nvGrpSpPr>
        <p:cNvPr id="1" name="Shape 144"/>
        <p:cNvGrpSpPr/>
        <p:nvPr/>
      </p:nvGrpSpPr>
      <p:grpSpPr>
        <a:xfrm>
          <a:off x="0" y="0"/>
          <a:ext cx="0" cy="0"/>
          <a:chOff x="0" y="0"/>
          <a:chExt cx="0" cy="0"/>
        </a:xfrm>
      </p:grpSpPr>
      <p:sp>
        <p:nvSpPr>
          <p:cNvPr id="145" name="Google Shape;145;p28"/>
          <p:cNvSpPr/>
          <p:nvPr/>
        </p:nvSpPr>
        <p:spPr>
          <a:xfrm>
            <a:off x="-900" y="489200"/>
            <a:ext cx="12194000" cy="1445600"/>
          </a:xfrm>
          <a:prstGeom prst="roundRect">
            <a:avLst>
              <a:gd name="adj"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6" name="Google Shape;146;p28"/>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grpSp>
        <p:nvGrpSpPr>
          <p:cNvPr id="147" name="Google Shape;147;p28"/>
          <p:cNvGrpSpPr/>
          <p:nvPr/>
        </p:nvGrpSpPr>
        <p:grpSpPr>
          <a:xfrm>
            <a:off x="-1600" y="5896807"/>
            <a:ext cx="12192383" cy="961207"/>
            <a:chOff x="6554556" y="4623505"/>
            <a:chExt cx="7127825" cy="720905"/>
          </a:xfrm>
        </p:grpSpPr>
        <p:sp>
          <p:nvSpPr>
            <p:cNvPr id="148" name="Google Shape;148;p28"/>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9" name="Google Shape;149;p28"/>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7312651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and Body7">
  <p:cSld name="Title and Body7">
    <p:spTree>
      <p:nvGrpSpPr>
        <p:cNvPr id="1" name="Shape 150"/>
        <p:cNvGrpSpPr/>
        <p:nvPr/>
      </p:nvGrpSpPr>
      <p:grpSpPr>
        <a:xfrm>
          <a:off x="0" y="0"/>
          <a:ext cx="0" cy="0"/>
          <a:chOff x="0" y="0"/>
          <a:chExt cx="0" cy="0"/>
        </a:xfrm>
      </p:grpSpPr>
      <p:sp>
        <p:nvSpPr>
          <p:cNvPr id="151" name="Google Shape;151;p29"/>
          <p:cNvSpPr/>
          <p:nvPr/>
        </p:nvSpPr>
        <p:spPr>
          <a:xfrm>
            <a:off x="-900" y="489200"/>
            <a:ext cx="12194000" cy="1445600"/>
          </a:xfrm>
          <a:prstGeom prst="roundRect">
            <a:avLst>
              <a:gd name="adj"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2" name="Google Shape;152;p29"/>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sp>
        <p:nvSpPr>
          <p:cNvPr id="153" name="Google Shape;153;p29"/>
          <p:cNvSpPr txBox="1">
            <a:spLocks noGrp="1"/>
          </p:cNvSpPr>
          <p:nvPr>
            <p:ph type="title" idx="2"/>
          </p:nvPr>
        </p:nvSpPr>
        <p:spPr>
          <a:xfrm>
            <a:off x="2120467" y="2498333"/>
            <a:ext cx="7951200" cy="2832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333"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54" name="Google Shape;154;p29"/>
          <p:cNvGrpSpPr/>
          <p:nvPr/>
        </p:nvGrpSpPr>
        <p:grpSpPr>
          <a:xfrm>
            <a:off x="-1600" y="5896807"/>
            <a:ext cx="12192383" cy="961207"/>
            <a:chOff x="6554556" y="4623505"/>
            <a:chExt cx="7127825" cy="720905"/>
          </a:xfrm>
        </p:grpSpPr>
        <p:sp>
          <p:nvSpPr>
            <p:cNvPr id="155" name="Google Shape;155;p29"/>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6" name="Google Shape;156;p29"/>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7709705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and Body8">
  <p:cSld name="Title and Body8">
    <p:spTree>
      <p:nvGrpSpPr>
        <p:cNvPr id="1" name="Shape 157"/>
        <p:cNvGrpSpPr/>
        <p:nvPr/>
      </p:nvGrpSpPr>
      <p:grpSpPr>
        <a:xfrm>
          <a:off x="0" y="0"/>
          <a:ext cx="0" cy="0"/>
          <a:chOff x="0" y="0"/>
          <a:chExt cx="0" cy="0"/>
        </a:xfrm>
      </p:grpSpPr>
      <p:sp>
        <p:nvSpPr>
          <p:cNvPr id="158" name="Google Shape;158;p30"/>
          <p:cNvSpPr/>
          <p:nvPr/>
        </p:nvSpPr>
        <p:spPr>
          <a:xfrm>
            <a:off x="-900" y="489200"/>
            <a:ext cx="12194000" cy="1445600"/>
          </a:xfrm>
          <a:prstGeom prst="roundRect">
            <a:avLst>
              <a:gd name="adj" fmla="val 16667"/>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9" name="Google Shape;159;p30"/>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sp>
        <p:nvSpPr>
          <p:cNvPr id="160" name="Google Shape;160;p30"/>
          <p:cNvSpPr txBox="1">
            <a:spLocks noGrp="1"/>
          </p:cNvSpPr>
          <p:nvPr>
            <p:ph type="title" idx="2"/>
          </p:nvPr>
        </p:nvSpPr>
        <p:spPr>
          <a:xfrm>
            <a:off x="2120467" y="2498333"/>
            <a:ext cx="7951200" cy="71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333"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61" name="Google Shape;161;p30"/>
          <p:cNvGrpSpPr/>
          <p:nvPr/>
        </p:nvGrpSpPr>
        <p:grpSpPr>
          <a:xfrm>
            <a:off x="-1600" y="5896807"/>
            <a:ext cx="12192383" cy="961207"/>
            <a:chOff x="6554556" y="4623505"/>
            <a:chExt cx="7127825" cy="720905"/>
          </a:xfrm>
        </p:grpSpPr>
        <p:sp>
          <p:nvSpPr>
            <p:cNvPr id="162" name="Google Shape;162;p30"/>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3" name="Google Shape;163;p30"/>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6659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A77ED5-2AC6-3942-296A-D86472A9F9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A1CD2AE-554D-07FC-6410-F8B544C893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54AE958-012D-EB89-4E44-59C47A4634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067AEEE6-A20E-0343-86EE-24869D53277E}"/>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6" name="Footer Placeholder 5">
            <a:extLst>
              <a:ext uri="{FF2B5EF4-FFF2-40B4-BE49-F238E27FC236}">
                <a16:creationId xmlns="" xmlns:a16="http://schemas.microsoft.com/office/drawing/2014/main" id="{2565D7DA-72AD-E3AB-F407-445B98E850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21ADF75-D184-4B17-7083-B75C382E8F9D}"/>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18820781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Section Header3">
  <p:cSld name="Section Header3">
    <p:spTree>
      <p:nvGrpSpPr>
        <p:cNvPr id="1" name="Shape 164"/>
        <p:cNvGrpSpPr/>
        <p:nvPr/>
      </p:nvGrpSpPr>
      <p:grpSpPr>
        <a:xfrm>
          <a:off x="0" y="0"/>
          <a:ext cx="0" cy="0"/>
          <a:chOff x="0" y="0"/>
          <a:chExt cx="0" cy="0"/>
        </a:xfrm>
      </p:grpSpPr>
      <p:sp>
        <p:nvSpPr>
          <p:cNvPr id="165" name="Google Shape;165;p31"/>
          <p:cNvSpPr/>
          <p:nvPr/>
        </p:nvSpPr>
        <p:spPr>
          <a:xfrm>
            <a:off x="-1600" y="3429000"/>
            <a:ext cx="12213200" cy="24680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66" name="Google Shape;166;p31"/>
          <p:cNvGrpSpPr/>
          <p:nvPr/>
        </p:nvGrpSpPr>
        <p:grpSpPr>
          <a:xfrm>
            <a:off x="-2044" y="5896843"/>
            <a:ext cx="12200936" cy="961207"/>
            <a:chOff x="6554556" y="4623505"/>
            <a:chExt cx="7127825" cy="720905"/>
          </a:xfrm>
        </p:grpSpPr>
        <p:sp>
          <p:nvSpPr>
            <p:cNvPr id="167" name="Google Shape;167;p31"/>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8" name="Google Shape;168;p31"/>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69" name="Google Shape;169;p31"/>
          <p:cNvSpPr txBox="1">
            <a:spLocks noGrp="1"/>
          </p:cNvSpPr>
          <p:nvPr>
            <p:ph type="title"/>
          </p:nvPr>
        </p:nvSpPr>
        <p:spPr>
          <a:xfrm>
            <a:off x="961200" y="739901"/>
            <a:ext cx="5134800" cy="1122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8000" b="1"/>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70" name="Google Shape;170;p31"/>
          <p:cNvSpPr txBox="1">
            <a:spLocks noGrp="1"/>
          </p:cNvSpPr>
          <p:nvPr>
            <p:ph type="subTitle" idx="1"/>
          </p:nvPr>
        </p:nvSpPr>
        <p:spPr>
          <a:xfrm>
            <a:off x="961200" y="1747375"/>
            <a:ext cx="5134800" cy="728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3333"/>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30298454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and Body9">
  <p:cSld name="Title and Body9">
    <p:spTree>
      <p:nvGrpSpPr>
        <p:cNvPr id="1" name="Shape 171"/>
        <p:cNvGrpSpPr/>
        <p:nvPr/>
      </p:nvGrpSpPr>
      <p:grpSpPr>
        <a:xfrm>
          <a:off x="0" y="0"/>
          <a:ext cx="0" cy="0"/>
          <a:chOff x="0" y="0"/>
          <a:chExt cx="0" cy="0"/>
        </a:xfrm>
      </p:grpSpPr>
      <p:sp>
        <p:nvSpPr>
          <p:cNvPr id="172" name="Google Shape;172;p32"/>
          <p:cNvSpPr/>
          <p:nvPr/>
        </p:nvSpPr>
        <p:spPr>
          <a:xfrm>
            <a:off x="-9633" y="851033"/>
            <a:ext cx="12211200" cy="733600"/>
          </a:xfrm>
          <a:prstGeom prst="roundRect">
            <a:avLst>
              <a:gd name="adj" fmla="val 16667"/>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73" name="Google Shape;173;p32"/>
          <p:cNvGrpSpPr/>
          <p:nvPr/>
        </p:nvGrpSpPr>
        <p:grpSpPr>
          <a:xfrm>
            <a:off x="-1600" y="5896807"/>
            <a:ext cx="12192383" cy="961207"/>
            <a:chOff x="6554556" y="4623505"/>
            <a:chExt cx="7127825" cy="720905"/>
          </a:xfrm>
        </p:grpSpPr>
        <p:sp>
          <p:nvSpPr>
            <p:cNvPr id="174" name="Google Shape;174;p32"/>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5" name="Google Shape;175;p32"/>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6" name="Google Shape;176;p32">
            <a:hlinkClick r:id="" action="ppaction://noaction"/>
          </p:cNvPr>
          <p:cNvSpPr txBox="1">
            <a:spLocks noGrp="1"/>
          </p:cNvSpPr>
          <p:nvPr>
            <p:ph type="title"/>
          </p:nvPr>
        </p:nvSpPr>
        <p:spPr>
          <a:xfrm>
            <a:off x="6806500" y="2957600"/>
            <a:ext cx="2886400" cy="1512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600"/>
              <a:buNone/>
              <a:defRPr sz="4933"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77" name="Google Shape;177;p32"/>
          <p:cNvSpPr txBox="1">
            <a:spLocks noGrp="1"/>
          </p:cNvSpPr>
          <p:nvPr>
            <p:ph type="subTitle" idx="1"/>
          </p:nvPr>
        </p:nvSpPr>
        <p:spPr>
          <a:xfrm>
            <a:off x="2115800" y="853833"/>
            <a:ext cx="7960400" cy="72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None/>
              <a:defRPr/>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4258298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and Body 10">
  <p:cSld name="Title and Body 10">
    <p:spTree>
      <p:nvGrpSpPr>
        <p:cNvPr id="1" name="Shape 178"/>
        <p:cNvGrpSpPr/>
        <p:nvPr/>
      </p:nvGrpSpPr>
      <p:grpSpPr>
        <a:xfrm>
          <a:off x="0" y="0"/>
          <a:ext cx="0" cy="0"/>
          <a:chOff x="0" y="0"/>
          <a:chExt cx="0" cy="0"/>
        </a:xfrm>
      </p:grpSpPr>
      <p:grpSp>
        <p:nvGrpSpPr>
          <p:cNvPr id="179" name="Google Shape;179;p33"/>
          <p:cNvGrpSpPr/>
          <p:nvPr/>
        </p:nvGrpSpPr>
        <p:grpSpPr>
          <a:xfrm>
            <a:off x="-1600" y="5896807"/>
            <a:ext cx="12192383" cy="961207"/>
            <a:chOff x="6554556" y="4623505"/>
            <a:chExt cx="7127825" cy="720905"/>
          </a:xfrm>
        </p:grpSpPr>
        <p:sp>
          <p:nvSpPr>
            <p:cNvPr id="180" name="Google Shape;180;p33"/>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 name="Google Shape;181;p33"/>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82" name="Google Shape;182;p33"/>
          <p:cNvSpPr/>
          <p:nvPr/>
        </p:nvSpPr>
        <p:spPr>
          <a:xfrm>
            <a:off x="-900" y="489200"/>
            <a:ext cx="12194000" cy="1445600"/>
          </a:xfrm>
          <a:prstGeom prst="roundRect">
            <a:avLst>
              <a:gd name="adj"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3" name="Google Shape;183;p33"/>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sp>
        <p:nvSpPr>
          <p:cNvPr id="184" name="Google Shape;184;p33"/>
          <p:cNvSpPr txBox="1">
            <a:spLocks noGrp="1"/>
          </p:cNvSpPr>
          <p:nvPr>
            <p:ph type="title" idx="2"/>
          </p:nvPr>
        </p:nvSpPr>
        <p:spPr>
          <a:xfrm>
            <a:off x="2120467" y="2498333"/>
            <a:ext cx="7951200" cy="2832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333"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6387418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Only Title 3">
  <p:cSld name="Only Title 3">
    <p:spTree>
      <p:nvGrpSpPr>
        <p:cNvPr id="1" name="Shape 185"/>
        <p:cNvGrpSpPr/>
        <p:nvPr/>
      </p:nvGrpSpPr>
      <p:grpSpPr>
        <a:xfrm>
          <a:off x="0" y="0"/>
          <a:ext cx="0" cy="0"/>
          <a:chOff x="0" y="0"/>
          <a:chExt cx="0" cy="0"/>
        </a:xfrm>
      </p:grpSpPr>
      <p:grpSp>
        <p:nvGrpSpPr>
          <p:cNvPr id="186" name="Google Shape;186;p34"/>
          <p:cNvGrpSpPr/>
          <p:nvPr/>
        </p:nvGrpSpPr>
        <p:grpSpPr>
          <a:xfrm>
            <a:off x="-1600" y="5896807"/>
            <a:ext cx="12192383" cy="961207"/>
            <a:chOff x="6554556" y="4623505"/>
            <a:chExt cx="7127825" cy="720905"/>
          </a:xfrm>
        </p:grpSpPr>
        <p:sp>
          <p:nvSpPr>
            <p:cNvPr id="187" name="Google Shape;187;p34"/>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8" name="Google Shape;188;p34"/>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89" name="Google Shape;189;p34"/>
          <p:cNvSpPr/>
          <p:nvPr/>
        </p:nvSpPr>
        <p:spPr>
          <a:xfrm>
            <a:off x="-900" y="489200"/>
            <a:ext cx="12194000" cy="1445600"/>
          </a:xfrm>
          <a:prstGeom prst="roundRect">
            <a:avLst>
              <a:gd name="adj"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0" name="Google Shape;190;p34"/>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spTree>
    <p:extLst>
      <p:ext uri="{BB962C8B-B14F-4D97-AF65-F5344CB8AC3E}">
        <p14:creationId xmlns:p14="http://schemas.microsoft.com/office/powerpoint/2010/main" val="8289790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and Body 12">
  <p:cSld name="Title and Body 12">
    <p:spTree>
      <p:nvGrpSpPr>
        <p:cNvPr id="1" name="Shape 200"/>
        <p:cNvGrpSpPr/>
        <p:nvPr/>
      </p:nvGrpSpPr>
      <p:grpSpPr>
        <a:xfrm>
          <a:off x="0" y="0"/>
          <a:ext cx="0" cy="0"/>
          <a:chOff x="0" y="0"/>
          <a:chExt cx="0" cy="0"/>
        </a:xfrm>
      </p:grpSpPr>
      <p:grpSp>
        <p:nvGrpSpPr>
          <p:cNvPr id="201" name="Google Shape;201;p36"/>
          <p:cNvGrpSpPr/>
          <p:nvPr/>
        </p:nvGrpSpPr>
        <p:grpSpPr>
          <a:xfrm>
            <a:off x="-1600" y="5896807"/>
            <a:ext cx="12192383" cy="961207"/>
            <a:chOff x="6554556" y="4623505"/>
            <a:chExt cx="7127825" cy="720905"/>
          </a:xfrm>
        </p:grpSpPr>
        <p:sp>
          <p:nvSpPr>
            <p:cNvPr id="202" name="Google Shape;202;p36"/>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F798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3" name="Google Shape;203;p36"/>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FFB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04" name="Google Shape;204;p36"/>
          <p:cNvSpPr/>
          <p:nvPr/>
        </p:nvSpPr>
        <p:spPr>
          <a:xfrm>
            <a:off x="-900" y="489200"/>
            <a:ext cx="12194000" cy="1445600"/>
          </a:xfrm>
          <a:prstGeom prst="roundRect">
            <a:avLst>
              <a:gd name="adj" fmla="val 16667"/>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05" name="Google Shape;205;p36"/>
          <p:cNvSpPr txBox="1">
            <a:spLocks noGrp="1"/>
          </p:cNvSpPr>
          <p:nvPr>
            <p:ph type="title"/>
          </p:nvPr>
        </p:nvSpPr>
        <p:spPr>
          <a:xfrm>
            <a:off x="961200" y="813012"/>
            <a:ext cx="10284800" cy="767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AutoNum type="arabicPeriod"/>
              <a:defRPr sz="5333" b="1"/>
            </a:lvl1pPr>
            <a:lvl2pPr lvl="1" algn="ctr" rtl="0">
              <a:spcBef>
                <a:spcPts val="0"/>
              </a:spcBef>
              <a:spcAft>
                <a:spcPts val="0"/>
              </a:spcAft>
              <a:buSzPts val="4200"/>
              <a:buAutoNum type="alphaLcPeriod"/>
              <a:defRPr sz="5600"/>
            </a:lvl2pPr>
            <a:lvl3pPr lvl="2" algn="ctr" rtl="0">
              <a:spcBef>
                <a:spcPts val="0"/>
              </a:spcBef>
              <a:spcAft>
                <a:spcPts val="0"/>
              </a:spcAft>
              <a:buSzPts val="4200"/>
              <a:buAutoNum type="romanLcPeriod"/>
              <a:defRPr sz="5600"/>
            </a:lvl3pPr>
            <a:lvl4pPr lvl="3" algn="ctr" rtl="0">
              <a:spcBef>
                <a:spcPts val="0"/>
              </a:spcBef>
              <a:spcAft>
                <a:spcPts val="0"/>
              </a:spcAft>
              <a:buSzPts val="4200"/>
              <a:buAutoNum type="arabicPeriod"/>
              <a:defRPr sz="5600"/>
            </a:lvl4pPr>
            <a:lvl5pPr lvl="4" algn="ctr" rtl="0">
              <a:spcBef>
                <a:spcPts val="0"/>
              </a:spcBef>
              <a:spcAft>
                <a:spcPts val="0"/>
              </a:spcAft>
              <a:buSzPts val="4200"/>
              <a:buAutoNum type="alphaLcPeriod"/>
              <a:defRPr sz="5600"/>
            </a:lvl5pPr>
            <a:lvl6pPr lvl="5" algn="ctr" rtl="0">
              <a:spcBef>
                <a:spcPts val="0"/>
              </a:spcBef>
              <a:spcAft>
                <a:spcPts val="0"/>
              </a:spcAft>
              <a:buSzPts val="4200"/>
              <a:buAutoNum type="romanLcPeriod"/>
              <a:defRPr sz="5600"/>
            </a:lvl6pPr>
            <a:lvl7pPr lvl="6" algn="ctr" rtl="0">
              <a:spcBef>
                <a:spcPts val="0"/>
              </a:spcBef>
              <a:spcAft>
                <a:spcPts val="0"/>
              </a:spcAft>
              <a:buSzPts val="4200"/>
              <a:buAutoNum type="arabicPeriod"/>
              <a:defRPr sz="5600"/>
            </a:lvl7pPr>
            <a:lvl8pPr lvl="7" algn="ctr" rtl="0">
              <a:spcBef>
                <a:spcPts val="0"/>
              </a:spcBef>
              <a:spcAft>
                <a:spcPts val="0"/>
              </a:spcAft>
              <a:buSzPts val="4200"/>
              <a:buAutoNum type="alphaLcPeriod"/>
              <a:defRPr sz="5600"/>
            </a:lvl8pPr>
            <a:lvl9pPr lvl="8" algn="ctr" rtl="0">
              <a:spcBef>
                <a:spcPts val="0"/>
              </a:spcBef>
              <a:spcAft>
                <a:spcPts val="0"/>
              </a:spcAft>
              <a:buSzPts val="4200"/>
              <a:buAutoNum type="romanLcPeriod"/>
              <a:defRPr sz="5600"/>
            </a:lvl9pPr>
          </a:lstStyle>
          <a:p>
            <a:endParaRPr/>
          </a:p>
        </p:txBody>
      </p:sp>
      <p:sp>
        <p:nvSpPr>
          <p:cNvPr id="206" name="Google Shape;206;p36"/>
          <p:cNvSpPr txBox="1">
            <a:spLocks noGrp="1"/>
          </p:cNvSpPr>
          <p:nvPr>
            <p:ph type="title" idx="2"/>
          </p:nvPr>
        </p:nvSpPr>
        <p:spPr>
          <a:xfrm>
            <a:off x="2120467" y="2498333"/>
            <a:ext cx="7951200" cy="71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3333" b="0">
                <a:latin typeface="Lato" panose="020F0502020204030203"/>
                <a:ea typeface="Lato" panose="020F0502020204030203"/>
                <a:cs typeface="Lato" panose="020F0502020204030203"/>
                <a:sym typeface="Lato" panose="020F0502020204030203"/>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0850797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hanks + Credits">
  <p:cSld name="Thanks + Credits">
    <p:bg>
      <p:bgPr>
        <a:solidFill>
          <a:schemeClr val="lt2"/>
        </a:solidFill>
        <a:effectLst/>
      </p:bgPr>
    </p:bg>
    <p:spTree>
      <p:nvGrpSpPr>
        <p:cNvPr id="1" name="Shape 207"/>
        <p:cNvGrpSpPr/>
        <p:nvPr/>
      </p:nvGrpSpPr>
      <p:grpSpPr>
        <a:xfrm>
          <a:off x="0" y="0"/>
          <a:ext cx="0" cy="0"/>
          <a:chOff x="0" y="0"/>
          <a:chExt cx="0" cy="0"/>
        </a:xfrm>
      </p:grpSpPr>
      <p:sp>
        <p:nvSpPr>
          <p:cNvPr id="208" name="Google Shape;208;p37"/>
          <p:cNvSpPr/>
          <p:nvPr/>
        </p:nvSpPr>
        <p:spPr>
          <a:xfrm>
            <a:off x="428665" y="2159833"/>
            <a:ext cx="6640000" cy="6640000"/>
          </a:xfrm>
          <a:prstGeom prst="ellipse">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09" name="Google Shape;209;p37"/>
          <p:cNvGrpSpPr/>
          <p:nvPr/>
        </p:nvGrpSpPr>
        <p:grpSpPr>
          <a:xfrm>
            <a:off x="-2044" y="5896843"/>
            <a:ext cx="12200936" cy="961207"/>
            <a:chOff x="6554556" y="4623505"/>
            <a:chExt cx="7127825" cy="720905"/>
          </a:xfrm>
        </p:grpSpPr>
        <p:sp>
          <p:nvSpPr>
            <p:cNvPr id="210" name="Google Shape;210;p37"/>
            <p:cNvSpPr/>
            <p:nvPr/>
          </p:nvSpPr>
          <p:spPr>
            <a:xfrm>
              <a:off x="6554556" y="4623505"/>
              <a:ext cx="7127825" cy="588345"/>
            </a:xfrm>
            <a:custGeom>
              <a:avLst/>
              <a:gdLst/>
              <a:ahLst/>
              <a:cxnLst/>
              <a:rect l="l" t="t" r="r" b="b"/>
              <a:pathLst>
                <a:path w="285113" h="18815" extrusionOk="0">
                  <a:moveTo>
                    <a:pt x="1" y="0"/>
                  </a:moveTo>
                  <a:lnTo>
                    <a:pt x="1" y="4711"/>
                  </a:lnTo>
                  <a:cubicBezTo>
                    <a:pt x="83923" y="10243"/>
                    <a:pt x="167876" y="10517"/>
                    <a:pt x="252467" y="16353"/>
                  </a:cubicBezTo>
                  <a:cubicBezTo>
                    <a:pt x="263380" y="17052"/>
                    <a:pt x="274261" y="17903"/>
                    <a:pt x="285112" y="18815"/>
                  </a:cubicBezTo>
                  <a:lnTo>
                    <a:pt x="285112" y="0"/>
                  </a:lnTo>
                  <a:close/>
                </a:path>
              </a:pathLst>
            </a:custGeom>
            <a:solidFill>
              <a:srgbClr val="B3A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1" name="Google Shape;211;p37"/>
            <p:cNvSpPr/>
            <p:nvPr/>
          </p:nvSpPr>
          <p:spPr>
            <a:xfrm>
              <a:off x="6554556" y="4761756"/>
              <a:ext cx="7127825" cy="582654"/>
            </a:xfrm>
            <a:custGeom>
              <a:avLst/>
              <a:gdLst/>
              <a:ahLst/>
              <a:cxnLst/>
              <a:rect l="l" t="t" r="r" b="b"/>
              <a:pathLst>
                <a:path w="285113" h="18633" extrusionOk="0">
                  <a:moveTo>
                    <a:pt x="1" y="0"/>
                  </a:moveTo>
                  <a:lnTo>
                    <a:pt x="1" y="18633"/>
                  </a:lnTo>
                  <a:lnTo>
                    <a:pt x="285112" y="18633"/>
                  </a:lnTo>
                  <a:lnTo>
                    <a:pt x="285112" y="14104"/>
                  </a:lnTo>
                  <a:cubicBezTo>
                    <a:pt x="274261" y="13192"/>
                    <a:pt x="263380" y="12341"/>
                    <a:pt x="252467" y="11642"/>
                  </a:cubicBezTo>
                  <a:cubicBezTo>
                    <a:pt x="167876" y="5806"/>
                    <a:pt x="83923" y="5532"/>
                    <a:pt x="1" y="0"/>
                  </a:cubicBezTo>
                  <a:close/>
                </a:path>
              </a:pathLst>
            </a:custGeom>
            <a:solidFill>
              <a:srgbClr val="C2B9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12" name="Google Shape;212;p37"/>
          <p:cNvSpPr txBox="1"/>
          <p:nvPr/>
        </p:nvSpPr>
        <p:spPr>
          <a:xfrm>
            <a:off x="6686133" y="4625500"/>
            <a:ext cx="3984800" cy="642000"/>
          </a:xfrm>
          <a:prstGeom prst="rect">
            <a:avLst/>
          </a:prstGeom>
          <a:noFill/>
          <a:ln>
            <a:noFill/>
          </a:ln>
        </p:spPr>
        <p:txBody>
          <a:bodyPr spcFirstLastPara="1" wrap="square" lIns="121900" tIns="121900" rIns="121900" bIns="121900" anchor="ctr" anchorCtr="0">
            <a:noAutofit/>
          </a:bodyPr>
          <a:lstStyle/>
          <a:p>
            <a:pPr marL="0" lvl="0" indent="0" algn="ctr" rtl="0">
              <a:spcBef>
                <a:spcPts val="0"/>
              </a:spcBef>
              <a:spcAft>
                <a:spcPts val="0"/>
              </a:spcAft>
              <a:buNone/>
            </a:pPr>
            <a:r>
              <a:rPr lang="en-GB" sz="1333">
                <a:solidFill>
                  <a:schemeClr val="dk1"/>
                </a:solidFill>
                <a:latin typeface="Lato" panose="020F0502020204030203"/>
                <a:ea typeface="Lato" panose="020F0502020204030203"/>
                <a:cs typeface="Lato" panose="020F0502020204030203"/>
                <a:sym typeface="Lato" panose="020F0502020204030203"/>
              </a:rPr>
              <a:t>CREDITS: This presentation template was created by Slidesgo, including icons by Flaticon, and infographics &amp; images by Freepik</a:t>
            </a:r>
            <a:endParaRPr sz="1333">
              <a:solidFill>
                <a:schemeClr val="dk1"/>
              </a:solidFill>
              <a:latin typeface="Lato" panose="020F0502020204030203"/>
              <a:ea typeface="Lato" panose="020F0502020204030203"/>
              <a:cs typeface="Lato" panose="020F0502020204030203"/>
              <a:sym typeface="Lato" panose="020F0502020204030203"/>
            </a:endParaRPr>
          </a:p>
        </p:txBody>
      </p:sp>
      <p:sp>
        <p:nvSpPr>
          <p:cNvPr id="213" name="Google Shape;213;p37"/>
          <p:cNvSpPr txBox="1">
            <a:spLocks noGrp="1"/>
          </p:cNvSpPr>
          <p:nvPr>
            <p:ph type="title"/>
          </p:nvPr>
        </p:nvSpPr>
        <p:spPr>
          <a:xfrm>
            <a:off x="3360451" y="931667"/>
            <a:ext cx="5465600" cy="746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80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214" name="Google Shape;214;p37"/>
          <p:cNvSpPr txBox="1">
            <a:spLocks noGrp="1"/>
          </p:cNvSpPr>
          <p:nvPr>
            <p:ph type="subTitle" idx="1"/>
          </p:nvPr>
        </p:nvSpPr>
        <p:spPr>
          <a:xfrm>
            <a:off x="6931813" y="5233533"/>
            <a:ext cx="3473600" cy="415200"/>
          </a:xfrm>
          <a:prstGeom prst="rect">
            <a:avLst/>
          </a:prstGeom>
        </p:spPr>
        <p:txBody>
          <a:bodyPr spcFirstLastPara="1" wrap="square" lIns="91425" tIns="91425" rIns="91425" bIns="91425" anchor="t" anchorCtr="0">
            <a:noAutofit/>
          </a:bodyPr>
          <a:lstStyle>
            <a:lvl1pPr lvl="0" algn="ctr" rtl="0">
              <a:lnSpc>
                <a:spcPct val="100000"/>
              </a:lnSpc>
              <a:spcBef>
                <a:spcPts val="400"/>
              </a:spcBef>
              <a:spcAft>
                <a:spcPts val="0"/>
              </a:spcAft>
              <a:buNone/>
              <a:defRPr sz="1600" b="0"/>
            </a:lvl1pPr>
            <a:lvl2pPr lvl="1" algn="ctr" rtl="0">
              <a:lnSpc>
                <a:spcPct val="100000"/>
              </a:lnSpc>
              <a:spcBef>
                <a:spcPts val="400"/>
              </a:spcBef>
              <a:spcAft>
                <a:spcPts val="0"/>
              </a:spcAft>
              <a:buNone/>
              <a:defRPr sz="1600"/>
            </a:lvl2pPr>
            <a:lvl3pPr lvl="2" algn="ctr" rtl="0">
              <a:lnSpc>
                <a:spcPct val="100000"/>
              </a:lnSpc>
              <a:spcBef>
                <a:spcPts val="400"/>
              </a:spcBef>
              <a:spcAft>
                <a:spcPts val="0"/>
              </a:spcAft>
              <a:buNone/>
              <a:defRPr sz="1600"/>
            </a:lvl3pPr>
            <a:lvl4pPr lvl="3" algn="ctr" rtl="0">
              <a:lnSpc>
                <a:spcPct val="100000"/>
              </a:lnSpc>
              <a:spcBef>
                <a:spcPts val="400"/>
              </a:spcBef>
              <a:spcAft>
                <a:spcPts val="0"/>
              </a:spcAft>
              <a:buNone/>
              <a:defRPr sz="1600"/>
            </a:lvl4pPr>
            <a:lvl5pPr lvl="4" algn="ctr" rtl="0">
              <a:lnSpc>
                <a:spcPct val="100000"/>
              </a:lnSpc>
              <a:spcBef>
                <a:spcPts val="400"/>
              </a:spcBef>
              <a:spcAft>
                <a:spcPts val="0"/>
              </a:spcAft>
              <a:buNone/>
              <a:defRPr sz="1600"/>
            </a:lvl5pPr>
            <a:lvl6pPr lvl="5" algn="ctr" rtl="0">
              <a:lnSpc>
                <a:spcPct val="100000"/>
              </a:lnSpc>
              <a:spcBef>
                <a:spcPts val="400"/>
              </a:spcBef>
              <a:spcAft>
                <a:spcPts val="0"/>
              </a:spcAft>
              <a:buNone/>
              <a:defRPr sz="1600"/>
            </a:lvl6pPr>
            <a:lvl7pPr lvl="6" algn="ctr" rtl="0">
              <a:lnSpc>
                <a:spcPct val="100000"/>
              </a:lnSpc>
              <a:spcBef>
                <a:spcPts val="400"/>
              </a:spcBef>
              <a:spcAft>
                <a:spcPts val="0"/>
              </a:spcAft>
              <a:buNone/>
              <a:defRPr sz="1600"/>
            </a:lvl7pPr>
            <a:lvl8pPr lvl="7" algn="ctr" rtl="0">
              <a:lnSpc>
                <a:spcPct val="100000"/>
              </a:lnSpc>
              <a:spcBef>
                <a:spcPts val="400"/>
              </a:spcBef>
              <a:spcAft>
                <a:spcPts val="0"/>
              </a:spcAft>
              <a:buNone/>
              <a:defRPr sz="1600"/>
            </a:lvl8pPr>
            <a:lvl9pPr lvl="8" algn="ctr" rtl="0">
              <a:lnSpc>
                <a:spcPct val="100000"/>
              </a:lnSpc>
              <a:spcBef>
                <a:spcPts val="400"/>
              </a:spcBef>
              <a:spcAft>
                <a:spcPts val="0"/>
              </a:spcAft>
              <a:buNone/>
              <a:defRPr sz="1600"/>
            </a:lvl9pPr>
          </a:lstStyle>
          <a:p>
            <a:endParaRPr/>
          </a:p>
        </p:txBody>
      </p:sp>
      <p:sp>
        <p:nvSpPr>
          <p:cNvPr id="215" name="Google Shape;215;p37"/>
          <p:cNvSpPr txBox="1">
            <a:spLocks noGrp="1"/>
          </p:cNvSpPr>
          <p:nvPr>
            <p:ph type="subTitle" idx="2"/>
          </p:nvPr>
        </p:nvSpPr>
        <p:spPr>
          <a:xfrm>
            <a:off x="3399467" y="2398029"/>
            <a:ext cx="5425600" cy="119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2133" b="0"/>
            </a:lvl1pPr>
            <a:lvl2pPr lvl="1" algn="ctr" rtl="0">
              <a:lnSpc>
                <a:spcPct val="100000"/>
              </a:lnSpc>
              <a:spcBef>
                <a:spcPts val="2133"/>
              </a:spcBef>
              <a:spcAft>
                <a:spcPts val="0"/>
              </a:spcAft>
              <a:buNone/>
              <a:defRPr sz="2133"/>
            </a:lvl2pPr>
            <a:lvl3pPr lvl="2" algn="ctr" rtl="0">
              <a:lnSpc>
                <a:spcPct val="100000"/>
              </a:lnSpc>
              <a:spcBef>
                <a:spcPts val="2133"/>
              </a:spcBef>
              <a:spcAft>
                <a:spcPts val="0"/>
              </a:spcAft>
              <a:buNone/>
              <a:defRPr sz="2133"/>
            </a:lvl3pPr>
            <a:lvl4pPr lvl="3" algn="ctr" rtl="0">
              <a:lnSpc>
                <a:spcPct val="100000"/>
              </a:lnSpc>
              <a:spcBef>
                <a:spcPts val="2133"/>
              </a:spcBef>
              <a:spcAft>
                <a:spcPts val="0"/>
              </a:spcAft>
              <a:buNone/>
              <a:defRPr sz="2133"/>
            </a:lvl4pPr>
            <a:lvl5pPr lvl="4" algn="ctr" rtl="0">
              <a:lnSpc>
                <a:spcPct val="100000"/>
              </a:lnSpc>
              <a:spcBef>
                <a:spcPts val="2133"/>
              </a:spcBef>
              <a:spcAft>
                <a:spcPts val="0"/>
              </a:spcAft>
              <a:buNone/>
              <a:defRPr sz="2133"/>
            </a:lvl5pPr>
            <a:lvl6pPr lvl="5" algn="ctr" rtl="0">
              <a:lnSpc>
                <a:spcPct val="100000"/>
              </a:lnSpc>
              <a:spcBef>
                <a:spcPts val="2133"/>
              </a:spcBef>
              <a:spcAft>
                <a:spcPts val="0"/>
              </a:spcAft>
              <a:buNone/>
              <a:defRPr sz="2133"/>
            </a:lvl6pPr>
            <a:lvl7pPr lvl="6" algn="ctr" rtl="0">
              <a:lnSpc>
                <a:spcPct val="100000"/>
              </a:lnSpc>
              <a:spcBef>
                <a:spcPts val="2133"/>
              </a:spcBef>
              <a:spcAft>
                <a:spcPts val="0"/>
              </a:spcAft>
              <a:buNone/>
              <a:defRPr sz="2133"/>
            </a:lvl7pPr>
            <a:lvl8pPr lvl="7" algn="ctr" rtl="0">
              <a:lnSpc>
                <a:spcPct val="100000"/>
              </a:lnSpc>
              <a:spcBef>
                <a:spcPts val="2133"/>
              </a:spcBef>
              <a:spcAft>
                <a:spcPts val="0"/>
              </a:spcAft>
              <a:buNone/>
              <a:defRPr sz="2133"/>
            </a:lvl8pPr>
            <a:lvl9pPr lvl="8" algn="ctr" rtl="0">
              <a:lnSpc>
                <a:spcPct val="100000"/>
              </a:lnSpc>
              <a:spcBef>
                <a:spcPts val="2133"/>
              </a:spcBef>
              <a:spcAft>
                <a:spcPts val="2133"/>
              </a:spcAft>
              <a:buNone/>
              <a:defRPr sz="2133"/>
            </a:lvl9pPr>
          </a:lstStyle>
          <a:p>
            <a:endParaRPr/>
          </a:p>
        </p:txBody>
      </p:sp>
      <p:sp>
        <p:nvSpPr>
          <p:cNvPr id="216" name="Google Shape;216;p37"/>
          <p:cNvSpPr/>
          <p:nvPr/>
        </p:nvSpPr>
        <p:spPr>
          <a:xfrm>
            <a:off x="3742402" y="1223367"/>
            <a:ext cx="753717" cy="601627"/>
          </a:xfrm>
          <a:custGeom>
            <a:avLst/>
            <a:gdLst/>
            <a:ahLst/>
            <a:cxnLst/>
            <a:rect l="l" t="t" r="r" b="b"/>
            <a:pathLst>
              <a:path w="61461" h="49059" extrusionOk="0">
                <a:moveTo>
                  <a:pt x="23010" y="0"/>
                </a:moveTo>
                <a:cubicBezTo>
                  <a:pt x="16201" y="0"/>
                  <a:pt x="10669" y="5502"/>
                  <a:pt x="10669" y="12311"/>
                </a:cubicBezTo>
                <a:cubicBezTo>
                  <a:pt x="10669" y="13374"/>
                  <a:pt x="10821" y="14408"/>
                  <a:pt x="11065" y="15381"/>
                </a:cubicBezTo>
                <a:lnTo>
                  <a:pt x="10669" y="15381"/>
                </a:lnTo>
                <a:cubicBezTo>
                  <a:pt x="4773" y="15381"/>
                  <a:pt x="1" y="20153"/>
                  <a:pt x="1" y="26049"/>
                </a:cubicBezTo>
                <a:cubicBezTo>
                  <a:pt x="1" y="31399"/>
                  <a:pt x="3922" y="35837"/>
                  <a:pt x="9058" y="36627"/>
                </a:cubicBezTo>
                <a:cubicBezTo>
                  <a:pt x="9058" y="36657"/>
                  <a:pt x="9058" y="36718"/>
                  <a:pt x="9058" y="36749"/>
                </a:cubicBezTo>
                <a:cubicBezTo>
                  <a:pt x="9058" y="43557"/>
                  <a:pt x="14560" y="49059"/>
                  <a:pt x="21369" y="49059"/>
                </a:cubicBezTo>
                <a:cubicBezTo>
                  <a:pt x="25503" y="49059"/>
                  <a:pt x="29150" y="47022"/>
                  <a:pt x="31399" y="43892"/>
                </a:cubicBezTo>
                <a:cubicBezTo>
                  <a:pt x="33101" y="46080"/>
                  <a:pt x="35776" y="47478"/>
                  <a:pt x="38755" y="47478"/>
                </a:cubicBezTo>
                <a:cubicBezTo>
                  <a:pt x="43740" y="47478"/>
                  <a:pt x="47813" y="43588"/>
                  <a:pt x="48117" y="38694"/>
                </a:cubicBezTo>
                <a:cubicBezTo>
                  <a:pt x="49302" y="39271"/>
                  <a:pt x="50670" y="39575"/>
                  <a:pt x="52099" y="39575"/>
                </a:cubicBezTo>
                <a:cubicBezTo>
                  <a:pt x="57266" y="39575"/>
                  <a:pt x="61461" y="35381"/>
                  <a:pt x="61461" y="30214"/>
                </a:cubicBezTo>
                <a:cubicBezTo>
                  <a:pt x="61461" y="25593"/>
                  <a:pt x="58087" y="21733"/>
                  <a:pt x="53649" y="21004"/>
                </a:cubicBezTo>
                <a:cubicBezTo>
                  <a:pt x="53892" y="20031"/>
                  <a:pt x="54044" y="18967"/>
                  <a:pt x="54044" y="17903"/>
                </a:cubicBezTo>
                <a:cubicBezTo>
                  <a:pt x="54044" y="11125"/>
                  <a:pt x="48542" y="5593"/>
                  <a:pt x="41734" y="5593"/>
                </a:cubicBezTo>
                <a:cubicBezTo>
                  <a:pt x="39029" y="5593"/>
                  <a:pt x="36536" y="6475"/>
                  <a:pt x="34500" y="7934"/>
                </a:cubicBezTo>
                <a:cubicBezTo>
                  <a:pt x="32737" y="3283"/>
                  <a:pt x="28269" y="0"/>
                  <a:pt x="23010"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17" name="Google Shape;217;p37"/>
          <p:cNvSpPr/>
          <p:nvPr/>
        </p:nvSpPr>
        <p:spPr>
          <a:xfrm>
            <a:off x="630067" y="719334"/>
            <a:ext cx="1755936" cy="1019807"/>
          </a:xfrm>
          <a:custGeom>
            <a:avLst/>
            <a:gdLst/>
            <a:ahLst/>
            <a:cxnLst/>
            <a:rect l="l" t="t" r="r" b="b"/>
            <a:pathLst>
              <a:path w="61218" h="35554" extrusionOk="0">
                <a:moveTo>
                  <a:pt x="19770" y="1"/>
                </a:moveTo>
                <a:cubicBezTo>
                  <a:pt x="19565" y="1"/>
                  <a:pt x="19358" y="8"/>
                  <a:pt x="19150" y="22"/>
                </a:cubicBezTo>
                <a:cubicBezTo>
                  <a:pt x="14256" y="386"/>
                  <a:pt x="10578" y="4642"/>
                  <a:pt x="10913" y="9535"/>
                </a:cubicBezTo>
                <a:cubicBezTo>
                  <a:pt x="10913" y="9657"/>
                  <a:pt x="10943" y="9748"/>
                  <a:pt x="10943" y="9839"/>
                </a:cubicBezTo>
                <a:cubicBezTo>
                  <a:pt x="10424" y="9736"/>
                  <a:pt x="9904" y="9688"/>
                  <a:pt x="9366" y="9688"/>
                </a:cubicBezTo>
                <a:cubicBezTo>
                  <a:pt x="9116" y="9688"/>
                  <a:pt x="8862" y="9699"/>
                  <a:pt x="8602" y="9718"/>
                </a:cubicBezTo>
                <a:cubicBezTo>
                  <a:pt x="3709" y="10052"/>
                  <a:pt x="0" y="14308"/>
                  <a:pt x="365" y="19201"/>
                </a:cubicBezTo>
                <a:cubicBezTo>
                  <a:pt x="685" y="23917"/>
                  <a:pt x="4602" y="27490"/>
                  <a:pt x="9258" y="27490"/>
                </a:cubicBezTo>
                <a:cubicBezTo>
                  <a:pt x="9464" y="27490"/>
                  <a:pt x="9671" y="27483"/>
                  <a:pt x="9879" y="27469"/>
                </a:cubicBezTo>
                <a:cubicBezTo>
                  <a:pt x="10335" y="27438"/>
                  <a:pt x="10791" y="27378"/>
                  <a:pt x="11217" y="27256"/>
                </a:cubicBezTo>
                <a:cubicBezTo>
                  <a:pt x="12486" y="32103"/>
                  <a:pt x="16878" y="35554"/>
                  <a:pt x="21974" y="35554"/>
                </a:cubicBezTo>
                <a:cubicBezTo>
                  <a:pt x="22246" y="35554"/>
                  <a:pt x="22521" y="35544"/>
                  <a:pt x="22797" y="35524"/>
                </a:cubicBezTo>
                <a:cubicBezTo>
                  <a:pt x="26870" y="35250"/>
                  <a:pt x="30275" y="32818"/>
                  <a:pt x="31977" y="29445"/>
                </a:cubicBezTo>
                <a:cubicBezTo>
                  <a:pt x="33299" y="32348"/>
                  <a:pt x="36226" y="34328"/>
                  <a:pt x="39549" y="34328"/>
                </a:cubicBezTo>
                <a:cubicBezTo>
                  <a:pt x="39739" y="34328"/>
                  <a:pt x="39930" y="34321"/>
                  <a:pt x="40123" y="34308"/>
                </a:cubicBezTo>
                <a:cubicBezTo>
                  <a:pt x="43010" y="34095"/>
                  <a:pt x="45412" y="32454"/>
                  <a:pt x="46749" y="30113"/>
                </a:cubicBezTo>
                <a:cubicBezTo>
                  <a:pt x="48147" y="31001"/>
                  <a:pt x="49831" y="31507"/>
                  <a:pt x="51589" y="31507"/>
                </a:cubicBezTo>
                <a:cubicBezTo>
                  <a:pt x="51819" y="31507"/>
                  <a:pt x="52049" y="31499"/>
                  <a:pt x="52281" y="31481"/>
                </a:cubicBezTo>
                <a:cubicBezTo>
                  <a:pt x="57388" y="31116"/>
                  <a:pt x="61217" y="26709"/>
                  <a:pt x="60853" y="21633"/>
                </a:cubicBezTo>
                <a:cubicBezTo>
                  <a:pt x="60518" y="17013"/>
                  <a:pt x="56810" y="13426"/>
                  <a:pt x="52311" y="13092"/>
                </a:cubicBezTo>
                <a:cubicBezTo>
                  <a:pt x="52342" y="12666"/>
                  <a:pt x="52372" y="12241"/>
                  <a:pt x="52342" y="11815"/>
                </a:cubicBezTo>
                <a:cubicBezTo>
                  <a:pt x="52021" y="7445"/>
                  <a:pt x="48378" y="4137"/>
                  <a:pt x="44062" y="4137"/>
                </a:cubicBezTo>
                <a:cubicBezTo>
                  <a:pt x="43875" y="4137"/>
                  <a:pt x="43686" y="4143"/>
                  <a:pt x="43497" y="4155"/>
                </a:cubicBezTo>
                <a:cubicBezTo>
                  <a:pt x="41916" y="4277"/>
                  <a:pt x="40457" y="4855"/>
                  <a:pt x="39241" y="5736"/>
                </a:cubicBezTo>
                <a:cubicBezTo>
                  <a:pt x="37384" y="4316"/>
                  <a:pt x="35062" y="3485"/>
                  <a:pt x="32581" y="3485"/>
                </a:cubicBezTo>
                <a:cubicBezTo>
                  <a:pt x="32300" y="3485"/>
                  <a:pt x="32018" y="3496"/>
                  <a:pt x="31734" y="3517"/>
                </a:cubicBezTo>
                <a:cubicBezTo>
                  <a:pt x="30244" y="3608"/>
                  <a:pt x="28846" y="4003"/>
                  <a:pt x="27600" y="4611"/>
                </a:cubicBezTo>
                <a:cubicBezTo>
                  <a:pt x="26082" y="1834"/>
                  <a:pt x="23108" y="1"/>
                  <a:pt x="1977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050788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1D23CC-BFB5-2EB9-254B-85F404A7C3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65E4AD98-FB5D-774D-E82B-F0B4D8C405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72F4B6DD-8208-15E3-FD95-AFF951600A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E417FEA-6A8D-6D49-EEFF-FD8A8FEE20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57C99A63-47AE-EDD4-688D-7BF69EA474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22C8DF9C-E9ED-C0E2-6177-2D9286E6B9A5}"/>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8" name="Footer Placeholder 7">
            <a:extLst>
              <a:ext uri="{FF2B5EF4-FFF2-40B4-BE49-F238E27FC236}">
                <a16:creationId xmlns="" xmlns:a16="http://schemas.microsoft.com/office/drawing/2014/main" id="{F5148361-BDD7-67CA-4D26-8BD152A48C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A2587CDB-E2F8-B97F-6DD5-1FB9F529C6BD}"/>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2614680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866B4B-3E08-5A90-6253-1627F534A7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E7699638-A893-C3FF-5689-8B07F8D031AA}"/>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4" name="Footer Placeholder 3">
            <a:extLst>
              <a:ext uri="{FF2B5EF4-FFF2-40B4-BE49-F238E27FC236}">
                <a16:creationId xmlns="" xmlns:a16="http://schemas.microsoft.com/office/drawing/2014/main" id="{7EBC92DC-F1E2-8F6D-FDCD-4F746C7880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5D074AF-0EFC-C6EE-BE9D-F65E669D5B64}"/>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1928773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6D22DB5-B603-E20A-F86D-A640AB038BD9}"/>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3" name="Footer Placeholder 2">
            <a:extLst>
              <a:ext uri="{FF2B5EF4-FFF2-40B4-BE49-F238E27FC236}">
                <a16:creationId xmlns="" xmlns:a16="http://schemas.microsoft.com/office/drawing/2014/main" id="{6CF7CCFA-BCBD-410F-A6C4-6A4B4A8BC1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55B5EAD-67E1-188C-26C8-2A6ACDDC65B1}"/>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1260983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F11F14-463D-0174-1C93-670CDB3BD5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F33D00F3-4693-0EB7-2B8F-B8B8D14946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90D798F-84DF-6FF3-AD4B-1115045E9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C001FA6-8826-0E6F-8EC2-FA5AE89E58BD}"/>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6" name="Footer Placeholder 5">
            <a:extLst>
              <a:ext uri="{FF2B5EF4-FFF2-40B4-BE49-F238E27FC236}">
                <a16:creationId xmlns="" xmlns:a16="http://schemas.microsoft.com/office/drawing/2014/main" id="{6AABE27F-3EC6-32BC-47B1-9F1E879D9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E4E342B-579A-A301-7AB8-85CC123BECFC}"/>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2759385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0E6F1D-E381-A70C-6ADD-0F8E16E72C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254799E-9E2E-5165-23FA-DE71A92B11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586D84C-49B9-AAB5-F29D-CC7B50A7F3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C4D227C-4E06-EEED-7ED8-3527EC497416}"/>
              </a:ext>
            </a:extLst>
          </p:cNvPr>
          <p:cNvSpPr>
            <a:spLocks noGrp="1"/>
          </p:cNvSpPr>
          <p:nvPr>
            <p:ph type="dt" sz="half" idx="10"/>
          </p:nvPr>
        </p:nvSpPr>
        <p:spPr/>
        <p:txBody>
          <a:bodyPr/>
          <a:lstStyle/>
          <a:p>
            <a:fld id="{70A3FBA0-BC9C-413C-ADF3-9E6E8E6BC096}" type="datetimeFigureOut">
              <a:rPr lang="en-US" smtClean="0"/>
              <a:t>11/03/2025</a:t>
            </a:fld>
            <a:endParaRPr lang="en-US"/>
          </a:p>
        </p:txBody>
      </p:sp>
      <p:sp>
        <p:nvSpPr>
          <p:cNvPr id="6" name="Footer Placeholder 5">
            <a:extLst>
              <a:ext uri="{FF2B5EF4-FFF2-40B4-BE49-F238E27FC236}">
                <a16:creationId xmlns="" xmlns:a16="http://schemas.microsoft.com/office/drawing/2014/main" id="{52FBEC63-F59F-0336-BA14-FA6994902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491CCEC-0081-D6B6-905B-59F532A93C3D}"/>
              </a:ext>
            </a:extLst>
          </p:cNvPr>
          <p:cNvSpPr>
            <a:spLocks noGrp="1"/>
          </p:cNvSpPr>
          <p:nvPr>
            <p:ph type="sldNum" sz="quarter" idx="12"/>
          </p:nvPr>
        </p:nvSpPr>
        <p:spPr/>
        <p:txBody>
          <a:bodyPr/>
          <a:lstStyle/>
          <a:p>
            <a:fld id="{3C1CCA2F-DA91-467F-A892-F497F4FDA39B}" type="slidenum">
              <a:rPr lang="en-US" smtClean="0"/>
              <a:t>‹#›</a:t>
            </a:fld>
            <a:endParaRPr lang="en-US"/>
          </a:p>
        </p:txBody>
      </p:sp>
    </p:spTree>
    <p:extLst>
      <p:ext uri="{BB962C8B-B14F-4D97-AF65-F5344CB8AC3E}">
        <p14:creationId xmlns:p14="http://schemas.microsoft.com/office/powerpoint/2010/main" val="25236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34" Type="http://schemas.openxmlformats.org/officeDocument/2006/relationships/slideLayout" Target="../slideLayouts/slideLayout45.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slideLayout" Target="../slideLayouts/slideLayout44.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theme" Target="../theme/theme2.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FA57930-6C2D-7AED-7185-8FC0986447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B1FCE00-FADA-1CEC-A191-B890C6A63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A50F825-8C3F-0DF4-1CC3-911F4BF8F0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3FBA0-BC9C-413C-ADF3-9E6E8E6BC096}" type="datetimeFigureOut">
              <a:rPr lang="en-US" smtClean="0"/>
              <a:t>11/03/2025</a:t>
            </a:fld>
            <a:endParaRPr lang="en-US"/>
          </a:p>
        </p:txBody>
      </p:sp>
      <p:sp>
        <p:nvSpPr>
          <p:cNvPr id="5" name="Footer Placeholder 4">
            <a:extLst>
              <a:ext uri="{FF2B5EF4-FFF2-40B4-BE49-F238E27FC236}">
                <a16:creationId xmlns="" xmlns:a16="http://schemas.microsoft.com/office/drawing/2014/main" id="{29B83A6B-49F8-F5F4-C096-1E41501514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4A30A236-EEBB-4A97-55AB-AE976B1B1C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CCA2F-DA91-467F-A892-F497F4FDA39B}" type="slidenum">
              <a:rPr lang="en-US" smtClean="0"/>
              <a:t>‹#›</a:t>
            </a:fld>
            <a:endParaRPr lang="en-US"/>
          </a:p>
        </p:txBody>
      </p:sp>
      <p:pic>
        <p:nvPicPr>
          <p:cNvPr id="9" name="Picture 8" descr="A picture containing text, toy, vector graphics&#10;&#10;Description automatically generated">
            <a:extLst>
              <a:ext uri="{FF2B5EF4-FFF2-40B4-BE49-F238E27FC236}">
                <a16:creationId xmlns="" xmlns:a16="http://schemas.microsoft.com/office/drawing/2014/main" id="{CC89365D-CA6E-F225-1DBF-4CAA27405F1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14331451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11" name="9Slide.vn - 2019">
            <a:extLst>
              <a:ext uri="{FF2B5EF4-FFF2-40B4-BE49-F238E27FC236}">
                <a16:creationId xmlns="" xmlns:a16="http://schemas.microsoft.com/office/drawing/2014/main" id="{E9F0E45F-7319-405E-B07D-345AC4EEBE81}"/>
              </a:ext>
            </a:extLst>
          </p:cNvPr>
          <p:cNvSpPr txBox="1"/>
          <p:nvPr userDrawn="1"/>
        </p:nvSpPr>
        <p:spPr>
          <a:xfrm>
            <a:off x="0" y="-2016442"/>
            <a:ext cx="12192000" cy="461665"/>
          </a:xfrm>
          <a:prstGeom prst="rect">
            <a:avLst/>
          </a:prstGeom>
          <a:noFill/>
        </p:spPr>
        <p:txBody>
          <a:bodyPr vert="horz" rtlCol="0">
            <a:spAutoFit/>
          </a:bodyPr>
          <a:lstStyle/>
          <a:p>
            <a:pPr algn="ctr"/>
            <a:r>
              <a:rPr lang="en-US" sz="2400">
                <a:solidFill>
                  <a:srgbClr val="CFCFCF"/>
                </a:solidFill>
              </a:rPr>
              <a:t>www.9slide.vn</a:t>
            </a:r>
          </a:p>
        </p:txBody>
      </p:sp>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500"/>
              <a:buFont typeface="Patrick Hand" panose="00000500000000000000"/>
              <a:buNone/>
              <a:defRPr sz="3500" b="1">
                <a:solidFill>
                  <a:schemeClr val="dk1"/>
                </a:solidFill>
                <a:latin typeface="Patrick Hand" panose="00000500000000000000"/>
                <a:ea typeface="Patrick Hand" panose="00000500000000000000"/>
                <a:cs typeface="Patrick Hand" panose="00000500000000000000"/>
                <a:sym typeface="Patrick Hand" panose="00000500000000000000"/>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55600">
              <a:lnSpc>
                <a:spcPct val="115000"/>
              </a:lnSpc>
              <a:spcBef>
                <a:spcPts val="0"/>
              </a:spcBef>
              <a:spcAft>
                <a:spcPts val="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1pPr>
            <a:lvl2pPr marL="914400" lvl="1" indent="-355600">
              <a:lnSpc>
                <a:spcPct val="115000"/>
              </a:lnSpc>
              <a:spcBef>
                <a:spcPts val="1600"/>
              </a:spcBef>
              <a:spcAft>
                <a:spcPts val="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2pPr>
            <a:lvl3pPr marL="1371600" lvl="2" indent="-355600">
              <a:lnSpc>
                <a:spcPct val="115000"/>
              </a:lnSpc>
              <a:spcBef>
                <a:spcPts val="1600"/>
              </a:spcBef>
              <a:spcAft>
                <a:spcPts val="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3pPr>
            <a:lvl4pPr marL="1828800" lvl="3" indent="-355600">
              <a:lnSpc>
                <a:spcPct val="115000"/>
              </a:lnSpc>
              <a:spcBef>
                <a:spcPts val="1600"/>
              </a:spcBef>
              <a:spcAft>
                <a:spcPts val="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4pPr>
            <a:lvl5pPr marL="2286000" lvl="4" indent="-355600">
              <a:lnSpc>
                <a:spcPct val="115000"/>
              </a:lnSpc>
              <a:spcBef>
                <a:spcPts val="1600"/>
              </a:spcBef>
              <a:spcAft>
                <a:spcPts val="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5pPr>
            <a:lvl6pPr marL="2743200" lvl="5" indent="-355600">
              <a:lnSpc>
                <a:spcPct val="115000"/>
              </a:lnSpc>
              <a:spcBef>
                <a:spcPts val="1600"/>
              </a:spcBef>
              <a:spcAft>
                <a:spcPts val="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6pPr>
            <a:lvl7pPr marL="3200400" lvl="6" indent="-355600">
              <a:lnSpc>
                <a:spcPct val="115000"/>
              </a:lnSpc>
              <a:spcBef>
                <a:spcPts val="1600"/>
              </a:spcBef>
              <a:spcAft>
                <a:spcPts val="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7pPr>
            <a:lvl8pPr marL="3657600" lvl="7" indent="-355600">
              <a:lnSpc>
                <a:spcPct val="115000"/>
              </a:lnSpc>
              <a:spcBef>
                <a:spcPts val="1600"/>
              </a:spcBef>
              <a:spcAft>
                <a:spcPts val="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8pPr>
            <a:lvl9pPr marL="4114800" lvl="8" indent="-355600">
              <a:lnSpc>
                <a:spcPct val="115000"/>
              </a:lnSpc>
              <a:spcBef>
                <a:spcPts val="1600"/>
              </a:spcBef>
              <a:spcAft>
                <a:spcPts val="1600"/>
              </a:spcAft>
              <a:buClr>
                <a:schemeClr val="dk1"/>
              </a:buClr>
              <a:buSzPts val="2000"/>
              <a:buFont typeface="Lato" panose="020F0502020204030203"/>
              <a:buChar char="■"/>
              <a:defRPr sz="2000">
                <a:solidFill>
                  <a:schemeClr val="dk1"/>
                </a:solidFill>
                <a:latin typeface="Lato" panose="020F0502020204030203"/>
                <a:ea typeface="Lato" panose="020F0502020204030203"/>
                <a:cs typeface="Lato" panose="020F0502020204030203"/>
                <a:sym typeface="Lato" panose="020F0502020204030203"/>
              </a:defRPr>
            </a:lvl9pPr>
          </a:lstStyle>
          <a:p>
            <a:endParaRPr/>
          </a:p>
        </p:txBody>
      </p:sp>
    </p:spTree>
    <p:extLst>
      <p:ext uri="{BB962C8B-B14F-4D97-AF65-F5344CB8AC3E}">
        <p14:creationId xmlns:p14="http://schemas.microsoft.com/office/powerpoint/2010/main" val="2606989095"/>
      </p:ext>
    </p:extLst>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 id="2147483682" r:id="rId19"/>
    <p:sldLayoutId id="2147483683" r:id="rId20"/>
    <p:sldLayoutId id="2147483684" r:id="rId21"/>
    <p:sldLayoutId id="2147483685" r:id="rId22"/>
    <p:sldLayoutId id="2147483686" r:id="rId23"/>
    <p:sldLayoutId id="2147483687" r:id="rId24"/>
    <p:sldLayoutId id="2147483688" r:id="rId25"/>
    <p:sldLayoutId id="2147483689" r:id="rId26"/>
    <p:sldLayoutId id="2147483690" r:id="rId27"/>
    <p:sldLayoutId id="2147483691" r:id="rId28"/>
    <p:sldLayoutId id="2147483692" r:id="rId29"/>
    <p:sldLayoutId id="2147483693" r:id="rId30"/>
    <p:sldLayoutId id="2147483694" r:id="rId31"/>
    <p:sldLayoutId id="2147483695" r:id="rId32"/>
    <p:sldLayoutId id="2147483696" r:id="rId33"/>
    <p:sldLayoutId id="2147483697" r:id="rId3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867"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Rounded Corners 31">
            <a:extLst>
              <a:ext uri="{FF2B5EF4-FFF2-40B4-BE49-F238E27FC236}">
                <a16:creationId xmlns="" xmlns:a16="http://schemas.microsoft.com/office/drawing/2014/main" id="{B2D3EBD5-2D46-E122-212F-207457D9C3F5}"/>
              </a:ext>
            </a:extLst>
          </p:cNvPr>
          <p:cNvSpPr/>
          <p:nvPr/>
        </p:nvSpPr>
        <p:spPr>
          <a:xfrm>
            <a:off x="1571951" y="41321"/>
            <a:ext cx="8949106" cy="4116341"/>
          </a:xfrm>
          <a:custGeom>
            <a:avLst/>
            <a:gdLst>
              <a:gd name="connsiteX0" fmla="*/ 0 w 8949106"/>
              <a:gd name="connsiteY0" fmla="*/ 686071 h 4116341"/>
              <a:gd name="connsiteX1" fmla="*/ 686071 w 8949106"/>
              <a:gd name="connsiteY1" fmla="*/ 0 h 4116341"/>
              <a:gd name="connsiteX2" fmla="*/ 1344684 w 8949106"/>
              <a:gd name="connsiteY2" fmla="*/ 0 h 4116341"/>
              <a:gd name="connsiteX3" fmla="*/ 2079067 w 8949106"/>
              <a:gd name="connsiteY3" fmla="*/ 0 h 4116341"/>
              <a:gd name="connsiteX4" fmla="*/ 2434601 w 8949106"/>
              <a:gd name="connsiteY4" fmla="*/ 0 h 4116341"/>
              <a:gd name="connsiteX5" fmla="*/ 2941675 w 8949106"/>
              <a:gd name="connsiteY5" fmla="*/ 0 h 4116341"/>
              <a:gd name="connsiteX6" fmla="*/ 3600288 w 8949106"/>
              <a:gd name="connsiteY6" fmla="*/ 0 h 4116341"/>
              <a:gd name="connsiteX7" fmla="*/ 3955822 w 8949106"/>
              <a:gd name="connsiteY7" fmla="*/ 0 h 4116341"/>
              <a:gd name="connsiteX8" fmla="*/ 4462896 w 8949106"/>
              <a:gd name="connsiteY8" fmla="*/ 0 h 4116341"/>
              <a:gd name="connsiteX9" fmla="*/ 4818431 w 8949106"/>
              <a:gd name="connsiteY9" fmla="*/ 0 h 4116341"/>
              <a:gd name="connsiteX10" fmla="*/ 5249735 w 8949106"/>
              <a:gd name="connsiteY10" fmla="*/ 0 h 4116341"/>
              <a:gd name="connsiteX11" fmla="*/ 5681039 w 8949106"/>
              <a:gd name="connsiteY11" fmla="*/ 0 h 4116341"/>
              <a:gd name="connsiteX12" fmla="*/ 6112343 w 8949106"/>
              <a:gd name="connsiteY12" fmla="*/ 0 h 4116341"/>
              <a:gd name="connsiteX13" fmla="*/ 6543647 w 8949106"/>
              <a:gd name="connsiteY13" fmla="*/ 0 h 4116341"/>
              <a:gd name="connsiteX14" fmla="*/ 6974951 w 8949106"/>
              <a:gd name="connsiteY14" fmla="*/ 0 h 4116341"/>
              <a:gd name="connsiteX15" fmla="*/ 7406255 w 8949106"/>
              <a:gd name="connsiteY15" fmla="*/ 0 h 4116341"/>
              <a:gd name="connsiteX16" fmla="*/ 8263035 w 8949106"/>
              <a:gd name="connsiteY16" fmla="*/ 0 h 4116341"/>
              <a:gd name="connsiteX17" fmla="*/ 8949106 w 8949106"/>
              <a:gd name="connsiteY17" fmla="*/ 686071 h 4116341"/>
              <a:gd name="connsiteX18" fmla="*/ 8949106 w 8949106"/>
              <a:gd name="connsiteY18" fmla="*/ 1289795 h 4116341"/>
              <a:gd name="connsiteX19" fmla="*/ 8949106 w 8949106"/>
              <a:gd name="connsiteY19" fmla="*/ 1893519 h 4116341"/>
              <a:gd name="connsiteX20" fmla="*/ 8949106 w 8949106"/>
              <a:gd name="connsiteY20" fmla="*/ 2497242 h 4116341"/>
              <a:gd name="connsiteX21" fmla="*/ 8949106 w 8949106"/>
              <a:gd name="connsiteY21" fmla="*/ 3430270 h 4116341"/>
              <a:gd name="connsiteX22" fmla="*/ 8263035 w 8949106"/>
              <a:gd name="connsiteY22" fmla="*/ 4116341 h 4116341"/>
              <a:gd name="connsiteX23" fmla="*/ 7604422 w 8949106"/>
              <a:gd name="connsiteY23" fmla="*/ 4116341 h 4116341"/>
              <a:gd name="connsiteX24" fmla="*/ 6945809 w 8949106"/>
              <a:gd name="connsiteY24" fmla="*/ 4116341 h 4116341"/>
              <a:gd name="connsiteX25" fmla="*/ 6438735 w 8949106"/>
              <a:gd name="connsiteY25" fmla="*/ 4116341 h 4116341"/>
              <a:gd name="connsiteX26" fmla="*/ 5780122 w 8949106"/>
              <a:gd name="connsiteY26" fmla="*/ 4116341 h 4116341"/>
              <a:gd name="connsiteX27" fmla="*/ 5197279 w 8949106"/>
              <a:gd name="connsiteY27" fmla="*/ 4116341 h 4116341"/>
              <a:gd name="connsiteX28" fmla="*/ 4765975 w 8949106"/>
              <a:gd name="connsiteY28" fmla="*/ 4116341 h 4116341"/>
              <a:gd name="connsiteX29" fmla="*/ 4410440 w 8949106"/>
              <a:gd name="connsiteY29" fmla="*/ 4116341 h 4116341"/>
              <a:gd name="connsiteX30" fmla="*/ 3903366 w 8949106"/>
              <a:gd name="connsiteY30" fmla="*/ 4116341 h 4116341"/>
              <a:gd name="connsiteX31" fmla="*/ 3396293 w 8949106"/>
              <a:gd name="connsiteY31" fmla="*/ 4116341 h 4116341"/>
              <a:gd name="connsiteX32" fmla="*/ 2661910 w 8949106"/>
              <a:gd name="connsiteY32" fmla="*/ 4116341 h 4116341"/>
              <a:gd name="connsiteX33" fmla="*/ 2230606 w 8949106"/>
              <a:gd name="connsiteY33" fmla="*/ 4116341 h 4116341"/>
              <a:gd name="connsiteX34" fmla="*/ 1647763 w 8949106"/>
              <a:gd name="connsiteY34" fmla="*/ 4116341 h 4116341"/>
              <a:gd name="connsiteX35" fmla="*/ 686071 w 8949106"/>
              <a:gd name="connsiteY35" fmla="*/ 4116341 h 4116341"/>
              <a:gd name="connsiteX36" fmla="*/ 0 w 8949106"/>
              <a:gd name="connsiteY36" fmla="*/ 3430270 h 4116341"/>
              <a:gd name="connsiteX37" fmla="*/ 0 w 8949106"/>
              <a:gd name="connsiteY37" fmla="*/ 2908872 h 4116341"/>
              <a:gd name="connsiteX38" fmla="*/ 0 w 8949106"/>
              <a:gd name="connsiteY38" fmla="*/ 2442358 h 4116341"/>
              <a:gd name="connsiteX39" fmla="*/ 0 w 8949106"/>
              <a:gd name="connsiteY39" fmla="*/ 1948403 h 4116341"/>
              <a:gd name="connsiteX40" fmla="*/ 0 w 8949106"/>
              <a:gd name="connsiteY40" fmla="*/ 1454447 h 4116341"/>
              <a:gd name="connsiteX41" fmla="*/ 0 w 8949106"/>
              <a:gd name="connsiteY41" fmla="*/ 686071 h 411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8949106" h="4116341" fill="none" extrusionOk="0">
                <a:moveTo>
                  <a:pt x="0" y="686071"/>
                </a:moveTo>
                <a:cubicBezTo>
                  <a:pt x="62861" y="242472"/>
                  <a:pt x="335588" y="-97243"/>
                  <a:pt x="686071" y="0"/>
                </a:cubicBezTo>
                <a:cubicBezTo>
                  <a:pt x="896012" y="-6066"/>
                  <a:pt x="1211165" y="20793"/>
                  <a:pt x="1344684" y="0"/>
                </a:cubicBezTo>
                <a:cubicBezTo>
                  <a:pt x="1478203" y="-20793"/>
                  <a:pt x="1779560" y="5370"/>
                  <a:pt x="2079067" y="0"/>
                </a:cubicBezTo>
                <a:cubicBezTo>
                  <a:pt x="2378574" y="-5370"/>
                  <a:pt x="2301608" y="12883"/>
                  <a:pt x="2434601" y="0"/>
                </a:cubicBezTo>
                <a:cubicBezTo>
                  <a:pt x="2567594" y="-12883"/>
                  <a:pt x="2745962" y="49368"/>
                  <a:pt x="2941675" y="0"/>
                </a:cubicBezTo>
                <a:cubicBezTo>
                  <a:pt x="3137388" y="-49368"/>
                  <a:pt x="3351366" y="75566"/>
                  <a:pt x="3600288" y="0"/>
                </a:cubicBezTo>
                <a:cubicBezTo>
                  <a:pt x="3849210" y="-75566"/>
                  <a:pt x="3819300" y="7869"/>
                  <a:pt x="3955822" y="0"/>
                </a:cubicBezTo>
                <a:cubicBezTo>
                  <a:pt x="4092344" y="-7869"/>
                  <a:pt x="4270513" y="47338"/>
                  <a:pt x="4462896" y="0"/>
                </a:cubicBezTo>
                <a:cubicBezTo>
                  <a:pt x="4655279" y="-47338"/>
                  <a:pt x="4729089" y="12318"/>
                  <a:pt x="4818431" y="0"/>
                </a:cubicBezTo>
                <a:cubicBezTo>
                  <a:pt x="4907774" y="-12318"/>
                  <a:pt x="5125596" y="30396"/>
                  <a:pt x="5249735" y="0"/>
                </a:cubicBezTo>
                <a:cubicBezTo>
                  <a:pt x="5373874" y="-30396"/>
                  <a:pt x="5516103" y="28717"/>
                  <a:pt x="5681039" y="0"/>
                </a:cubicBezTo>
                <a:cubicBezTo>
                  <a:pt x="5845975" y="-28717"/>
                  <a:pt x="5995610" y="9020"/>
                  <a:pt x="6112343" y="0"/>
                </a:cubicBezTo>
                <a:cubicBezTo>
                  <a:pt x="6229076" y="-9020"/>
                  <a:pt x="6334347" y="2165"/>
                  <a:pt x="6543647" y="0"/>
                </a:cubicBezTo>
                <a:cubicBezTo>
                  <a:pt x="6752947" y="-2165"/>
                  <a:pt x="6820123" y="46384"/>
                  <a:pt x="6974951" y="0"/>
                </a:cubicBezTo>
                <a:cubicBezTo>
                  <a:pt x="7129779" y="-46384"/>
                  <a:pt x="7205552" y="9868"/>
                  <a:pt x="7406255" y="0"/>
                </a:cubicBezTo>
                <a:cubicBezTo>
                  <a:pt x="7606958" y="-9868"/>
                  <a:pt x="7939513" y="38278"/>
                  <a:pt x="8263035" y="0"/>
                </a:cubicBezTo>
                <a:cubicBezTo>
                  <a:pt x="8634596" y="-50102"/>
                  <a:pt x="8920815" y="296551"/>
                  <a:pt x="8949106" y="686071"/>
                </a:cubicBezTo>
                <a:cubicBezTo>
                  <a:pt x="8977268" y="912990"/>
                  <a:pt x="8942009" y="1135724"/>
                  <a:pt x="8949106" y="1289795"/>
                </a:cubicBezTo>
                <a:cubicBezTo>
                  <a:pt x="8956203" y="1443866"/>
                  <a:pt x="8926671" y="1643240"/>
                  <a:pt x="8949106" y="1893519"/>
                </a:cubicBezTo>
                <a:cubicBezTo>
                  <a:pt x="8971541" y="2143798"/>
                  <a:pt x="8944476" y="2329507"/>
                  <a:pt x="8949106" y="2497242"/>
                </a:cubicBezTo>
                <a:cubicBezTo>
                  <a:pt x="8953736" y="2664977"/>
                  <a:pt x="8920075" y="3129076"/>
                  <a:pt x="8949106" y="3430270"/>
                </a:cubicBezTo>
                <a:cubicBezTo>
                  <a:pt x="8941275" y="3855019"/>
                  <a:pt x="8598385" y="4085202"/>
                  <a:pt x="8263035" y="4116341"/>
                </a:cubicBezTo>
                <a:cubicBezTo>
                  <a:pt x="8122393" y="4187719"/>
                  <a:pt x="7821346" y="4094523"/>
                  <a:pt x="7604422" y="4116341"/>
                </a:cubicBezTo>
                <a:cubicBezTo>
                  <a:pt x="7387498" y="4138159"/>
                  <a:pt x="7141976" y="4113517"/>
                  <a:pt x="6945809" y="4116341"/>
                </a:cubicBezTo>
                <a:cubicBezTo>
                  <a:pt x="6749642" y="4119165"/>
                  <a:pt x="6604511" y="4060586"/>
                  <a:pt x="6438735" y="4116341"/>
                </a:cubicBezTo>
                <a:cubicBezTo>
                  <a:pt x="6272959" y="4172096"/>
                  <a:pt x="6060824" y="4078059"/>
                  <a:pt x="5780122" y="4116341"/>
                </a:cubicBezTo>
                <a:cubicBezTo>
                  <a:pt x="5499420" y="4154623"/>
                  <a:pt x="5481558" y="4087628"/>
                  <a:pt x="5197279" y="4116341"/>
                </a:cubicBezTo>
                <a:cubicBezTo>
                  <a:pt x="4913000" y="4145054"/>
                  <a:pt x="4902349" y="4074629"/>
                  <a:pt x="4765975" y="4116341"/>
                </a:cubicBezTo>
                <a:cubicBezTo>
                  <a:pt x="4629601" y="4158053"/>
                  <a:pt x="4495806" y="4075338"/>
                  <a:pt x="4410440" y="4116341"/>
                </a:cubicBezTo>
                <a:cubicBezTo>
                  <a:pt x="4325074" y="4157344"/>
                  <a:pt x="4036239" y="4116109"/>
                  <a:pt x="3903366" y="4116341"/>
                </a:cubicBezTo>
                <a:cubicBezTo>
                  <a:pt x="3770493" y="4116573"/>
                  <a:pt x="3610475" y="4103582"/>
                  <a:pt x="3396293" y="4116341"/>
                </a:cubicBezTo>
                <a:cubicBezTo>
                  <a:pt x="3182111" y="4129100"/>
                  <a:pt x="2858501" y="4062091"/>
                  <a:pt x="2661910" y="4116341"/>
                </a:cubicBezTo>
                <a:cubicBezTo>
                  <a:pt x="2465319" y="4170591"/>
                  <a:pt x="2409118" y="4091397"/>
                  <a:pt x="2230606" y="4116341"/>
                </a:cubicBezTo>
                <a:cubicBezTo>
                  <a:pt x="2052094" y="4141285"/>
                  <a:pt x="1913644" y="4068498"/>
                  <a:pt x="1647763" y="4116341"/>
                </a:cubicBezTo>
                <a:cubicBezTo>
                  <a:pt x="1381882" y="4164184"/>
                  <a:pt x="1021961" y="4093216"/>
                  <a:pt x="686071" y="4116341"/>
                </a:cubicBezTo>
                <a:cubicBezTo>
                  <a:pt x="328843" y="4147739"/>
                  <a:pt x="51681" y="3775443"/>
                  <a:pt x="0" y="3430270"/>
                </a:cubicBezTo>
                <a:cubicBezTo>
                  <a:pt x="-25138" y="3201988"/>
                  <a:pt x="51129" y="3032690"/>
                  <a:pt x="0" y="2908872"/>
                </a:cubicBezTo>
                <a:cubicBezTo>
                  <a:pt x="-51129" y="2785054"/>
                  <a:pt x="52947" y="2588572"/>
                  <a:pt x="0" y="2442358"/>
                </a:cubicBezTo>
                <a:cubicBezTo>
                  <a:pt x="-52947" y="2296144"/>
                  <a:pt x="33817" y="2146897"/>
                  <a:pt x="0" y="1948403"/>
                </a:cubicBezTo>
                <a:cubicBezTo>
                  <a:pt x="-33817" y="1749909"/>
                  <a:pt x="21989" y="1606028"/>
                  <a:pt x="0" y="1454447"/>
                </a:cubicBezTo>
                <a:cubicBezTo>
                  <a:pt x="-21989" y="1302866"/>
                  <a:pt x="27873" y="929387"/>
                  <a:pt x="0" y="686071"/>
                </a:cubicBezTo>
                <a:close/>
              </a:path>
              <a:path w="8949106" h="4116341" stroke="0" extrusionOk="0">
                <a:moveTo>
                  <a:pt x="0" y="686071"/>
                </a:moveTo>
                <a:cubicBezTo>
                  <a:pt x="39437" y="228464"/>
                  <a:pt x="343578" y="98688"/>
                  <a:pt x="686071" y="0"/>
                </a:cubicBezTo>
                <a:cubicBezTo>
                  <a:pt x="934705" y="-71062"/>
                  <a:pt x="1149393" y="23632"/>
                  <a:pt x="1420454" y="0"/>
                </a:cubicBezTo>
                <a:cubicBezTo>
                  <a:pt x="1691515" y="-23632"/>
                  <a:pt x="1777366" y="14802"/>
                  <a:pt x="1927527" y="0"/>
                </a:cubicBezTo>
                <a:cubicBezTo>
                  <a:pt x="2077688" y="-14802"/>
                  <a:pt x="2350585" y="42002"/>
                  <a:pt x="2586140" y="0"/>
                </a:cubicBezTo>
                <a:cubicBezTo>
                  <a:pt x="2821695" y="-42002"/>
                  <a:pt x="2978312" y="35394"/>
                  <a:pt x="3244753" y="0"/>
                </a:cubicBezTo>
                <a:cubicBezTo>
                  <a:pt x="3511194" y="-35394"/>
                  <a:pt x="3649034" y="35098"/>
                  <a:pt x="3827597" y="0"/>
                </a:cubicBezTo>
                <a:cubicBezTo>
                  <a:pt x="4006160" y="-35098"/>
                  <a:pt x="4341837" y="45771"/>
                  <a:pt x="4561980" y="0"/>
                </a:cubicBezTo>
                <a:cubicBezTo>
                  <a:pt x="4782123" y="-45771"/>
                  <a:pt x="4798913" y="3954"/>
                  <a:pt x="4917514" y="0"/>
                </a:cubicBezTo>
                <a:cubicBezTo>
                  <a:pt x="5036115" y="-3954"/>
                  <a:pt x="5321736" y="13512"/>
                  <a:pt x="5576127" y="0"/>
                </a:cubicBezTo>
                <a:cubicBezTo>
                  <a:pt x="5830518" y="-13512"/>
                  <a:pt x="6140958" y="47107"/>
                  <a:pt x="6310510" y="0"/>
                </a:cubicBezTo>
                <a:cubicBezTo>
                  <a:pt x="6480062" y="-47107"/>
                  <a:pt x="6886438" y="57051"/>
                  <a:pt x="7044892" y="0"/>
                </a:cubicBezTo>
                <a:cubicBezTo>
                  <a:pt x="7203346" y="-57051"/>
                  <a:pt x="7835504" y="105477"/>
                  <a:pt x="8263035" y="0"/>
                </a:cubicBezTo>
                <a:cubicBezTo>
                  <a:pt x="8748834" y="10908"/>
                  <a:pt x="8936426" y="321766"/>
                  <a:pt x="8949106" y="686071"/>
                </a:cubicBezTo>
                <a:cubicBezTo>
                  <a:pt x="8960938" y="895887"/>
                  <a:pt x="8888785" y="1041319"/>
                  <a:pt x="8949106" y="1207469"/>
                </a:cubicBezTo>
                <a:cubicBezTo>
                  <a:pt x="9009427" y="1373619"/>
                  <a:pt x="8880101" y="1536229"/>
                  <a:pt x="8949106" y="1783751"/>
                </a:cubicBezTo>
                <a:cubicBezTo>
                  <a:pt x="9018111" y="2031273"/>
                  <a:pt x="8913380" y="2127952"/>
                  <a:pt x="8949106" y="2250264"/>
                </a:cubicBezTo>
                <a:cubicBezTo>
                  <a:pt x="8984832" y="2372576"/>
                  <a:pt x="8935943" y="2639591"/>
                  <a:pt x="8949106" y="2744220"/>
                </a:cubicBezTo>
                <a:cubicBezTo>
                  <a:pt x="8962269" y="2848849"/>
                  <a:pt x="8892484" y="3271838"/>
                  <a:pt x="8949106" y="3430270"/>
                </a:cubicBezTo>
                <a:cubicBezTo>
                  <a:pt x="8941377" y="3804795"/>
                  <a:pt x="8660089" y="4151216"/>
                  <a:pt x="8263035" y="4116341"/>
                </a:cubicBezTo>
                <a:cubicBezTo>
                  <a:pt x="8132068" y="4134509"/>
                  <a:pt x="8010451" y="4095430"/>
                  <a:pt x="7831731" y="4116341"/>
                </a:cubicBezTo>
                <a:cubicBezTo>
                  <a:pt x="7653011" y="4137252"/>
                  <a:pt x="7360001" y="4073049"/>
                  <a:pt x="7097348" y="4116341"/>
                </a:cubicBezTo>
                <a:cubicBezTo>
                  <a:pt x="6834695" y="4159633"/>
                  <a:pt x="6705519" y="4057522"/>
                  <a:pt x="6590274" y="4116341"/>
                </a:cubicBezTo>
                <a:cubicBezTo>
                  <a:pt x="6475029" y="4175160"/>
                  <a:pt x="6295649" y="4094588"/>
                  <a:pt x="6007431" y="4116341"/>
                </a:cubicBezTo>
                <a:cubicBezTo>
                  <a:pt x="5719213" y="4138094"/>
                  <a:pt x="5694571" y="4105970"/>
                  <a:pt x="5576127" y="4116341"/>
                </a:cubicBezTo>
                <a:cubicBezTo>
                  <a:pt x="5457683" y="4126712"/>
                  <a:pt x="5230402" y="4114665"/>
                  <a:pt x="4917514" y="4116341"/>
                </a:cubicBezTo>
                <a:cubicBezTo>
                  <a:pt x="4604626" y="4118017"/>
                  <a:pt x="4580084" y="4108649"/>
                  <a:pt x="4410440" y="4116341"/>
                </a:cubicBezTo>
                <a:cubicBezTo>
                  <a:pt x="4240796" y="4124033"/>
                  <a:pt x="4030238" y="4093382"/>
                  <a:pt x="3676058" y="4116341"/>
                </a:cubicBezTo>
                <a:cubicBezTo>
                  <a:pt x="3321878" y="4139300"/>
                  <a:pt x="3225914" y="4074130"/>
                  <a:pt x="3093214" y="4116341"/>
                </a:cubicBezTo>
                <a:cubicBezTo>
                  <a:pt x="2960514" y="4158552"/>
                  <a:pt x="2662980" y="4084691"/>
                  <a:pt x="2358832" y="4116341"/>
                </a:cubicBezTo>
                <a:cubicBezTo>
                  <a:pt x="2054684" y="4147991"/>
                  <a:pt x="2108614" y="4097601"/>
                  <a:pt x="2003297" y="4116341"/>
                </a:cubicBezTo>
                <a:cubicBezTo>
                  <a:pt x="1897980" y="4135081"/>
                  <a:pt x="1461669" y="4082410"/>
                  <a:pt x="1268914" y="4116341"/>
                </a:cubicBezTo>
                <a:cubicBezTo>
                  <a:pt x="1076159" y="4150272"/>
                  <a:pt x="902136" y="4103713"/>
                  <a:pt x="686071" y="4116341"/>
                </a:cubicBezTo>
                <a:cubicBezTo>
                  <a:pt x="199091" y="4140220"/>
                  <a:pt x="17512" y="3820428"/>
                  <a:pt x="0" y="3430270"/>
                </a:cubicBezTo>
                <a:cubicBezTo>
                  <a:pt x="-39934" y="3196287"/>
                  <a:pt x="66137" y="2997085"/>
                  <a:pt x="0" y="2853988"/>
                </a:cubicBezTo>
                <a:cubicBezTo>
                  <a:pt x="-66137" y="2710891"/>
                  <a:pt x="14162" y="2528184"/>
                  <a:pt x="0" y="2360032"/>
                </a:cubicBezTo>
                <a:cubicBezTo>
                  <a:pt x="-14162" y="2191880"/>
                  <a:pt x="62805" y="1987555"/>
                  <a:pt x="0" y="1783751"/>
                </a:cubicBezTo>
                <a:cubicBezTo>
                  <a:pt x="-62805" y="1579947"/>
                  <a:pt x="47762" y="1419194"/>
                  <a:pt x="0" y="1289795"/>
                </a:cubicBezTo>
                <a:cubicBezTo>
                  <a:pt x="-47762" y="1160396"/>
                  <a:pt x="56190" y="953329"/>
                  <a:pt x="0" y="686071"/>
                </a:cubicBezTo>
                <a:close/>
              </a:path>
            </a:pathLst>
          </a:custGeom>
          <a:solidFill>
            <a:schemeClr val="lt1">
              <a:alpha val="93000"/>
            </a:schemeClr>
          </a:solidFill>
          <a:ln w="19050" cmpd="thinThick">
            <a:solidFill>
              <a:srgbClr val="FF3F6E"/>
            </a:solidFill>
            <a:extLst>
              <a:ext uri="{C807C97D-BFC1-408E-A445-0C87EB9F89A2}">
                <ask:lineSketchStyleProps xmlns="" xmlns:ask="http://schemas.microsoft.com/office/drawing/2018/sketchyshapes" sd="3816812094">
                  <a:prstGeom prst="round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effectLst>
                <a:outerShdw blurRad="38100" dist="38100" dir="2700000" algn="tl">
                  <a:srgbClr val="000000">
                    <a:alpha val="43137"/>
                  </a:srgbClr>
                </a:outerShdw>
              </a:effectLst>
            </a:endParaRPr>
          </a:p>
        </p:txBody>
      </p:sp>
      <p:pic>
        <p:nvPicPr>
          <p:cNvPr id="9" name="Picture 8">
            <a:extLst>
              <a:ext uri="{FF2B5EF4-FFF2-40B4-BE49-F238E27FC236}">
                <a16:creationId xmlns="" xmlns:a16="http://schemas.microsoft.com/office/drawing/2014/main" id="{C1CBCD5B-24B2-49FB-9BF6-A4ED26AE4AC1}"/>
              </a:ext>
            </a:extLst>
          </p:cNvPr>
          <p:cNvPicPr>
            <a:picLocks noChangeAspect="1"/>
          </p:cNvPicPr>
          <p:nvPr/>
        </p:nvPicPr>
        <p:blipFill>
          <a:blip r:embed="rId2"/>
          <a:stretch>
            <a:fillRect/>
          </a:stretch>
        </p:blipFill>
        <p:spPr>
          <a:xfrm>
            <a:off x="2958285" y="575117"/>
            <a:ext cx="5998984" cy="774259"/>
          </a:xfrm>
          <a:prstGeom prst="rect">
            <a:avLst/>
          </a:prstGeom>
        </p:spPr>
      </p:pic>
      <p:pic>
        <p:nvPicPr>
          <p:cNvPr id="11" name="Picture 10">
            <a:extLst>
              <a:ext uri="{FF2B5EF4-FFF2-40B4-BE49-F238E27FC236}">
                <a16:creationId xmlns="" xmlns:a16="http://schemas.microsoft.com/office/drawing/2014/main" id="{14C37555-FBC8-44FC-AF77-54061F25CA59}"/>
              </a:ext>
            </a:extLst>
          </p:cNvPr>
          <p:cNvPicPr>
            <a:picLocks noChangeAspect="1"/>
          </p:cNvPicPr>
          <p:nvPr/>
        </p:nvPicPr>
        <p:blipFill>
          <a:blip r:embed="rId3"/>
          <a:stretch>
            <a:fillRect/>
          </a:stretch>
        </p:blipFill>
        <p:spPr>
          <a:xfrm>
            <a:off x="4021005" y="1349370"/>
            <a:ext cx="3639627" cy="1012024"/>
          </a:xfrm>
          <a:prstGeom prst="rect">
            <a:avLst/>
          </a:prstGeom>
        </p:spPr>
      </p:pic>
      <p:pic>
        <p:nvPicPr>
          <p:cNvPr id="12" name="Picture 11">
            <a:extLst>
              <a:ext uri="{FF2B5EF4-FFF2-40B4-BE49-F238E27FC236}">
                <a16:creationId xmlns="" xmlns:a16="http://schemas.microsoft.com/office/drawing/2014/main" id="{0279BB8A-9BD3-42D2-BE3A-DAA22FE64058}"/>
              </a:ext>
            </a:extLst>
          </p:cNvPr>
          <p:cNvPicPr>
            <a:picLocks noChangeAspect="1"/>
          </p:cNvPicPr>
          <p:nvPr/>
        </p:nvPicPr>
        <p:blipFill>
          <a:blip r:embed="rId4"/>
          <a:stretch>
            <a:fillRect/>
          </a:stretch>
        </p:blipFill>
        <p:spPr>
          <a:xfrm>
            <a:off x="2528188" y="2076880"/>
            <a:ext cx="7029297" cy="1938696"/>
          </a:xfrm>
          <a:prstGeom prst="rect">
            <a:avLst/>
          </a:prstGeom>
        </p:spPr>
      </p:pic>
    </p:spTree>
    <p:extLst>
      <p:ext uri="{BB962C8B-B14F-4D97-AF65-F5344CB8AC3E}">
        <p14:creationId xmlns:p14="http://schemas.microsoft.com/office/powerpoint/2010/main" val="265013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A picture containing text, toy, vector graphics&#10;&#10;Description automatically generated">
            <a:extLst>
              <a:ext uri="{FF2B5EF4-FFF2-40B4-BE49-F238E27FC236}">
                <a16:creationId xmlns="" xmlns:a16="http://schemas.microsoft.com/office/drawing/2014/main" id="{D75976D8-1725-A32E-1DC4-FD5DFC68FD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Rounded Corners 5">
            <a:extLst>
              <a:ext uri="{FF2B5EF4-FFF2-40B4-BE49-F238E27FC236}">
                <a16:creationId xmlns="" xmlns:a16="http://schemas.microsoft.com/office/drawing/2014/main" id="{1A2BC365-58EF-BC6F-D0F3-8CCFE2637AF0}"/>
              </a:ext>
            </a:extLst>
          </p:cNvPr>
          <p:cNvSpPr/>
          <p:nvPr/>
        </p:nvSpPr>
        <p:spPr>
          <a:xfrm>
            <a:off x="335666" y="570463"/>
            <a:ext cx="11586258" cy="6135839"/>
          </a:xfrm>
          <a:custGeom>
            <a:avLst/>
            <a:gdLst>
              <a:gd name="connsiteX0" fmla="*/ 0 w 11586258"/>
              <a:gd name="connsiteY0" fmla="*/ 1022660 h 6135839"/>
              <a:gd name="connsiteX1" fmla="*/ 1022660 w 11586258"/>
              <a:gd name="connsiteY1" fmla="*/ 0 h 6135839"/>
              <a:gd name="connsiteX2" fmla="*/ 1809787 w 11586258"/>
              <a:gd name="connsiteY2" fmla="*/ 0 h 6135839"/>
              <a:gd name="connsiteX3" fmla="*/ 2215277 w 11586258"/>
              <a:gd name="connsiteY3" fmla="*/ 0 h 6135839"/>
              <a:gd name="connsiteX4" fmla="*/ 2620767 w 11586258"/>
              <a:gd name="connsiteY4" fmla="*/ 0 h 6135839"/>
              <a:gd name="connsiteX5" fmla="*/ 3312485 w 11586258"/>
              <a:gd name="connsiteY5" fmla="*/ 0 h 6135839"/>
              <a:gd name="connsiteX6" fmla="*/ 3813384 w 11586258"/>
              <a:gd name="connsiteY6" fmla="*/ 0 h 6135839"/>
              <a:gd name="connsiteX7" fmla="*/ 4218874 w 11586258"/>
              <a:gd name="connsiteY7" fmla="*/ 0 h 6135839"/>
              <a:gd name="connsiteX8" fmla="*/ 5006002 w 11586258"/>
              <a:gd name="connsiteY8" fmla="*/ 0 h 6135839"/>
              <a:gd name="connsiteX9" fmla="*/ 5793129 w 11586258"/>
              <a:gd name="connsiteY9" fmla="*/ 0 h 6135839"/>
              <a:gd name="connsiteX10" fmla="*/ 6580256 w 11586258"/>
              <a:gd name="connsiteY10" fmla="*/ 0 h 6135839"/>
              <a:gd name="connsiteX11" fmla="*/ 6890337 w 11586258"/>
              <a:gd name="connsiteY11" fmla="*/ 0 h 6135839"/>
              <a:gd name="connsiteX12" fmla="*/ 7391236 w 11586258"/>
              <a:gd name="connsiteY12" fmla="*/ 0 h 6135839"/>
              <a:gd name="connsiteX13" fmla="*/ 7987545 w 11586258"/>
              <a:gd name="connsiteY13" fmla="*/ 0 h 6135839"/>
              <a:gd name="connsiteX14" fmla="*/ 8393035 w 11586258"/>
              <a:gd name="connsiteY14" fmla="*/ 0 h 6135839"/>
              <a:gd name="connsiteX15" fmla="*/ 9084753 w 11586258"/>
              <a:gd name="connsiteY15" fmla="*/ 0 h 6135839"/>
              <a:gd name="connsiteX16" fmla="*/ 9585652 w 11586258"/>
              <a:gd name="connsiteY16" fmla="*/ 0 h 6135839"/>
              <a:gd name="connsiteX17" fmla="*/ 10563598 w 11586258"/>
              <a:gd name="connsiteY17" fmla="*/ 0 h 6135839"/>
              <a:gd name="connsiteX18" fmla="*/ 11586258 w 11586258"/>
              <a:gd name="connsiteY18" fmla="*/ 1022660 h 6135839"/>
              <a:gd name="connsiteX19" fmla="*/ 11586258 w 11586258"/>
              <a:gd name="connsiteY19" fmla="*/ 1525209 h 6135839"/>
              <a:gd name="connsiteX20" fmla="*/ 11586258 w 11586258"/>
              <a:gd name="connsiteY20" fmla="*/ 2068664 h 6135839"/>
              <a:gd name="connsiteX21" fmla="*/ 11586258 w 11586258"/>
              <a:gd name="connsiteY21" fmla="*/ 2612119 h 6135839"/>
              <a:gd name="connsiteX22" fmla="*/ 11586258 w 11586258"/>
              <a:gd name="connsiteY22" fmla="*/ 3278289 h 6135839"/>
              <a:gd name="connsiteX23" fmla="*/ 11586258 w 11586258"/>
              <a:gd name="connsiteY23" fmla="*/ 3780839 h 6135839"/>
              <a:gd name="connsiteX24" fmla="*/ 11586258 w 11586258"/>
              <a:gd name="connsiteY24" fmla="*/ 4365198 h 6135839"/>
              <a:gd name="connsiteX25" fmla="*/ 11586258 w 11586258"/>
              <a:gd name="connsiteY25" fmla="*/ 5113179 h 6135839"/>
              <a:gd name="connsiteX26" fmla="*/ 10563598 w 11586258"/>
              <a:gd name="connsiteY26" fmla="*/ 6135839 h 6135839"/>
              <a:gd name="connsiteX27" fmla="*/ 10062699 w 11586258"/>
              <a:gd name="connsiteY27" fmla="*/ 6135839 h 6135839"/>
              <a:gd name="connsiteX28" fmla="*/ 9752618 w 11586258"/>
              <a:gd name="connsiteY28" fmla="*/ 6135839 h 6135839"/>
              <a:gd name="connsiteX29" fmla="*/ 9347128 w 11586258"/>
              <a:gd name="connsiteY29" fmla="*/ 6135839 h 6135839"/>
              <a:gd name="connsiteX30" fmla="*/ 8941639 w 11586258"/>
              <a:gd name="connsiteY30" fmla="*/ 6135839 h 6135839"/>
              <a:gd name="connsiteX31" fmla="*/ 8440739 w 11586258"/>
              <a:gd name="connsiteY31" fmla="*/ 6135839 h 6135839"/>
              <a:gd name="connsiteX32" fmla="*/ 8130659 w 11586258"/>
              <a:gd name="connsiteY32" fmla="*/ 6135839 h 6135839"/>
              <a:gd name="connsiteX33" fmla="*/ 7438941 w 11586258"/>
              <a:gd name="connsiteY33" fmla="*/ 6135839 h 6135839"/>
              <a:gd name="connsiteX34" fmla="*/ 6747223 w 11586258"/>
              <a:gd name="connsiteY34" fmla="*/ 6135839 h 6135839"/>
              <a:gd name="connsiteX35" fmla="*/ 6341733 w 11586258"/>
              <a:gd name="connsiteY35" fmla="*/ 6135839 h 6135839"/>
              <a:gd name="connsiteX36" fmla="*/ 5840834 w 11586258"/>
              <a:gd name="connsiteY36" fmla="*/ 6135839 h 6135839"/>
              <a:gd name="connsiteX37" fmla="*/ 5435344 w 11586258"/>
              <a:gd name="connsiteY37" fmla="*/ 6135839 h 6135839"/>
              <a:gd name="connsiteX38" fmla="*/ 4839035 w 11586258"/>
              <a:gd name="connsiteY38" fmla="*/ 6135839 h 6135839"/>
              <a:gd name="connsiteX39" fmla="*/ 4147317 w 11586258"/>
              <a:gd name="connsiteY39" fmla="*/ 6135839 h 6135839"/>
              <a:gd name="connsiteX40" fmla="*/ 3455599 w 11586258"/>
              <a:gd name="connsiteY40" fmla="*/ 6135839 h 6135839"/>
              <a:gd name="connsiteX41" fmla="*/ 2954700 w 11586258"/>
              <a:gd name="connsiteY41" fmla="*/ 6135839 h 6135839"/>
              <a:gd name="connsiteX42" fmla="*/ 2644619 w 11586258"/>
              <a:gd name="connsiteY42" fmla="*/ 6135839 h 6135839"/>
              <a:gd name="connsiteX43" fmla="*/ 1952901 w 11586258"/>
              <a:gd name="connsiteY43" fmla="*/ 6135839 h 6135839"/>
              <a:gd name="connsiteX44" fmla="*/ 1022660 w 11586258"/>
              <a:gd name="connsiteY44" fmla="*/ 6135839 h 6135839"/>
              <a:gd name="connsiteX45" fmla="*/ 0 w 11586258"/>
              <a:gd name="connsiteY45" fmla="*/ 5113179 h 6135839"/>
              <a:gd name="connsiteX46" fmla="*/ 0 w 11586258"/>
              <a:gd name="connsiteY46" fmla="*/ 4569724 h 6135839"/>
              <a:gd name="connsiteX47" fmla="*/ 0 w 11586258"/>
              <a:gd name="connsiteY47" fmla="*/ 4067175 h 6135839"/>
              <a:gd name="connsiteX48" fmla="*/ 0 w 11586258"/>
              <a:gd name="connsiteY48" fmla="*/ 3605531 h 6135839"/>
              <a:gd name="connsiteX49" fmla="*/ 0 w 11586258"/>
              <a:gd name="connsiteY49" fmla="*/ 3143886 h 6135839"/>
              <a:gd name="connsiteX50" fmla="*/ 0 w 11586258"/>
              <a:gd name="connsiteY50" fmla="*/ 2641337 h 6135839"/>
              <a:gd name="connsiteX51" fmla="*/ 0 w 11586258"/>
              <a:gd name="connsiteY51" fmla="*/ 2056977 h 6135839"/>
              <a:gd name="connsiteX52" fmla="*/ 0 w 11586258"/>
              <a:gd name="connsiteY52" fmla="*/ 1595333 h 6135839"/>
              <a:gd name="connsiteX53" fmla="*/ 0 w 11586258"/>
              <a:gd name="connsiteY53" fmla="*/ 1022660 h 6135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1586258" h="6135839" fill="none" extrusionOk="0">
                <a:moveTo>
                  <a:pt x="0" y="1022660"/>
                </a:moveTo>
                <a:cubicBezTo>
                  <a:pt x="-74971" y="351818"/>
                  <a:pt x="502133" y="-4223"/>
                  <a:pt x="1022660" y="0"/>
                </a:cubicBezTo>
                <a:cubicBezTo>
                  <a:pt x="1386305" y="-31821"/>
                  <a:pt x="1526362" y="40044"/>
                  <a:pt x="1809787" y="0"/>
                </a:cubicBezTo>
                <a:cubicBezTo>
                  <a:pt x="2093212" y="-40044"/>
                  <a:pt x="2127643" y="5709"/>
                  <a:pt x="2215277" y="0"/>
                </a:cubicBezTo>
                <a:cubicBezTo>
                  <a:pt x="2302911" y="-5709"/>
                  <a:pt x="2535937" y="18160"/>
                  <a:pt x="2620767" y="0"/>
                </a:cubicBezTo>
                <a:cubicBezTo>
                  <a:pt x="2705597" y="-18160"/>
                  <a:pt x="3028031" y="58010"/>
                  <a:pt x="3312485" y="0"/>
                </a:cubicBezTo>
                <a:cubicBezTo>
                  <a:pt x="3596939" y="-58010"/>
                  <a:pt x="3625163" y="47795"/>
                  <a:pt x="3813384" y="0"/>
                </a:cubicBezTo>
                <a:cubicBezTo>
                  <a:pt x="4001605" y="-47795"/>
                  <a:pt x="4103720" y="2134"/>
                  <a:pt x="4218874" y="0"/>
                </a:cubicBezTo>
                <a:cubicBezTo>
                  <a:pt x="4334028" y="-2134"/>
                  <a:pt x="4709673" y="91422"/>
                  <a:pt x="5006002" y="0"/>
                </a:cubicBezTo>
                <a:cubicBezTo>
                  <a:pt x="5302331" y="-91422"/>
                  <a:pt x="5590431" y="94419"/>
                  <a:pt x="5793129" y="0"/>
                </a:cubicBezTo>
                <a:cubicBezTo>
                  <a:pt x="5995827" y="-94419"/>
                  <a:pt x="6355357" y="14319"/>
                  <a:pt x="6580256" y="0"/>
                </a:cubicBezTo>
                <a:cubicBezTo>
                  <a:pt x="6805155" y="-14319"/>
                  <a:pt x="6767450" y="32792"/>
                  <a:pt x="6890337" y="0"/>
                </a:cubicBezTo>
                <a:cubicBezTo>
                  <a:pt x="7013224" y="-32792"/>
                  <a:pt x="7202521" y="50627"/>
                  <a:pt x="7391236" y="0"/>
                </a:cubicBezTo>
                <a:cubicBezTo>
                  <a:pt x="7579951" y="-50627"/>
                  <a:pt x="7706272" y="18940"/>
                  <a:pt x="7987545" y="0"/>
                </a:cubicBezTo>
                <a:cubicBezTo>
                  <a:pt x="8268818" y="-18940"/>
                  <a:pt x="8254056" y="30249"/>
                  <a:pt x="8393035" y="0"/>
                </a:cubicBezTo>
                <a:cubicBezTo>
                  <a:pt x="8532014" y="-30249"/>
                  <a:pt x="8828683" y="62780"/>
                  <a:pt x="9084753" y="0"/>
                </a:cubicBezTo>
                <a:cubicBezTo>
                  <a:pt x="9340823" y="-62780"/>
                  <a:pt x="9485468" y="41491"/>
                  <a:pt x="9585652" y="0"/>
                </a:cubicBezTo>
                <a:cubicBezTo>
                  <a:pt x="9685836" y="-41491"/>
                  <a:pt x="10337362" y="66853"/>
                  <a:pt x="10563598" y="0"/>
                </a:cubicBezTo>
                <a:cubicBezTo>
                  <a:pt x="11120515" y="-73661"/>
                  <a:pt x="11672286" y="375423"/>
                  <a:pt x="11586258" y="1022660"/>
                </a:cubicBezTo>
                <a:cubicBezTo>
                  <a:pt x="11635085" y="1231401"/>
                  <a:pt x="11569626" y="1391083"/>
                  <a:pt x="11586258" y="1525209"/>
                </a:cubicBezTo>
                <a:cubicBezTo>
                  <a:pt x="11602890" y="1659335"/>
                  <a:pt x="11548831" y="1894333"/>
                  <a:pt x="11586258" y="2068664"/>
                </a:cubicBezTo>
                <a:cubicBezTo>
                  <a:pt x="11623685" y="2242995"/>
                  <a:pt x="11543990" y="2434457"/>
                  <a:pt x="11586258" y="2612119"/>
                </a:cubicBezTo>
                <a:cubicBezTo>
                  <a:pt x="11628526" y="2789782"/>
                  <a:pt x="11525526" y="3037090"/>
                  <a:pt x="11586258" y="3278289"/>
                </a:cubicBezTo>
                <a:cubicBezTo>
                  <a:pt x="11646990" y="3519488"/>
                  <a:pt x="11568891" y="3592740"/>
                  <a:pt x="11586258" y="3780839"/>
                </a:cubicBezTo>
                <a:cubicBezTo>
                  <a:pt x="11603625" y="3968938"/>
                  <a:pt x="11526866" y="4189249"/>
                  <a:pt x="11586258" y="4365198"/>
                </a:cubicBezTo>
                <a:cubicBezTo>
                  <a:pt x="11645650" y="4541147"/>
                  <a:pt x="11554963" y="4953273"/>
                  <a:pt x="11586258" y="5113179"/>
                </a:cubicBezTo>
                <a:cubicBezTo>
                  <a:pt x="11593776" y="5688868"/>
                  <a:pt x="11238129" y="6064213"/>
                  <a:pt x="10563598" y="6135839"/>
                </a:cubicBezTo>
                <a:cubicBezTo>
                  <a:pt x="10428328" y="6142398"/>
                  <a:pt x="10208009" y="6113505"/>
                  <a:pt x="10062699" y="6135839"/>
                </a:cubicBezTo>
                <a:cubicBezTo>
                  <a:pt x="9917389" y="6158173"/>
                  <a:pt x="9839238" y="6102471"/>
                  <a:pt x="9752618" y="6135839"/>
                </a:cubicBezTo>
                <a:cubicBezTo>
                  <a:pt x="9665998" y="6169207"/>
                  <a:pt x="9534159" y="6103360"/>
                  <a:pt x="9347128" y="6135839"/>
                </a:cubicBezTo>
                <a:cubicBezTo>
                  <a:pt x="9160097" y="6168318"/>
                  <a:pt x="9114042" y="6129745"/>
                  <a:pt x="8941639" y="6135839"/>
                </a:cubicBezTo>
                <a:cubicBezTo>
                  <a:pt x="8769236" y="6141933"/>
                  <a:pt x="8677187" y="6122744"/>
                  <a:pt x="8440739" y="6135839"/>
                </a:cubicBezTo>
                <a:cubicBezTo>
                  <a:pt x="8204291" y="6148934"/>
                  <a:pt x="8201202" y="6133188"/>
                  <a:pt x="8130659" y="6135839"/>
                </a:cubicBezTo>
                <a:cubicBezTo>
                  <a:pt x="8060116" y="6138490"/>
                  <a:pt x="7581317" y="6085341"/>
                  <a:pt x="7438941" y="6135839"/>
                </a:cubicBezTo>
                <a:cubicBezTo>
                  <a:pt x="7296565" y="6186337"/>
                  <a:pt x="6964940" y="6132175"/>
                  <a:pt x="6747223" y="6135839"/>
                </a:cubicBezTo>
                <a:cubicBezTo>
                  <a:pt x="6529506" y="6139503"/>
                  <a:pt x="6530227" y="6104394"/>
                  <a:pt x="6341733" y="6135839"/>
                </a:cubicBezTo>
                <a:cubicBezTo>
                  <a:pt x="6153239" y="6167284"/>
                  <a:pt x="6007253" y="6112502"/>
                  <a:pt x="5840834" y="6135839"/>
                </a:cubicBezTo>
                <a:cubicBezTo>
                  <a:pt x="5674415" y="6159176"/>
                  <a:pt x="5576424" y="6131077"/>
                  <a:pt x="5435344" y="6135839"/>
                </a:cubicBezTo>
                <a:cubicBezTo>
                  <a:pt x="5294264" y="6140601"/>
                  <a:pt x="5074604" y="6107134"/>
                  <a:pt x="4839035" y="6135839"/>
                </a:cubicBezTo>
                <a:cubicBezTo>
                  <a:pt x="4603466" y="6164544"/>
                  <a:pt x="4474773" y="6067602"/>
                  <a:pt x="4147317" y="6135839"/>
                </a:cubicBezTo>
                <a:cubicBezTo>
                  <a:pt x="3819861" y="6204076"/>
                  <a:pt x="3686452" y="6064449"/>
                  <a:pt x="3455599" y="6135839"/>
                </a:cubicBezTo>
                <a:cubicBezTo>
                  <a:pt x="3224746" y="6207229"/>
                  <a:pt x="3201828" y="6076233"/>
                  <a:pt x="2954700" y="6135839"/>
                </a:cubicBezTo>
                <a:cubicBezTo>
                  <a:pt x="2707572" y="6195445"/>
                  <a:pt x="2741395" y="6104139"/>
                  <a:pt x="2644619" y="6135839"/>
                </a:cubicBezTo>
                <a:cubicBezTo>
                  <a:pt x="2547843" y="6167539"/>
                  <a:pt x="2143219" y="6129131"/>
                  <a:pt x="1952901" y="6135839"/>
                </a:cubicBezTo>
                <a:cubicBezTo>
                  <a:pt x="1762583" y="6142547"/>
                  <a:pt x="1387435" y="6050530"/>
                  <a:pt x="1022660" y="6135839"/>
                </a:cubicBezTo>
                <a:cubicBezTo>
                  <a:pt x="437908" y="6196872"/>
                  <a:pt x="118654" y="5697683"/>
                  <a:pt x="0" y="5113179"/>
                </a:cubicBezTo>
                <a:cubicBezTo>
                  <a:pt x="-52138" y="4941245"/>
                  <a:pt x="5308" y="4679908"/>
                  <a:pt x="0" y="4569724"/>
                </a:cubicBezTo>
                <a:cubicBezTo>
                  <a:pt x="-5308" y="4459540"/>
                  <a:pt x="44477" y="4297904"/>
                  <a:pt x="0" y="4067175"/>
                </a:cubicBezTo>
                <a:cubicBezTo>
                  <a:pt x="-44477" y="3836446"/>
                  <a:pt x="9659" y="3741100"/>
                  <a:pt x="0" y="3605531"/>
                </a:cubicBezTo>
                <a:cubicBezTo>
                  <a:pt x="-9659" y="3469962"/>
                  <a:pt x="20820" y="3270564"/>
                  <a:pt x="0" y="3143886"/>
                </a:cubicBezTo>
                <a:cubicBezTo>
                  <a:pt x="-20820" y="3017208"/>
                  <a:pt x="2485" y="2745531"/>
                  <a:pt x="0" y="2641337"/>
                </a:cubicBezTo>
                <a:cubicBezTo>
                  <a:pt x="-2485" y="2537143"/>
                  <a:pt x="19247" y="2295401"/>
                  <a:pt x="0" y="2056977"/>
                </a:cubicBezTo>
                <a:cubicBezTo>
                  <a:pt x="-19247" y="1818553"/>
                  <a:pt x="19406" y="1729923"/>
                  <a:pt x="0" y="1595333"/>
                </a:cubicBezTo>
                <a:cubicBezTo>
                  <a:pt x="-19406" y="1460743"/>
                  <a:pt x="29696" y="1199333"/>
                  <a:pt x="0" y="1022660"/>
                </a:cubicBezTo>
                <a:close/>
              </a:path>
              <a:path w="11586258" h="6135839" stroke="0" extrusionOk="0">
                <a:moveTo>
                  <a:pt x="0" y="1022660"/>
                </a:moveTo>
                <a:cubicBezTo>
                  <a:pt x="48074" y="361924"/>
                  <a:pt x="493615" y="96900"/>
                  <a:pt x="1022660" y="0"/>
                </a:cubicBezTo>
                <a:cubicBezTo>
                  <a:pt x="1259871" y="-31400"/>
                  <a:pt x="1487586" y="20152"/>
                  <a:pt x="1809787" y="0"/>
                </a:cubicBezTo>
                <a:cubicBezTo>
                  <a:pt x="2131988" y="-20152"/>
                  <a:pt x="2146981" y="9196"/>
                  <a:pt x="2310687" y="0"/>
                </a:cubicBezTo>
                <a:cubicBezTo>
                  <a:pt x="2474393" y="-9196"/>
                  <a:pt x="2706702" y="34962"/>
                  <a:pt x="3002405" y="0"/>
                </a:cubicBezTo>
                <a:cubicBezTo>
                  <a:pt x="3298108" y="-34962"/>
                  <a:pt x="3464710" y="10262"/>
                  <a:pt x="3694123" y="0"/>
                </a:cubicBezTo>
                <a:cubicBezTo>
                  <a:pt x="3923536" y="-10262"/>
                  <a:pt x="4025382" y="14626"/>
                  <a:pt x="4290431" y="0"/>
                </a:cubicBezTo>
                <a:cubicBezTo>
                  <a:pt x="4555480" y="-14626"/>
                  <a:pt x="4800694" y="65672"/>
                  <a:pt x="5077559" y="0"/>
                </a:cubicBezTo>
                <a:cubicBezTo>
                  <a:pt x="5354424" y="-65672"/>
                  <a:pt x="5303218" y="36422"/>
                  <a:pt x="5387639" y="0"/>
                </a:cubicBezTo>
                <a:cubicBezTo>
                  <a:pt x="5472060" y="-36422"/>
                  <a:pt x="5784046" y="55429"/>
                  <a:pt x="6079357" y="0"/>
                </a:cubicBezTo>
                <a:cubicBezTo>
                  <a:pt x="6374668" y="-55429"/>
                  <a:pt x="6506398" y="36725"/>
                  <a:pt x="6866485" y="0"/>
                </a:cubicBezTo>
                <a:cubicBezTo>
                  <a:pt x="7226572" y="-36725"/>
                  <a:pt x="7316045" y="64818"/>
                  <a:pt x="7653612" y="0"/>
                </a:cubicBezTo>
                <a:cubicBezTo>
                  <a:pt x="7991179" y="-64818"/>
                  <a:pt x="8163542" y="5558"/>
                  <a:pt x="8440739" y="0"/>
                </a:cubicBezTo>
                <a:cubicBezTo>
                  <a:pt x="8717936" y="-5558"/>
                  <a:pt x="8831256" y="28820"/>
                  <a:pt x="8941639" y="0"/>
                </a:cubicBezTo>
                <a:cubicBezTo>
                  <a:pt x="9052022" y="-28820"/>
                  <a:pt x="9206913" y="50560"/>
                  <a:pt x="9442538" y="0"/>
                </a:cubicBezTo>
                <a:cubicBezTo>
                  <a:pt x="9678163" y="-50560"/>
                  <a:pt x="9732463" y="30951"/>
                  <a:pt x="9943437" y="0"/>
                </a:cubicBezTo>
                <a:cubicBezTo>
                  <a:pt x="10154411" y="-30951"/>
                  <a:pt x="10302306" y="10760"/>
                  <a:pt x="10563598" y="0"/>
                </a:cubicBezTo>
                <a:cubicBezTo>
                  <a:pt x="11037314" y="48103"/>
                  <a:pt x="11515358" y="378194"/>
                  <a:pt x="11586258" y="1022660"/>
                </a:cubicBezTo>
                <a:cubicBezTo>
                  <a:pt x="11612983" y="1228651"/>
                  <a:pt x="11527188" y="1508491"/>
                  <a:pt x="11586258" y="1647925"/>
                </a:cubicBezTo>
                <a:cubicBezTo>
                  <a:pt x="11645328" y="1787360"/>
                  <a:pt x="11568621" y="1925956"/>
                  <a:pt x="11586258" y="2191380"/>
                </a:cubicBezTo>
                <a:cubicBezTo>
                  <a:pt x="11603895" y="2456805"/>
                  <a:pt x="11554654" y="2446006"/>
                  <a:pt x="11586258" y="2653024"/>
                </a:cubicBezTo>
                <a:cubicBezTo>
                  <a:pt x="11617862" y="2860042"/>
                  <a:pt x="11530490" y="3067501"/>
                  <a:pt x="11586258" y="3278289"/>
                </a:cubicBezTo>
                <a:cubicBezTo>
                  <a:pt x="11642026" y="3489078"/>
                  <a:pt x="11525800" y="3713314"/>
                  <a:pt x="11586258" y="3944459"/>
                </a:cubicBezTo>
                <a:cubicBezTo>
                  <a:pt x="11646716" y="4175604"/>
                  <a:pt x="11536153" y="4351312"/>
                  <a:pt x="11586258" y="4487914"/>
                </a:cubicBezTo>
                <a:cubicBezTo>
                  <a:pt x="11636363" y="4624517"/>
                  <a:pt x="11551355" y="4847812"/>
                  <a:pt x="11586258" y="5113179"/>
                </a:cubicBezTo>
                <a:cubicBezTo>
                  <a:pt x="11634303" y="5695185"/>
                  <a:pt x="11151061" y="6142468"/>
                  <a:pt x="10563598" y="6135839"/>
                </a:cubicBezTo>
                <a:cubicBezTo>
                  <a:pt x="10233371" y="6181376"/>
                  <a:pt x="10044957" y="6047538"/>
                  <a:pt x="9776471" y="6135839"/>
                </a:cubicBezTo>
                <a:cubicBezTo>
                  <a:pt x="9507985" y="6224140"/>
                  <a:pt x="9304521" y="6132865"/>
                  <a:pt x="8989343" y="6135839"/>
                </a:cubicBezTo>
                <a:cubicBezTo>
                  <a:pt x="8674165" y="6138813"/>
                  <a:pt x="8568689" y="6131222"/>
                  <a:pt x="8393035" y="6135839"/>
                </a:cubicBezTo>
                <a:cubicBezTo>
                  <a:pt x="8217381" y="6140456"/>
                  <a:pt x="7866113" y="6080253"/>
                  <a:pt x="7605907" y="6135839"/>
                </a:cubicBezTo>
                <a:cubicBezTo>
                  <a:pt x="7345701" y="6191425"/>
                  <a:pt x="7415650" y="6112948"/>
                  <a:pt x="7295827" y="6135839"/>
                </a:cubicBezTo>
                <a:cubicBezTo>
                  <a:pt x="7176004" y="6158730"/>
                  <a:pt x="6826875" y="6109411"/>
                  <a:pt x="6508699" y="6135839"/>
                </a:cubicBezTo>
                <a:cubicBezTo>
                  <a:pt x="6190523" y="6162267"/>
                  <a:pt x="5898227" y="6079949"/>
                  <a:pt x="5721572" y="6135839"/>
                </a:cubicBezTo>
                <a:cubicBezTo>
                  <a:pt x="5544917" y="6191729"/>
                  <a:pt x="5423963" y="6096327"/>
                  <a:pt x="5316082" y="6135839"/>
                </a:cubicBezTo>
                <a:cubicBezTo>
                  <a:pt x="5208201" y="6175351"/>
                  <a:pt x="5011268" y="6123557"/>
                  <a:pt x="4815183" y="6135839"/>
                </a:cubicBezTo>
                <a:cubicBezTo>
                  <a:pt x="4619098" y="6148121"/>
                  <a:pt x="4580140" y="6132518"/>
                  <a:pt x="4409693" y="6135839"/>
                </a:cubicBezTo>
                <a:cubicBezTo>
                  <a:pt x="4239246" y="6139160"/>
                  <a:pt x="4145779" y="6093183"/>
                  <a:pt x="4004203" y="6135839"/>
                </a:cubicBezTo>
                <a:cubicBezTo>
                  <a:pt x="3862627" y="6178495"/>
                  <a:pt x="3522391" y="6120670"/>
                  <a:pt x="3312485" y="6135839"/>
                </a:cubicBezTo>
                <a:cubicBezTo>
                  <a:pt x="3102579" y="6151008"/>
                  <a:pt x="3018348" y="6103615"/>
                  <a:pt x="2906995" y="6135839"/>
                </a:cubicBezTo>
                <a:cubicBezTo>
                  <a:pt x="2795642" y="6168063"/>
                  <a:pt x="2563770" y="6129680"/>
                  <a:pt x="2406096" y="6135839"/>
                </a:cubicBezTo>
                <a:cubicBezTo>
                  <a:pt x="2248422" y="6141998"/>
                  <a:pt x="2027668" y="6066454"/>
                  <a:pt x="1714378" y="6135839"/>
                </a:cubicBezTo>
                <a:cubicBezTo>
                  <a:pt x="1401088" y="6205224"/>
                  <a:pt x="1366602" y="6113412"/>
                  <a:pt x="1022660" y="6135839"/>
                </a:cubicBezTo>
                <a:cubicBezTo>
                  <a:pt x="549573" y="6093995"/>
                  <a:pt x="-68715" y="5582524"/>
                  <a:pt x="0" y="5113179"/>
                </a:cubicBezTo>
                <a:cubicBezTo>
                  <a:pt x="-32158" y="4937176"/>
                  <a:pt x="54919" y="4818625"/>
                  <a:pt x="0" y="4651535"/>
                </a:cubicBezTo>
                <a:cubicBezTo>
                  <a:pt x="-54919" y="4484445"/>
                  <a:pt x="13384" y="4287478"/>
                  <a:pt x="0" y="4108080"/>
                </a:cubicBezTo>
                <a:cubicBezTo>
                  <a:pt x="-13384" y="3928683"/>
                  <a:pt x="17236" y="3661698"/>
                  <a:pt x="0" y="3482815"/>
                </a:cubicBezTo>
                <a:cubicBezTo>
                  <a:pt x="-17236" y="3303933"/>
                  <a:pt x="732" y="3154162"/>
                  <a:pt x="0" y="3021171"/>
                </a:cubicBezTo>
                <a:cubicBezTo>
                  <a:pt x="-732" y="2888180"/>
                  <a:pt x="47482" y="2639848"/>
                  <a:pt x="0" y="2477716"/>
                </a:cubicBezTo>
                <a:cubicBezTo>
                  <a:pt x="-47482" y="2315584"/>
                  <a:pt x="6470" y="2176753"/>
                  <a:pt x="0" y="2016072"/>
                </a:cubicBezTo>
                <a:cubicBezTo>
                  <a:pt x="-6470" y="1855391"/>
                  <a:pt x="16750" y="1327564"/>
                  <a:pt x="0" y="1022660"/>
                </a:cubicBezTo>
                <a:close/>
              </a:path>
            </a:pathLst>
          </a:custGeom>
          <a:solidFill>
            <a:schemeClr val="lt1">
              <a:alpha val="93000"/>
            </a:schemeClr>
          </a:solidFill>
          <a:ln w="19050" cmpd="thinThick">
            <a:solidFill>
              <a:srgbClr val="FF3F6E"/>
            </a:solidFill>
            <a:extLst>
              <a:ext uri="{C807C97D-BFC1-408E-A445-0C87EB9F89A2}">
                <ask:lineSketchStyleProps xmlns="" xmlns:ask="http://schemas.microsoft.com/office/drawing/2018/sketchyshapes" sd="3816812094">
                  <a:prstGeom prst="round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effectLst>
                <a:outerShdw blurRad="38100" dist="38100" dir="2700000" algn="tl">
                  <a:srgbClr val="000000">
                    <a:alpha val="43137"/>
                  </a:srgbClr>
                </a:outerShdw>
              </a:effectLst>
            </a:endParaRPr>
          </a:p>
        </p:txBody>
      </p:sp>
      <p:sp>
        <p:nvSpPr>
          <p:cNvPr id="7" name="TextBox 6">
            <a:extLst>
              <a:ext uri="{FF2B5EF4-FFF2-40B4-BE49-F238E27FC236}">
                <a16:creationId xmlns="" xmlns:a16="http://schemas.microsoft.com/office/drawing/2014/main" id="{10225264-7A65-453F-8C5A-A1D38955DEBD}"/>
              </a:ext>
            </a:extLst>
          </p:cNvPr>
          <p:cNvSpPr txBox="1"/>
          <p:nvPr/>
        </p:nvSpPr>
        <p:spPr>
          <a:xfrm>
            <a:off x="888230" y="2833134"/>
            <a:ext cx="10552282" cy="1077218"/>
          </a:xfrm>
          <a:prstGeom prst="rect">
            <a:avLst/>
          </a:prstGeom>
          <a:noFill/>
        </p:spPr>
        <p:txBody>
          <a:bodyPr wrap="square" rtlCol="0">
            <a:spAutoFit/>
          </a:bodyPr>
          <a:lstStyle/>
          <a:p>
            <a:pPr marL="457200" algn="just">
              <a:spcBef>
                <a:spcPts val="1200"/>
              </a:spcBef>
            </a:pPr>
            <a:r>
              <a:rPr lang="en-US" sz="3200" b="1">
                <a:solidFill>
                  <a:srgbClr val="003399"/>
                </a:solidFill>
              </a:rPr>
              <a:t>Lập kế hoạch gửi tặng quà cho các bạn vùng thiên tai dịch bệnh.</a:t>
            </a:r>
            <a:endParaRPr lang="en-US" sz="3200" b="1" i="1" dirty="0">
              <a:solidFill>
                <a:srgbClr val="003399"/>
              </a:solidFill>
            </a:endParaRPr>
          </a:p>
        </p:txBody>
      </p:sp>
      <p:pic>
        <p:nvPicPr>
          <p:cNvPr id="10" name="Picture 9">
            <a:extLst>
              <a:ext uri="{FF2B5EF4-FFF2-40B4-BE49-F238E27FC236}">
                <a16:creationId xmlns="" xmlns:a16="http://schemas.microsoft.com/office/drawing/2014/main" id="{BE15D3B8-3563-3590-0F17-F24D85D1432D}"/>
              </a:ext>
            </a:extLst>
          </p:cNvPr>
          <p:cNvPicPr>
            <a:picLocks noChangeAspect="1"/>
          </p:cNvPicPr>
          <p:nvPr/>
        </p:nvPicPr>
        <p:blipFill>
          <a:blip r:embed="rId3"/>
          <a:stretch>
            <a:fillRect/>
          </a:stretch>
        </p:blipFill>
        <p:spPr>
          <a:xfrm>
            <a:off x="750622" y="1345021"/>
            <a:ext cx="467048" cy="467048"/>
          </a:xfrm>
          <a:prstGeom prst="rect">
            <a:avLst/>
          </a:prstGeom>
        </p:spPr>
      </p:pic>
      <p:pic>
        <p:nvPicPr>
          <p:cNvPr id="11" name="Picture 10">
            <a:extLst>
              <a:ext uri="{FF2B5EF4-FFF2-40B4-BE49-F238E27FC236}">
                <a16:creationId xmlns="" xmlns:a16="http://schemas.microsoft.com/office/drawing/2014/main" id="{6D0BDB5C-2968-C5C5-F8CF-637033A198E1}"/>
              </a:ext>
            </a:extLst>
          </p:cNvPr>
          <p:cNvPicPr>
            <a:picLocks noChangeAspect="1"/>
          </p:cNvPicPr>
          <p:nvPr/>
        </p:nvPicPr>
        <p:blipFill>
          <a:blip r:embed="rId3"/>
          <a:stretch>
            <a:fillRect/>
          </a:stretch>
        </p:blipFill>
        <p:spPr>
          <a:xfrm>
            <a:off x="750622" y="2923046"/>
            <a:ext cx="467048" cy="467048"/>
          </a:xfrm>
          <a:prstGeom prst="rect">
            <a:avLst/>
          </a:prstGeom>
        </p:spPr>
      </p:pic>
      <p:sp>
        <p:nvSpPr>
          <p:cNvPr id="12" name="TextBox 11">
            <a:extLst>
              <a:ext uri="{FF2B5EF4-FFF2-40B4-BE49-F238E27FC236}">
                <a16:creationId xmlns="" xmlns:a16="http://schemas.microsoft.com/office/drawing/2014/main" id="{C8D8E638-A2AF-31C2-E323-37A914BAA6ED}"/>
              </a:ext>
            </a:extLst>
          </p:cNvPr>
          <p:cNvSpPr txBox="1"/>
          <p:nvPr/>
        </p:nvSpPr>
        <p:spPr>
          <a:xfrm>
            <a:off x="906018" y="1325246"/>
            <a:ext cx="10533712" cy="1077218"/>
          </a:xfrm>
          <a:prstGeom prst="rect">
            <a:avLst/>
          </a:prstGeom>
          <a:noFill/>
        </p:spPr>
        <p:txBody>
          <a:bodyPr wrap="square" rtlCol="0">
            <a:spAutoFit/>
          </a:bodyPr>
          <a:lstStyle/>
          <a:p>
            <a:pPr marL="457200" algn="just">
              <a:spcBef>
                <a:spcPts val="1200"/>
              </a:spcBef>
            </a:pPr>
            <a:r>
              <a:rPr lang="vi-VN" sz="3200" b="1" dirty="0">
                <a:solidFill>
                  <a:srgbClr val="003399"/>
                </a:solidFill>
                <a:latin typeface="Calibri" panose="020F0502020204030204" pitchFamily="34" charset="0"/>
                <a:cs typeface="Calibri" panose="020F0502020204030204" pitchFamily="34" charset="0"/>
              </a:rPr>
              <a:t>Học sinh tìm hiểu được những thông tin về những vùng có thiên tai, dịch bệnh.</a:t>
            </a:r>
            <a:endParaRPr lang="en-US" sz="3200" b="1" dirty="0">
              <a:solidFill>
                <a:srgbClr val="003399"/>
              </a:solidFill>
              <a:latin typeface="Calibri" panose="020F0502020204030204" pitchFamily="34" charset="0"/>
              <a:cs typeface="Calibri" panose="020F0502020204030204" pitchFamily="34" charset="0"/>
            </a:endParaRPr>
          </a:p>
        </p:txBody>
      </p:sp>
      <p:pic>
        <p:nvPicPr>
          <p:cNvPr id="25" name="Picture 24" descr="Shape, rectangle&#10;&#10;Description automatically generated">
            <a:extLst>
              <a:ext uri="{FF2B5EF4-FFF2-40B4-BE49-F238E27FC236}">
                <a16:creationId xmlns="" xmlns:a16="http://schemas.microsoft.com/office/drawing/2014/main" id="{86665A63-1AB5-65CC-79CE-764FB287E9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79318" y="151697"/>
            <a:ext cx="5298954" cy="1052587"/>
          </a:xfrm>
          <a:prstGeom prst="rect">
            <a:avLst/>
          </a:prstGeom>
        </p:spPr>
      </p:pic>
      <p:sp>
        <p:nvSpPr>
          <p:cNvPr id="19" name="TextBox 18">
            <a:extLst>
              <a:ext uri="{FF2B5EF4-FFF2-40B4-BE49-F238E27FC236}">
                <a16:creationId xmlns="" xmlns:a16="http://schemas.microsoft.com/office/drawing/2014/main" id="{827D133F-0CC2-8D4C-232C-9B2E3452672D}"/>
              </a:ext>
            </a:extLst>
          </p:cNvPr>
          <p:cNvSpPr txBox="1"/>
          <p:nvPr/>
        </p:nvSpPr>
        <p:spPr>
          <a:xfrm>
            <a:off x="4200465" y="343083"/>
            <a:ext cx="3791070" cy="707886"/>
          </a:xfrm>
          <a:prstGeom prst="rect">
            <a:avLst/>
          </a:prstGeom>
          <a:noFill/>
        </p:spPr>
        <p:txBody>
          <a:bodyPr wrap="square" rtlCol="0">
            <a:spAutoFit/>
          </a:bodyPr>
          <a:lstStyle/>
          <a:p>
            <a:pPr algn="ctr"/>
            <a:r>
              <a:rPr lang="en-US" sz="4000" b="1" dirty="0" err="1">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Yêu</a:t>
            </a:r>
            <a:r>
              <a:rPr lang="en-US" sz="40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 </a:t>
            </a:r>
            <a:r>
              <a:rPr lang="en-US" sz="4000" b="1" dirty="0" err="1">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cầu</a:t>
            </a:r>
            <a:r>
              <a:rPr lang="en-US" sz="40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 </a:t>
            </a:r>
            <a:r>
              <a:rPr lang="en-US" sz="4000" b="1" dirty="0" err="1">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cần</a:t>
            </a:r>
            <a:r>
              <a:rPr lang="en-US" sz="40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 </a:t>
            </a:r>
            <a:r>
              <a:rPr lang="en-US" sz="4000" b="1" dirty="0" err="1">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đạt</a:t>
            </a:r>
            <a:endParaRPr lang="en-US" sz="40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endParaRPr>
          </a:p>
        </p:txBody>
      </p:sp>
      <p:pic>
        <p:nvPicPr>
          <p:cNvPr id="29" name="Picture 28" descr="A cartoon of a child&#10;&#10;Description automatically generated with low confidence">
            <a:extLst>
              <a:ext uri="{FF2B5EF4-FFF2-40B4-BE49-F238E27FC236}">
                <a16:creationId xmlns="" xmlns:a16="http://schemas.microsoft.com/office/drawing/2014/main" id="{5C0C5A22-881B-CFEB-7A4D-E3E338757E7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87321" y="8493"/>
            <a:ext cx="1093341" cy="1279830"/>
          </a:xfrm>
          <a:prstGeom prst="rect">
            <a:avLst/>
          </a:prstGeom>
        </p:spPr>
      </p:pic>
      <p:pic>
        <p:nvPicPr>
          <p:cNvPr id="30" name="Picture 29">
            <a:extLst>
              <a:ext uri="{FF2B5EF4-FFF2-40B4-BE49-F238E27FC236}">
                <a16:creationId xmlns="" xmlns:a16="http://schemas.microsoft.com/office/drawing/2014/main" id="{F4A71408-0FFF-3AFB-3CE5-D8C54735B56D}"/>
              </a:ext>
            </a:extLst>
          </p:cNvPr>
          <p:cNvPicPr>
            <a:picLocks noChangeAspect="1"/>
          </p:cNvPicPr>
          <p:nvPr/>
        </p:nvPicPr>
        <p:blipFill>
          <a:blip r:embed="rId3"/>
          <a:stretch>
            <a:fillRect/>
          </a:stretch>
        </p:blipFill>
        <p:spPr>
          <a:xfrm>
            <a:off x="8065264" y="70599"/>
            <a:ext cx="1205005" cy="1205005"/>
          </a:xfrm>
          <a:prstGeom prst="rect">
            <a:avLst/>
          </a:prstGeom>
        </p:spPr>
      </p:pic>
    </p:spTree>
    <p:extLst>
      <p:ext uri="{BB962C8B-B14F-4D97-AF65-F5344CB8AC3E}">
        <p14:creationId xmlns:p14="http://schemas.microsoft.com/office/powerpoint/2010/main" val="249592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145">
                                          <p:stCondLst>
                                            <p:cond delay="0"/>
                                          </p:stCondLst>
                                        </p:cTn>
                                        <p:tgtEl>
                                          <p:spTgt spid="25"/>
                                        </p:tgtEl>
                                      </p:cBhvr>
                                    </p:animEffect>
                                    <p:anim calcmode="lin" valueType="num">
                                      <p:cBhvr>
                                        <p:cTn id="8" dur="456"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25"/>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25"/>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25"/>
                                        </p:tgtEl>
                                        <p:attrNameLst>
                                          <p:attrName>ppt_y</p:attrName>
                                        </p:attrNameLst>
                                      </p:cBhvr>
                                      <p:tavLst>
                                        <p:tav tm="0" fmla="#ppt_y-sin(pi*$)/81">
                                          <p:val>
                                            <p:fltVal val="0"/>
                                          </p:val>
                                        </p:tav>
                                        <p:tav tm="100000">
                                          <p:val>
                                            <p:fltVal val="1"/>
                                          </p:val>
                                        </p:tav>
                                      </p:tavLst>
                                    </p:anim>
                                    <p:animScale>
                                      <p:cBhvr>
                                        <p:cTn id="13" dur="7">
                                          <p:stCondLst>
                                            <p:cond delay="162"/>
                                          </p:stCondLst>
                                        </p:cTn>
                                        <p:tgtEl>
                                          <p:spTgt spid="25"/>
                                        </p:tgtEl>
                                      </p:cBhvr>
                                      <p:to x="100000" y="60000"/>
                                    </p:animScale>
                                    <p:animScale>
                                      <p:cBhvr>
                                        <p:cTn id="14" dur="41" decel="50000">
                                          <p:stCondLst>
                                            <p:cond delay="169"/>
                                          </p:stCondLst>
                                        </p:cTn>
                                        <p:tgtEl>
                                          <p:spTgt spid="25"/>
                                        </p:tgtEl>
                                      </p:cBhvr>
                                      <p:to x="100000" y="100000"/>
                                    </p:animScale>
                                    <p:animScale>
                                      <p:cBhvr>
                                        <p:cTn id="15" dur="7">
                                          <p:stCondLst>
                                            <p:cond delay="328"/>
                                          </p:stCondLst>
                                        </p:cTn>
                                        <p:tgtEl>
                                          <p:spTgt spid="25"/>
                                        </p:tgtEl>
                                      </p:cBhvr>
                                      <p:to x="100000" y="80000"/>
                                    </p:animScale>
                                    <p:animScale>
                                      <p:cBhvr>
                                        <p:cTn id="16" dur="41" decel="50000">
                                          <p:stCondLst>
                                            <p:cond delay="335"/>
                                          </p:stCondLst>
                                        </p:cTn>
                                        <p:tgtEl>
                                          <p:spTgt spid="25"/>
                                        </p:tgtEl>
                                      </p:cBhvr>
                                      <p:to x="100000" y="100000"/>
                                    </p:animScale>
                                    <p:animScale>
                                      <p:cBhvr>
                                        <p:cTn id="17" dur="7">
                                          <p:stCondLst>
                                            <p:cond delay="410"/>
                                          </p:stCondLst>
                                        </p:cTn>
                                        <p:tgtEl>
                                          <p:spTgt spid="25"/>
                                        </p:tgtEl>
                                      </p:cBhvr>
                                      <p:to x="100000" y="90000"/>
                                    </p:animScale>
                                    <p:animScale>
                                      <p:cBhvr>
                                        <p:cTn id="18" dur="41" decel="50000">
                                          <p:stCondLst>
                                            <p:cond delay="417"/>
                                          </p:stCondLst>
                                        </p:cTn>
                                        <p:tgtEl>
                                          <p:spTgt spid="25"/>
                                        </p:tgtEl>
                                      </p:cBhvr>
                                      <p:to x="100000" y="100000"/>
                                    </p:animScale>
                                    <p:animScale>
                                      <p:cBhvr>
                                        <p:cTn id="19" dur="7">
                                          <p:stCondLst>
                                            <p:cond delay="452"/>
                                          </p:stCondLst>
                                        </p:cTn>
                                        <p:tgtEl>
                                          <p:spTgt spid="25"/>
                                        </p:tgtEl>
                                      </p:cBhvr>
                                      <p:to x="100000" y="95000"/>
                                    </p:animScale>
                                    <p:animScale>
                                      <p:cBhvr>
                                        <p:cTn id="20" dur="41" decel="50000">
                                          <p:stCondLst>
                                            <p:cond delay="459"/>
                                          </p:stCondLst>
                                        </p:cTn>
                                        <p:tgtEl>
                                          <p:spTgt spid="25"/>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wipe(down)">
                                      <p:cBhvr>
                                        <p:cTn id="23" dur="145">
                                          <p:stCondLst>
                                            <p:cond delay="0"/>
                                          </p:stCondLst>
                                        </p:cTn>
                                        <p:tgtEl>
                                          <p:spTgt spid="29"/>
                                        </p:tgtEl>
                                      </p:cBhvr>
                                    </p:animEffect>
                                    <p:anim calcmode="lin" valueType="num">
                                      <p:cBhvr>
                                        <p:cTn id="24" dur="456"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25" dur="166"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26" dur="166" tmFilter="0, 0; 0.125,0.2665; 0.25,0.4; 0.375,0.465; 0.5,0.5;  0.625,0.535; 0.75,0.6; 0.875,0.7335; 1,1">
                                          <p:stCondLst>
                                            <p:cond delay="166"/>
                                          </p:stCondLst>
                                        </p:cTn>
                                        <p:tgtEl>
                                          <p:spTgt spid="29"/>
                                        </p:tgtEl>
                                        <p:attrNameLst>
                                          <p:attrName>ppt_y</p:attrName>
                                        </p:attrNameLst>
                                      </p:cBhvr>
                                      <p:tavLst>
                                        <p:tav tm="0" fmla="#ppt_y-sin(pi*$)/9">
                                          <p:val>
                                            <p:fltVal val="0"/>
                                          </p:val>
                                        </p:tav>
                                        <p:tav tm="100000">
                                          <p:val>
                                            <p:fltVal val="1"/>
                                          </p:val>
                                        </p:tav>
                                      </p:tavLst>
                                    </p:anim>
                                    <p:anim calcmode="lin" valueType="num">
                                      <p:cBhvr>
                                        <p:cTn id="27" dur="83" tmFilter="0, 0; 0.125,0.2665; 0.25,0.4; 0.375,0.465; 0.5,0.5;  0.625,0.535; 0.75,0.6; 0.875,0.7335; 1,1">
                                          <p:stCondLst>
                                            <p:cond delay="331"/>
                                          </p:stCondLst>
                                        </p:cTn>
                                        <p:tgtEl>
                                          <p:spTgt spid="29"/>
                                        </p:tgtEl>
                                        <p:attrNameLst>
                                          <p:attrName>ppt_y</p:attrName>
                                        </p:attrNameLst>
                                      </p:cBhvr>
                                      <p:tavLst>
                                        <p:tav tm="0" fmla="#ppt_y-sin(pi*$)/27">
                                          <p:val>
                                            <p:fltVal val="0"/>
                                          </p:val>
                                        </p:tav>
                                        <p:tav tm="100000">
                                          <p:val>
                                            <p:fltVal val="1"/>
                                          </p:val>
                                        </p:tav>
                                      </p:tavLst>
                                    </p:anim>
                                    <p:anim calcmode="lin" valueType="num">
                                      <p:cBhvr>
                                        <p:cTn id="28" dur="41" tmFilter="0, 0; 0.125,0.2665; 0.25,0.4; 0.375,0.465; 0.5,0.5;  0.625,0.535; 0.75,0.6; 0.875,0.7335; 1,1">
                                          <p:stCondLst>
                                            <p:cond delay="414"/>
                                          </p:stCondLst>
                                        </p:cTn>
                                        <p:tgtEl>
                                          <p:spTgt spid="29"/>
                                        </p:tgtEl>
                                        <p:attrNameLst>
                                          <p:attrName>ppt_y</p:attrName>
                                        </p:attrNameLst>
                                      </p:cBhvr>
                                      <p:tavLst>
                                        <p:tav tm="0" fmla="#ppt_y-sin(pi*$)/81">
                                          <p:val>
                                            <p:fltVal val="0"/>
                                          </p:val>
                                        </p:tav>
                                        <p:tav tm="100000">
                                          <p:val>
                                            <p:fltVal val="1"/>
                                          </p:val>
                                        </p:tav>
                                      </p:tavLst>
                                    </p:anim>
                                    <p:animScale>
                                      <p:cBhvr>
                                        <p:cTn id="29" dur="7">
                                          <p:stCondLst>
                                            <p:cond delay="162"/>
                                          </p:stCondLst>
                                        </p:cTn>
                                        <p:tgtEl>
                                          <p:spTgt spid="29"/>
                                        </p:tgtEl>
                                      </p:cBhvr>
                                      <p:to x="100000" y="60000"/>
                                    </p:animScale>
                                    <p:animScale>
                                      <p:cBhvr>
                                        <p:cTn id="30" dur="41" decel="50000">
                                          <p:stCondLst>
                                            <p:cond delay="169"/>
                                          </p:stCondLst>
                                        </p:cTn>
                                        <p:tgtEl>
                                          <p:spTgt spid="29"/>
                                        </p:tgtEl>
                                      </p:cBhvr>
                                      <p:to x="100000" y="100000"/>
                                    </p:animScale>
                                    <p:animScale>
                                      <p:cBhvr>
                                        <p:cTn id="31" dur="7">
                                          <p:stCondLst>
                                            <p:cond delay="328"/>
                                          </p:stCondLst>
                                        </p:cTn>
                                        <p:tgtEl>
                                          <p:spTgt spid="29"/>
                                        </p:tgtEl>
                                      </p:cBhvr>
                                      <p:to x="100000" y="80000"/>
                                    </p:animScale>
                                    <p:animScale>
                                      <p:cBhvr>
                                        <p:cTn id="32" dur="41" decel="50000">
                                          <p:stCondLst>
                                            <p:cond delay="335"/>
                                          </p:stCondLst>
                                        </p:cTn>
                                        <p:tgtEl>
                                          <p:spTgt spid="29"/>
                                        </p:tgtEl>
                                      </p:cBhvr>
                                      <p:to x="100000" y="100000"/>
                                    </p:animScale>
                                    <p:animScale>
                                      <p:cBhvr>
                                        <p:cTn id="33" dur="7">
                                          <p:stCondLst>
                                            <p:cond delay="410"/>
                                          </p:stCondLst>
                                        </p:cTn>
                                        <p:tgtEl>
                                          <p:spTgt spid="29"/>
                                        </p:tgtEl>
                                      </p:cBhvr>
                                      <p:to x="100000" y="90000"/>
                                    </p:animScale>
                                    <p:animScale>
                                      <p:cBhvr>
                                        <p:cTn id="34" dur="41" decel="50000">
                                          <p:stCondLst>
                                            <p:cond delay="417"/>
                                          </p:stCondLst>
                                        </p:cTn>
                                        <p:tgtEl>
                                          <p:spTgt spid="29"/>
                                        </p:tgtEl>
                                      </p:cBhvr>
                                      <p:to x="100000" y="100000"/>
                                    </p:animScale>
                                    <p:animScale>
                                      <p:cBhvr>
                                        <p:cTn id="35" dur="7">
                                          <p:stCondLst>
                                            <p:cond delay="452"/>
                                          </p:stCondLst>
                                        </p:cTn>
                                        <p:tgtEl>
                                          <p:spTgt spid="29"/>
                                        </p:tgtEl>
                                      </p:cBhvr>
                                      <p:to x="100000" y="95000"/>
                                    </p:animScale>
                                    <p:animScale>
                                      <p:cBhvr>
                                        <p:cTn id="36" dur="41" decel="50000">
                                          <p:stCondLst>
                                            <p:cond delay="459"/>
                                          </p:stCondLst>
                                        </p:cTn>
                                        <p:tgtEl>
                                          <p:spTgt spid="29"/>
                                        </p:tgtEl>
                                      </p:cBhvr>
                                      <p:to x="100000" y="100000"/>
                                    </p:animScale>
                                  </p:childTnLst>
                                </p:cTn>
                              </p:par>
                              <p:par>
                                <p:cTn id="37" presetID="22" presetClass="entr" presetSubtype="4" fill="hold" grpId="0" nodeType="withEffect">
                                  <p:stCondLst>
                                    <p:cond delay="500"/>
                                  </p:stCondLst>
                                  <p:childTnLst>
                                    <p:set>
                                      <p:cBhvr>
                                        <p:cTn id="38" dur="1" fill="hold">
                                          <p:stCondLst>
                                            <p:cond delay="0"/>
                                          </p:stCondLst>
                                        </p:cTn>
                                        <p:tgtEl>
                                          <p:spTgt spid="19"/>
                                        </p:tgtEl>
                                        <p:attrNameLst>
                                          <p:attrName>style.visibility</p:attrName>
                                        </p:attrNameLst>
                                      </p:cBhvr>
                                      <p:to>
                                        <p:strVal val="visible"/>
                                      </p:to>
                                    </p:set>
                                    <p:animEffect transition="in" filter="wipe(down)">
                                      <p:cBhvr>
                                        <p:cTn id="39" dur="500"/>
                                        <p:tgtEl>
                                          <p:spTgt spid="19"/>
                                        </p:tgtEl>
                                      </p:cBhvr>
                                    </p:animEffect>
                                  </p:childTnLst>
                                </p:cTn>
                              </p:par>
                            </p:childTnLst>
                          </p:cTn>
                        </p:par>
                        <p:par>
                          <p:cTn id="40" fill="hold">
                            <p:stCondLst>
                              <p:cond delay="1000"/>
                            </p:stCondLst>
                            <p:childTnLst>
                              <p:par>
                                <p:cTn id="41" presetID="30" presetClass="entr" presetSubtype="0" fill="hold" nodeType="after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800" decel="100000"/>
                                        <p:tgtEl>
                                          <p:spTgt spid="30"/>
                                        </p:tgtEl>
                                      </p:cBhvr>
                                    </p:animEffect>
                                    <p:anim calcmode="lin" valueType="num">
                                      <p:cBhvr>
                                        <p:cTn id="44" dur="800" decel="100000" fill="hold"/>
                                        <p:tgtEl>
                                          <p:spTgt spid="30"/>
                                        </p:tgtEl>
                                        <p:attrNameLst>
                                          <p:attrName>style.rotation</p:attrName>
                                        </p:attrNameLst>
                                      </p:cBhvr>
                                      <p:tavLst>
                                        <p:tav tm="0">
                                          <p:val>
                                            <p:fltVal val="-90"/>
                                          </p:val>
                                        </p:tav>
                                        <p:tav tm="100000">
                                          <p:val>
                                            <p:fltVal val="0"/>
                                          </p:val>
                                        </p:tav>
                                      </p:tavLst>
                                    </p:anim>
                                    <p:anim calcmode="lin" valueType="num">
                                      <p:cBhvr>
                                        <p:cTn id="45" dur="800" decel="100000" fill="hold"/>
                                        <p:tgtEl>
                                          <p:spTgt spid="30"/>
                                        </p:tgtEl>
                                        <p:attrNameLst>
                                          <p:attrName>ppt_x</p:attrName>
                                        </p:attrNameLst>
                                      </p:cBhvr>
                                      <p:tavLst>
                                        <p:tav tm="0">
                                          <p:val>
                                            <p:strVal val="#ppt_x+0.4"/>
                                          </p:val>
                                        </p:tav>
                                        <p:tav tm="100000">
                                          <p:val>
                                            <p:strVal val="#ppt_x-0.05"/>
                                          </p:val>
                                        </p:tav>
                                      </p:tavLst>
                                    </p:anim>
                                    <p:anim calcmode="lin" valueType="num">
                                      <p:cBhvr>
                                        <p:cTn id="46" dur="800" decel="100000" fill="hold"/>
                                        <p:tgtEl>
                                          <p:spTgt spid="30"/>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30"/>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30"/>
                                        </p:tgtEl>
                                        <p:attrNameLst>
                                          <p:attrName>ppt_y</p:attrName>
                                        </p:attrNameLst>
                                      </p:cBhvr>
                                      <p:tavLst>
                                        <p:tav tm="0">
                                          <p:val>
                                            <p:strVal val="#ppt_y+0.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0" presetClass="entr" presetSubtype="0" fill="hold"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800" decel="100000"/>
                                        <p:tgtEl>
                                          <p:spTgt spid="10"/>
                                        </p:tgtEl>
                                      </p:cBhvr>
                                    </p:animEffect>
                                    <p:anim calcmode="lin" valueType="num">
                                      <p:cBhvr>
                                        <p:cTn id="54" dur="800" decel="100000" fill="hold"/>
                                        <p:tgtEl>
                                          <p:spTgt spid="10"/>
                                        </p:tgtEl>
                                        <p:attrNameLst>
                                          <p:attrName>style.rotation</p:attrName>
                                        </p:attrNameLst>
                                      </p:cBhvr>
                                      <p:tavLst>
                                        <p:tav tm="0">
                                          <p:val>
                                            <p:fltVal val="-90"/>
                                          </p:val>
                                        </p:tav>
                                        <p:tav tm="100000">
                                          <p:val>
                                            <p:fltVal val="0"/>
                                          </p:val>
                                        </p:tav>
                                      </p:tavLst>
                                    </p:anim>
                                    <p:anim calcmode="lin" valueType="num">
                                      <p:cBhvr>
                                        <p:cTn id="55" dur="800" decel="100000" fill="hold"/>
                                        <p:tgtEl>
                                          <p:spTgt spid="10"/>
                                        </p:tgtEl>
                                        <p:attrNameLst>
                                          <p:attrName>ppt_x</p:attrName>
                                        </p:attrNameLst>
                                      </p:cBhvr>
                                      <p:tavLst>
                                        <p:tav tm="0">
                                          <p:val>
                                            <p:strVal val="#ppt_x+0.4"/>
                                          </p:val>
                                        </p:tav>
                                        <p:tav tm="100000">
                                          <p:val>
                                            <p:strVal val="#ppt_x-0.05"/>
                                          </p:val>
                                        </p:tav>
                                      </p:tavLst>
                                    </p:anim>
                                    <p:anim calcmode="lin" valueType="num">
                                      <p:cBhvr>
                                        <p:cTn id="56" dur="800" decel="100000" fill="hold"/>
                                        <p:tgtEl>
                                          <p:spTgt spid="10"/>
                                        </p:tgtEl>
                                        <p:attrNameLst>
                                          <p:attrName>ppt_y</p:attrName>
                                        </p:attrNameLst>
                                      </p:cBhvr>
                                      <p:tavLst>
                                        <p:tav tm="0">
                                          <p:val>
                                            <p:strVal val="#ppt_y-0.4"/>
                                          </p:val>
                                        </p:tav>
                                        <p:tav tm="100000">
                                          <p:val>
                                            <p:strVal val="#ppt_y+0.1"/>
                                          </p:val>
                                        </p:tav>
                                      </p:tavLst>
                                    </p:anim>
                                    <p:anim calcmode="lin" valueType="num">
                                      <p:cBhvr>
                                        <p:cTn id="5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5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par>
                                <p:cTn id="59" presetID="42" presetClass="entr" presetSubtype="0" fill="hold" grpId="0" nodeType="withEffect">
                                  <p:stCondLst>
                                    <p:cond delay="60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500"/>
                                        <p:tgtEl>
                                          <p:spTgt spid="12"/>
                                        </p:tgtEl>
                                      </p:cBhvr>
                                    </p:animEffect>
                                    <p:anim calcmode="lin" valueType="num">
                                      <p:cBhvr>
                                        <p:cTn id="62" dur="500" fill="hold"/>
                                        <p:tgtEl>
                                          <p:spTgt spid="12"/>
                                        </p:tgtEl>
                                        <p:attrNameLst>
                                          <p:attrName>ppt_x</p:attrName>
                                        </p:attrNameLst>
                                      </p:cBhvr>
                                      <p:tavLst>
                                        <p:tav tm="0">
                                          <p:val>
                                            <p:strVal val="#ppt_x"/>
                                          </p:val>
                                        </p:tav>
                                        <p:tav tm="100000">
                                          <p:val>
                                            <p:strVal val="#ppt_x"/>
                                          </p:val>
                                        </p:tav>
                                      </p:tavLst>
                                    </p:anim>
                                    <p:anim calcmode="lin" valueType="num">
                                      <p:cBhvr>
                                        <p:cTn id="63"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0" presetClass="entr" presetSubtype="0" fill="hold" nodeType="click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fade">
                                      <p:cBhvr>
                                        <p:cTn id="68" dur="800" decel="100000"/>
                                        <p:tgtEl>
                                          <p:spTgt spid="11"/>
                                        </p:tgtEl>
                                      </p:cBhvr>
                                    </p:animEffect>
                                    <p:anim calcmode="lin" valueType="num">
                                      <p:cBhvr>
                                        <p:cTn id="69" dur="800" decel="100000" fill="hold"/>
                                        <p:tgtEl>
                                          <p:spTgt spid="11"/>
                                        </p:tgtEl>
                                        <p:attrNameLst>
                                          <p:attrName>style.rotation</p:attrName>
                                        </p:attrNameLst>
                                      </p:cBhvr>
                                      <p:tavLst>
                                        <p:tav tm="0">
                                          <p:val>
                                            <p:fltVal val="-90"/>
                                          </p:val>
                                        </p:tav>
                                        <p:tav tm="100000">
                                          <p:val>
                                            <p:fltVal val="0"/>
                                          </p:val>
                                        </p:tav>
                                      </p:tavLst>
                                    </p:anim>
                                    <p:anim calcmode="lin" valueType="num">
                                      <p:cBhvr>
                                        <p:cTn id="70" dur="800" decel="100000" fill="hold"/>
                                        <p:tgtEl>
                                          <p:spTgt spid="11"/>
                                        </p:tgtEl>
                                        <p:attrNameLst>
                                          <p:attrName>ppt_x</p:attrName>
                                        </p:attrNameLst>
                                      </p:cBhvr>
                                      <p:tavLst>
                                        <p:tav tm="0">
                                          <p:val>
                                            <p:strVal val="#ppt_x+0.4"/>
                                          </p:val>
                                        </p:tav>
                                        <p:tav tm="100000">
                                          <p:val>
                                            <p:strVal val="#ppt_x-0.05"/>
                                          </p:val>
                                        </p:tav>
                                      </p:tavLst>
                                    </p:anim>
                                    <p:anim calcmode="lin" valueType="num">
                                      <p:cBhvr>
                                        <p:cTn id="71" dur="800" decel="100000" fill="hold"/>
                                        <p:tgtEl>
                                          <p:spTgt spid="11"/>
                                        </p:tgtEl>
                                        <p:attrNameLst>
                                          <p:attrName>ppt_y</p:attrName>
                                        </p:attrNameLst>
                                      </p:cBhvr>
                                      <p:tavLst>
                                        <p:tav tm="0">
                                          <p:val>
                                            <p:strVal val="#ppt_y-0.4"/>
                                          </p:val>
                                        </p:tav>
                                        <p:tav tm="100000">
                                          <p:val>
                                            <p:strVal val="#ppt_y+0.1"/>
                                          </p:val>
                                        </p:tav>
                                      </p:tavLst>
                                    </p:anim>
                                    <p:anim calcmode="lin" valueType="num">
                                      <p:cBhvr>
                                        <p:cTn id="72"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73"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par>
                                <p:cTn id="74" presetID="42" presetClass="entr" presetSubtype="0" fill="hold" grpId="0" nodeType="withEffect">
                                  <p:stCondLst>
                                    <p:cond delay="400"/>
                                  </p:stCondLst>
                                  <p:childTnLst>
                                    <p:set>
                                      <p:cBhvr>
                                        <p:cTn id="75" dur="1" fill="hold">
                                          <p:stCondLst>
                                            <p:cond delay="0"/>
                                          </p:stCondLst>
                                        </p:cTn>
                                        <p:tgtEl>
                                          <p:spTgt spid="7"/>
                                        </p:tgtEl>
                                        <p:attrNameLst>
                                          <p:attrName>style.visibility</p:attrName>
                                        </p:attrNameLst>
                                      </p:cBhvr>
                                      <p:to>
                                        <p:strVal val="visible"/>
                                      </p:to>
                                    </p:set>
                                    <p:animEffect transition="in" filter="fade">
                                      <p:cBhvr>
                                        <p:cTn id="76" dur="500"/>
                                        <p:tgtEl>
                                          <p:spTgt spid="7"/>
                                        </p:tgtEl>
                                      </p:cBhvr>
                                    </p:animEffect>
                                    <p:anim calcmode="lin" valueType="num">
                                      <p:cBhvr>
                                        <p:cTn id="77" dur="500" fill="hold"/>
                                        <p:tgtEl>
                                          <p:spTgt spid="7"/>
                                        </p:tgtEl>
                                        <p:attrNameLst>
                                          <p:attrName>ppt_x</p:attrName>
                                        </p:attrNameLst>
                                      </p:cBhvr>
                                      <p:tavLst>
                                        <p:tav tm="0">
                                          <p:val>
                                            <p:strVal val="#ppt_x"/>
                                          </p:val>
                                        </p:tav>
                                        <p:tav tm="100000">
                                          <p:val>
                                            <p:strVal val="#ppt_x"/>
                                          </p:val>
                                        </p:tav>
                                      </p:tavLst>
                                    </p:anim>
                                    <p:anim calcmode="lin" valueType="num">
                                      <p:cBhvr>
                                        <p:cTn id="78" dur="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 xmlns:a16="http://schemas.microsoft.com/office/drawing/2014/main" id="{E02B93EE-7957-009B-BDBC-060F02F3B4FD}"/>
              </a:ext>
            </a:extLst>
          </p:cNvPr>
          <p:cNvGrpSpPr/>
          <p:nvPr/>
        </p:nvGrpSpPr>
        <p:grpSpPr>
          <a:xfrm>
            <a:off x="2913320" y="1486748"/>
            <a:ext cx="8708065" cy="2808684"/>
            <a:chOff x="3328481" y="125388"/>
            <a:chExt cx="5535038" cy="2808684"/>
          </a:xfrm>
        </p:grpSpPr>
        <p:pic>
          <p:nvPicPr>
            <p:cNvPr id="17" name="图片 1">
              <a:extLst>
                <a:ext uri="{FF2B5EF4-FFF2-40B4-BE49-F238E27FC236}">
                  <a16:creationId xmlns="" xmlns:a16="http://schemas.microsoft.com/office/drawing/2014/main" id="{41D674FB-3242-8385-6430-7E9669A3846C}"/>
                </a:ext>
              </a:extLst>
            </p:cNvPr>
            <p:cNvPicPr>
              <a:picLocks noChangeAspect="1"/>
            </p:cNvPicPr>
            <p:nvPr/>
          </p:nvPicPr>
          <p:blipFill>
            <a:blip r:embed="rId2"/>
            <a:stretch>
              <a:fillRect/>
            </a:stretch>
          </p:blipFill>
          <p:spPr>
            <a:xfrm>
              <a:off x="3328481" y="125388"/>
              <a:ext cx="5535038" cy="2808684"/>
            </a:xfrm>
            <a:prstGeom prst="rect">
              <a:avLst/>
            </a:prstGeom>
          </p:spPr>
        </p:pic>
        <p:sp>
          <p:nvSpPr>
            <p:cNvPr id="11" name="TextBox 10">
              <a:extLst>
                <a:ext uri="{FF2B5EF4-FFF2-40B4-BE49-F238E27FC236}">
                  <a16:creationId xmlns="" xmlns:a16="http://schemas.microsoft.com/office/drawing/2014/main" id="{49829FCA-5D3F-AF6C-B7BC-F57575976E67}"/>
                </a:ext>
              </a:extLst>
            </p:cNvPr>
            <p:cNvSpPr txBox="1"/>
            <p:nvPr/>
          </p:nvSpPr>
          <p:spPr>
            <a:xfrm>
              <a:off x="3877993" y="535514"/>
              <a:ext cx="4417938" cy="1938992"/>
            </a:xfrm>
            <a:prstGeom prst="rect">
              <a:avLst/>
            </a:prstGeom>
            <a:noFill/>
          </p:spPr>
          <p:txBody>
            <a:bodyPr wrap="square">
              <a:spAutoFit/>
            </a:bodyPr>
            <a:lstStyle/>
            <a:p>
              <a:pPr algn="ctr"/>
              <a:r>
                <a:rPr lang="en-US" sz="4000" b="1" dirty="0">
                  <a:solidFill>
                    <a:srgbClr val="FF0000"/>
                  </a:solidFill>
                </a:rPr>
                <a:t>1. </a:t>
              </a:r>
              <a:r>
                <a:rPr lang="en-US" sz="4000" b="1" dirty="0" err="1">
                  <a:solidFill>
                    <a:srgbClr val="FF0000"/>
                  </a:solidFill>
                </a:rPr>
                <a:t>Tìm</a:t>
              </a:r>
              <a:r>
                <a:rPr lang="en-US" sz="4000" b="1" dirty="0">
                  <a:solidFill>
                    <a:srgbClr val="FF0000"/>
                  </a:solidFill>
                </a:rPr>
                <a:t> </a:t>
              </a:r>
              <a:r>
                <a:rPr lang="en-US" sz="4000" b="1" dirty="0" err="1">
                  <a:solidFill>
                    <a:srgbClr val="FF0000"/>
                  </a:solidFill>
                </a:rPr>
                <a:t>hiểu</a:t>
              </a:r>
              <a:r>
                <a:rPr lang="en-US" sz="4000" b="1" dirty="0">
                  <a:solidFill>
                    <a:srgbClr val="FF0000"/>
                  </a:solidFill>
                </a:rPr>
                <a:t> </a:t>
              </a:r>
              <a:r>
                <a:rPr lang="en-US" sz="4000" b="1" dirty="0" err="1">
                  <a:solidFill>
                    <a:srgbClr val="FF0000"/>
                  </a:solidFill>
                </a:rPr>
                <a:t>thông</a:t>
              </a:r>
              <a:r>
                <a:rPr lang="en-US" sz="4000" b="1" dirty="0">
                  <a:solidFill>
                    <a:srgbClr val="FF0000"/>
                  </a:solidFill>
                </a:rPr>
                <a:t> tin </a:t>
              </a:r>
              <a:r>
                <a:rPr lang="en-US" sz="4000" b="1" dirty="0" err="1">
                  <a:solidFill>
                    <a:srgbClr val="FF0000"/>
                  </a:solidFill>
                </a:rPr>
                <a:t>về</a:t>
              </a:r>
              <a:r>
                <a:rPr lang="en-US" sz="4000" b="1" dirty="0">
                  <a:solidFill>
                    <a:srgbClr val="FF0000"/>
                  </a:solidFill>
                </a:rPr>
                <a:t> </a:t>
              </a:r>
              <a:r>
                <a:rPr lang="en-US" sz="4000" b="1" dirty="0" err="1">
                  <a:solidFill>
                    <a:srgbClr val="FF0000"/>
                  </a:solidFill>
                </a:rPr>
                <a:t>những</a:t>
              </a:r>
              <a:r>
                <a:rPr lang="en-US" sz="4000" b="1" dirty="0">
                  <a:solidFill>
                    <a:srgbClr val="FF0000"/>
                  </a:solidFill>
                </a:rPr>
                <a:t> </a:t>
              </a:r>
              <a:r>
                <a:rPr lang="en-US" sz="4000" b="1" dirty="0" err="1">
                  <a:solidFill>
                    <a:srgbClr val="FF0000"/>
                  </a:solidFill>
                </a:rPr>
                <a:t>vùng</a:t>
              </a:r>
              <a:r>
                <a:rPr lang="en-US" sz="4000" b="1" dirty="0">
                  <a:solidFill>
                    <a:srgbClr val="FF0000"/>
                  </a:solidFill>
                </a:rPr>
                <a:t> </a:t>
              </a:r>
              <a:r>
                <a:rPr lang="en-US" sz="4000" b="1" dirty="0" err="1">
                  <a:solidFill>
                    <a:srgbClr val="FF0000"/>
                  </a:solidFill>
                </a:rPr>
                <a:t>có</a:t>
              </a:r>
              <a:r>
                <a:rPr lang="en-US" sz="4000" b="1" dirty="0">
                  <a:solidFill>
                    <a:srgbClr val="FF0000"/>
                  </a:solidFill>
                </a:rPr>
                <a:t> </a:t>
              </a:r>
              <a:r>
                <a:rPr lang="en-US" sz="4000" b="1" dirty="0" err="1">
                  <a:solidFill>
                    <a:srgbClr val="FF0000"/>
                  </a:solidFill>
                </a:rPr>
                <a:t>thiên</a:t>
              </a:r>
              <a:r>
                <a:rPr lang="en-US" sz="4000" b="1" dirty="0">
                  <a:solidFill>
                    <a:srgbClr val="FF0000"/>
                  </a:solidFill>
                </a:rPr>
                <a:t> tai , </a:t>
              </a:r>
              <a:r>
                <a:rPr lang="en-US" sz="4000" b="1" dirty="0" err="1">
                  <a:solidFill>
                    <a:srgbClr val="FF0000"/>
                  </a:solidFill>
                </a:rPr>
                <a:t>dịch</a:t>
              </a:r>
              <a:r>
                <a:rPr lang="en-US" sz="4000" b="1" dirty="0">
                  <a:solidFill>
                    <a:srgbClr val="FF0000"/>
                  </a:solidFill>
                </a:rPr>
                <a:t> </a:t>
              </a:r>
              <a:r>
                <a:rPr lang="en-US" sz="4000" b="1" dirty="0" err="1">
                  <a:solidFill>
                    <a:srgbClr val="FF0000"/>
                  </a:solidFill>
                </a:rPr>
                <a:t>bệnh</a:t>
              </a:r>
              <a:r>
                <a:rPr lang="en-US" sz="4000" b="1" dirty="0">
                  <a:solidFill>
                    <a:srgbClr val="FF0000"/>
                  </a:solidFill>
                </a:rPr>
                <a:t> </a:t>
              </a:r>
              <a:r>
                <a:rPr lang="en-US" sz="4000" b="1" dirty="0" err="1">
                  <a:solidFill>
                    <a:srgbClr val="FF0000"/>
                  </a:solidFill>
                </a:rPr>
                <a:t>mới</a:t>
              </a:r>
              <a:r>
                <a:rPr lang="en-US" sz="4000" b="1" dirty="0">
                  <a:solidFill>
                    <a:srgbClr val="FF0000"/>
                  </a:solidFill>
                </a:rPr>
                <a:t> </a:t>
              </a:r>
              <a:r>
                <a:rPr lang="en-US" sz="4000" b="1" dirty="0" err="1">
                  <a:solidFill>
                    <a:srgbClr val="FF0000"/>
                  </a:solidFill>
                </a:rPr>
                <a:t>xảy</a:t>
              </a:r>
              <a:r>
                <a:rPr lang="en-US" sz="4000" b="1" dirty="0">
                  <a:solidFill>
                    <a:srgbClr val="FF0000"/>
                  </a:solidFill>
                </a:rPr>
                <a:t> </a:t>
              </a:r>
              <a:r>
                <a:rPr lang="en-US" sz="4000" b="1" dirty="0" err="1">
                  <a:solidFill>
                    <a:srgbClr val="FF0000"/>
                  </a:solidFill>
                </a:rPr>
                <a:t>ra</a:t>
              </a:r>
              <a:endParaRPr lang="en-US" sz="4000" b="1" dirty="0">
                <a:solidFill>
                  <a:srgbClr val="FF0000"/>
                </a:solidFill>
              </a:endParaRPr>
            </a:p>
          </p:txBody>
        </p:sp>
      </p:grpSp>
    </p:spTree>
    <p:extLst>
      <p:ext uri="{BB962C8B-B14F-4D97-AF65-F5344CB8AC3E}">
        <p14:creationId xmlns:p14="http://schemas.microsoft.com/office/powerpoint/2010/main" val="18369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99"/>
        <p:cNvGrpSpPr/>
        <p:nvPr/>
      </p:nvGrpSpPr>
      <p:grpSpPr>
        <a:xfrm>
          <a:off x="0" y="0"/>
          <a:ext cx="0" cy="0"/>
          <a:chOff x="0" y="0"/>
          <a:chExt cx="0" cy="0"/>
        </a:xfrm>
      </p:grpSpPr>
      <p:sp>
        <p:nvSpPr>
          <p:cNvPr id="69" name="Rectangle: Rounded Corners 68">
            <a:extLst>
              <a:ext uri="{FF2B5EF4-FFF2-40B4-BE49-F238E27FC236}">
                <a16:creationId xmlns="" xmlns:a16="http://schemas.microsoft.com/office/drawing/2014/main" id="{911413F2-7BC8-4A6C-A814-B8A029AC355F}"/>
              </a:ext>
            </a:extLst>
          </p:cNvPr>
          <p:cNvSpPr/>
          <p:nvPr/>
        </p:nvSpPr>
        <p:spPr>
          <a:xfrm>
            <a:off x="102781" y="441678"/>
            <a:ext cx="6811926" cy="1749055"/>
          </a:xfrm>
          <a:custGeom>
            <a:avLst/>
            <a:gdLst>
              <a:gd name="connsiteX0" fmla="*/ 0 w 6811926"/>
              <a:gd name="connsiteY0" fmla="*/ 427137 h 1749055"/>
              <a:gd name="connsiteX1" fmla="*/ 427137 w 6811926"/>
              <a:gd name="connsiteY1" fmla="*/ 0 h 1749055"/>
              <a:gd name="connsiteX2" fmla="*/ 6384789 w 6811926"/>
              <a:gd name="connsiteY2" fmla="*/ 0 h 1749055"/>
              <a:gd name="connsiteX3" fmla="*/ 6811926 w 6811926"/>
              <a:gd name="connsiteY3" fmla="*/ 427137 h 1749055"/>
              <a:gd name="connsiteX4" fmla="*/ 6811926 w 6811926"/>
              <a:gd name="connsiteY4" fmla="*/ 1321918 h 1749055"/>
              <a:gd name="connsiteX5" fmla="*/ 6384789 w 6811926"/>
              <a:gd name="connsiteY5" fmla="*/ 1749055 h 1749055"/>
              <a:gd name="connsiteX6" fmla="*/ 427137 w 6811926"/>
              <a:gd name="connsiteY6" fmla="*/ 1749055 h 1749055"/>
              <a:gd name="connsiteX7" fmla="*/ 0 w 6811926"/>
              <a:gd name="connsiteY7" fmla="*/ 1321918 h 1749055"/>
              <a:gd name="connsiteX8" fmla="*/ 0 w 6811926"/>
              <a:gd name="connsiteY8" fmla="*/ 427137 h 1749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11926" h="1749055" fill="none" extrusionOk="0">
                <a:moveTo>
                  <a:pt x="0" y="427137"/>
                </a:moveTo>
                <a:cubicBezTo>
                  <a:pt x="-6440" y="213804"/>
                  <a:pt x="163061" y="-18934"/>
                  <a:pt x="427137" y="0"/>
                </a:cubicBezTo>
                <a:cubicBezTo>
                  <a:pt x="1807978" y="-35273"/>
                  <a:pt x="3722587" y="-144294"/>
                  <a:pt x="6384789" y="0"/>
                </a:cubicBezTo>
                <a:cubicBezTo>
                  <a:pt x="6650570" y="9095"/>
                  <a:pt x="6778660" y="163188"/>
                  <a:pt x="6811926" y="427137"/>
                </a:cubicBezTo>
                <a:cubicBezTo>
                  <a:pt x="6785876" y="829611"/>
                  <a:pt x="6792348" y="1052004"/>
                  <a:pt x="6811926" y="1321918"/>
                </a:cubicBezTo>
                <a:cubicBezTo>
                  <a:pt x="6822795" y="1549600"/>
                  <a:pt x="6641427" y="1726574"/>
                  <a:pt x="6384789" y="1749055"/>
                </a:cubicBezTo>
                <a:cubicBezTo>
                  <a:pt x="4804622" y="1826580"/>
                  <a:pt x="1564195" y="1705352"/>
                  <a:pt x="427137" y="1749055"/>
                </a:cubicBezTo>
                <a:cubicBezTo>
                  <a:pt x="169337" y="1742987"/>
                  <a:pt x="-18448" y="1557567"/>
                  <a:pt x="0" y="1321918"/>
                </a:cubicBezTo>
                <a:cubicBezTo>
                  <a:pt x="25533" y="1141739"/>
                  <a:pt x="-14847" y="631327"/>
                  <a:pt x="0" y="427137"/>
                </a:cubicBezTo>
                <a:close/>
              </a:path>
              <a:path w="6811926" h="1749055" stroke="0" extrusionOk="0">
                <a:moveTo>
                  <a:pt x="0" y="427137"/>
                </a:moveTo>
                <a:cubicBezTo>
                  <a:pt x="-11985" y="149823"/>
                  <a:pt x="156891" y="27817"/>
                  <a:pt x="427137" y="0"/>
                </a:cubicBezTo>
                <a:cubicBezTo>
                  <a:pt x="1298499" y="-95379"/>
                  <a:pt x="4989156" y="58096"/>
                  <a:pt x="6384789" y="0"/>
                </a:cubicBezTo>
                <a:cubicBezTo>
                  <a:pt x="6582994" y="-26536"/>
                  <a:pt x="6781759" y="169555"/>
                  <a:pt x="6811926" y="427137"/>
                </a:cubicBezTo>
                <a:cubicBezTo>
                  <a:pt x="6753618" y="583171"/>
                  <a:pt x="6855099" y="1062902"/>
                  <a:pt x="6811926" y="1321918"/>
                </a:cubicBezTo>
                <a:cubicBezTo>
                  <a:pt x="6821314" y="1546660"/>
                  <a:pt x="6610752" y="1739155"/>
                  <a:pt x="6384789" y="1749055"/>
                </a:cubicBezTo>
                <a:cubicBezTo>
                  <a:pt x="4904143" y="1689149"/>
                  <a:pt x="3139798" y="1831569"/>
                  <a:pt x="427137" y="1749055"/>
                </a:cubicBezTo>
                <a:cubicBezTo>
                  <a:pt x="147173" y="1759948"/>
                  <a:pt x="-3530" y="1561402"/>
                  <a:pt x="0" y="1321918"/>
                </a:cubicBezTo>
                <a:cubicBezTo>
                  <a:pt x="-715" y="968626"/>
                  <a:pt x="41146" y="518646"/>
                  <a:pt x="0" y="427137"/>
                </a:cubicBezTo>
                <a:close/>
              </a:path>
            </a:pathLst>
          </a:custGeom>
          <a:solidFill>
            <a:schemeClr val="bg1">
              <a:alpha val="82000"/>
            </a:schemeClr>
          </a:solidFill>
          <a:ln w="28575">
            <a:solidFill>
              <a:srgbClr val="002060"/>
            </a:solidFill>
            <a:extLst>
              <a:ext uri="{C807C97D-BFC1-408E-A445-0C87EB9F89A2}">
                <ask:lineSketchStyleProps xmlns="" xmlns:ask="http://schemas.microsoft.com/office/drawing/2018/sketchyshapes" sd="3906556544">
                  <a:prstGeom prst="roundRect">
                    <a:avLst>
                      <a:gd name="adj" fmla="val 24421"/>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alibri" panose="020F0502020204030204" pitchFamily="34" charset="0"/>
                <a:cs typeface="Calibri" panose="020F0502020204030204" pitchFamily="34" charset="0"/>
              </a:rPr>
              <a:t>S</a:t>
            </a:r>
            <a:r>
              <a:rPr lang="vi-VN" sz="3200" b="1" dirty="0">
                <a:solidFill>
                  <a:srgbClr val="002060"/>
                </a:solidFill>
                <a:latin typeface="Calibri" panose="020F0502020204030204" pitchFamily="34" charset="0"/>
                <a:cs typeface="Calibri" panose="020F0502020204030204" pitchFamily="34" charset="0"/>
              </a:rPr>
              <a:t>uy nghĩ về những người dân, các bạn nhỏ sống trong những vùng bị ảnh hưởng của thiên tai, dịch bệnh.</a:t>
            </a:r>
            <a:endParaRPr lang="en-US" sz="3200" b="1" dirty="0">
              <a:solidFill>
                <a:srgbClr val="002060"/>
              </a:solidFill>
              <a:latin typeface="Calibri" panose="020F0502020204030204" pitchFamily="34" charset="0"/>
              <a:cs typeface="Calibri" panose="020F0502020204030204" pitchFamily="34" charset="0"/>
            </a:endParaRPr>
          </a:p>
        </p:txBody>
      </p:sp>
      <p:sp>
        <p:nvSpPr>
          <p:cNvPr id="70" name="Rounded Rectangular Callout 7">
            <a:extLst>
              <a:ext uri="{FF2B5EF4-FFF2-40B4-BE49-F238E27FC236}">
                <a16:creationId xmlns="" xmlns:a16="http://schemas.microsoft.com/office/drawing/2014/main" id="{DA3DD65A-9930-4272-8E76-6CE9385F531B}"/>
              </a:ext>
            </a:extLst>
          </p:cNvPr>
          <p:cNvSpPr/>
          <p:nvPr/>
        </p:nvSpPr>
        <p:spPr>
          <a:xfrm>
            <a:off x="688459" y="2488019"/>
            <a:ext cx="6588642" cy="3891515"/>
          </a:xfrm>
          <a:prstGeom prst="wedgeRoundRectCallout">
            <a:avLst>
              <a:gd name="adj1" fmla="val -57919"/>
              <a:gd name="adj2" fmla="val -14267"/>
              <a:gd name="adj3" fmla="val 16667"/>
            </a:avLst>
          </a:prstGeom>
          <a:solidFill>
            <a:srgbClr val="CC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dirty="0">
                <a:solidFill>
                  <a:schemeClr val="tx1"/>
                </a:solidFill>
                <a:latin typeface="Calibri" panose="020F0502020204030204" charset="0"/>
                <a:cs typeface="Calibri" panose="020F0502020204030204" charset="0"/>
              </a:rPr>
              <a:t>T</a:t>
            </a:r>
            <a:r>
              <a:rPr lang="vi-VN" sz="3200" dirty="0">
                <a:solidFill>
                  <a:schemeClr val="tx1"/>
                </a:solidFill>
                <a:latin typeface="Calibri" panose="020F0502020204030204" charset="0"/>
                <a:cs typeface="Calibri" panose="020F0502020204030204" charset="0"/>
              </a:rPr>
              <a:t>iến hành thảo luận, nhóm cử ra một thư kí để ghi lại kết quả thảo luận của nhóm vào tờ A1 những điều mình phỏng đoán.</a:t>
            </a:r>
          </a:p>
          <a:p>
            <a:pPr algn="just"/>
            <a:r>
              <a:rPr lang="vi-VN" sz="3200" dirty="0">
                <a:solidFill>
                  <a:schemeClr val="tx1"/>
                </a:solidFill>
                <a:latin typeface="Calibri" panose="020F0502020204030204" charset="0"/>
                <a:cs typeface="Calibri" panose="020F0502020204030204" charset="0"/>
              </a:rPr>
              <a:t>+ Ví dụ: Không đủ nước sạch để dùng </a:t>
            </a:r>
          </a:p>
          <a:p>
            <a:pPr algn="just"/>
            <a:r>
              <a:rPr lang="vi-VN" sz="3200" dirty="0">
                <a:solidFill>
                  <a:schemeClr val="tx1"/>
                </a:solidFill>
                <a:latin typeface="Calibri" panose="020F0502020204030204" charset="0"/>
                <a:cs typeface="Calibri" panose="020F0502020204030204" charset="0"/>
              </a:rPr>
              <a:t>+</a:t>
            </a:r>
            <a:r>
              <a:rPr lang="en-US" sz="3200" dirty="0">
                <a:solidFill>
                  <a:schemeClr val="tx1"/>
                </a:solidFill>
                <a:latin typeface="Calibri" panose="020F0502020204030204" charset="0"/>
                <a:cs typeface="Calibri" panose="020F0502020204030204" charset="0"/>
              </a:rPr>
              <a:t> </a:t>
            </a:r>
            <a:r>
              <a:rPr lang="vi-VN" sz="3200" dirty="0">
                <a:solidFill>
                  <a:schemeClr val="tx1"/>
                </a:solidFill>
                <a:latin typeface="Calibri" panose="020F0502020204030204" charset="0"/>
                <a:cs typeface="Calibri" panose="020F0502020204030204" charset="0"/>
              </a:rPr>
              <a:t>Bị mất nhà cửa, quần áo, đồ dùng.</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barn(inVertical)">
                                      <p:cBhvr>
                                        <p:cTn id="7" dur="500"/>
                                        <p:tgtEl>
                                          <p:spTgt spid="69"/>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 calcmode="lin" valueType="num">
                                      <p:cBhvr>
                                        <p:cTn id="12" dur="1000" fill="hold"/>
                                        <p:tgtEl>
                                          <p:spTgt spid="70"/>
                                        </p:tgtEl>
                                        <p:attrNameLst>
                                          <p:attrName>ppt_w</p:attrName>
                                        </p:attrNameLst>
                                      </p:cBhvr>
                                      <p:tavLst>
                                        <p:tav tm="0">
                                          <p:val>
                                            <p:strVal val="#ppt_w+.3"/>
                                          </p:val>
                                        </p:tav>
                                        <p:tav tm="100000">
                                          <p:val>
                                            <p:strVal val="#ppt_w"/>
                                          </p:val>
                                        </p:tav>
                                      </p:tavLst>
                                    </p:anim>
                                    <p:anim calcmode="lin" valueType="num">
                                      <p:cBhvr>
                                        <p:cTn id="13" dur="1000" fill="hold"/>
                                        <p:tgtEl>
                                          <p:spTgt spid="70"/>
                                        </p:tgtEl>
                                        <p:attrNameLst>
                                          <p:attrName>ppt_h</p:attrName>
                                        </p:attrNameLst>
                                      </p:cBhvr>
                                      <p:tavLst>
                                        <p:tav tm="0">
                                          <p:val>
                                            <p:strVal val="#ppt_h"/>
                                          </p:val>
                                        </p:tav>
                                        <p:tav tm="100000">
                                          <p:val>
                                            <p:strVal val="#ppt_h"/>
                                          </p:val>
                                        </p:tav>
                                      </p:tavLst>
                                    </p:anim>
                                    <p:animEffect transition="in" filter="fade">
                                      <p:cBhvr>
                                        <p:cTn id="14" dur="1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70" grpId="0" animBg="1"/>
      <p:bldP spid="7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 xmlns:a16="http://schemas.microsoft.com/office/drawing/2014/main" id="{B71BC40F-FF07-A422-2424-B310ED9AE1D3}"/>
              </a:ext>
            </a:extLst>
          </p:cNvPr>
          <p:cNvSpPr/>
          <p:nvPr/>
        </p:nvSpPr>
        <p:spPr>
          <a:xfrm>
            <a:off x="946299" y="280852"/>
            <a:ext cx="11100390" cy="3440544"/>
          </a:xfrm>
          <a:custGeom>
            <a:avLst/>
            <a:gdLst>
              <a:gd name="connsiteX0" fmla="*/ 0 w 11100390"/>
              <a:gd name="connsiteY0" fmla="*/ 431135 h 3440544"/>
              <a:gd name="connsiteX1" fmla="*/ 431135 w 11100390"/>
              <a:gd name="connsiteY1" fmla="*/ 0 h 3440544"/>
              <a:gd name="connsiteX2" fmla="*/ 1216058 w 11100390"/>
              <a:gd name="connsiteY2" fmla="*/ 0 h 3440544"/>
              <a:gd name="connsiteX3" fmla="*/ 1796218 w 11100390"/>
              <a:gd name="connsiteY3" fmla="*/ 0 h 3440544"/>
              <a:gd name="connsiteX4" fmla="*/ 2273997 w 11100390"/>
              <a:gd name="connsiteY4" fmla="*/ 0 h 3440544"/>
              <a:gd name="connsiteX5" fmla="*/ 2649394 w 11100390"/>
              <a:gd name="connsiteY5" fmla="*/ 0 h 3440544"/>
              <a:gd name="connsiteX6" fmla="*/ 3536698 w 11100390"/>
              <a:gd name="connsiteY6" fmla="*/ 0 h 3440544"/>
              <a:gd name="connsiteX7" fmla="*/ 4219239 w 11100390"/>
              <a:gd name="connsiteY7" fmla="*/ 0 h 3440544"/>
              <a:gd name="connsiteX8" fmla="*/ 4799400 w 11100390"/>
              <a:gd name="connsiteY8" fmla="*/ 0 h 3440544"/>
              <a:gd name="connsiteX9" fmla="*/ 5584322 w 11100390"/>
              <a:gd name="connsiteY9" fmla="*/ 0 h 3440544"/>
              <a:gd name="connsiteX10" fmla="*/ 6266863 w 11100390"/>
              <a:gd name="connsiteY10" fmla="*/ 0 h 3440544"/>
              <a:gd name="connsiteX11" fmla="*/ 6847024 w 11100390"/>
              <a:gd name="connsiteY11" fmla="*/ 0 h 3440544"/>
              <a:gd name="connsiteX12" fmla="*/ 7222421 w 11100390"/>
              <a:gd name="connsiteY12" fmla="*/ 0 h 3440544"/>
              <a:gd name="connsiteX13" fmla="*/ 7802581 w 11100390"/>
              <a:gd name="connsiteY13" fmla="*/ 0 h 3440544"/>
              <a:gd name="connsiteX14" fmla="*/ 8382742 w 11100390"/>
              <a:gd name="connsiteY14" fmla="*/ 0 h 3440544"/>
              <a:gd name="connsiteX15" fmla="*/ 8758139 w 11100390"/>
              <a:gd name="connsiteY15" fmla="*/ 0 h 3440544"/>
              <a:gd name="connsiteX16" fmla="*/ 9235918 w 11100390"/>
              <a:gd name="connsiteY16" fmla="*/ 0 h 3440544"/>
              <a:gd name="connsiteX17" fmla="*/ 9611316 w 11100390"/>
              <a:gd name="connsiteY17" fmla="*/ 0 h 3440544"/>
              <a:gd name="connsiteX18" fmla="*/ 10669255 w 11100390"/>
              <a:gd name="connsiteY18" fmla="*/ 0 h 3440544"/>
              <a:gd name="connsiteX19" fmla="*/ 11100390 w 11100390"/>
              <a:gd name="connsiteY19" fmla="*/ 431135 h 3440544"/>
              <a:gd name="connsiteX20" fmla="*/ 11100390 w 11100390"/>
              <a:gd name="connsiteY20" fmla="*/ 1127269 h 3440544"/>
              <a:gd name="connsiteX21" fmla="*/ 11100390 w 11100390"/>
              <a:gd name="connsiteY21" fmla="*/ 1694489 h 3440544"/>
              <a:gd name="connsiteX22" fmla="*/ 11100390 w 11100390"/>
              <a:gd name="connsiteY22" fmla="*/ 2364841 h 3440544"/>
              <a:gd name="connsiteX23" fmla="*/ 11100390 w 11100390"/>
              <a:gd name="connsiteY23" fmla="*/ 3009409 h 3440544"/>
              <a:gd name="connsiteX24" fmla="*/ 10669255 w 11100390"/>
              <a:gd name="connsiteY24" fmla="*/ 3440544 h 3440544"/>
              <a:gd name="connsiteX25" fmla="*/ 9884332 w 11100390"/>
              <a:gd name="connsiteY25" fmla="*/ 3440544 h 3440544"/>
              <a:gd name="connsiteX26" fmla="*/ 9508935 w 11100390"/>
              <a:gd name="connsiteY26" fmla="*/ 3440544 h 3440544"/>
              <a:gd name="connsiteX27" fmla="*/ 8621631 w 11100390"/>
              <a:gd name="connsiteY27" fmla="*/ 3440544 h 3440544"/>
              <a:gd name="connsiteX28" fmla="*/ 8041471 w 11100390"/>
              <a:gd name="connsiteY28" fmla="*/ 3440544 h 3440544"/>
              <a:gd name="connsiteX29" fmla="*/ 7461311 w 11100390"/>
              <a:gd name="connsiteY29" fmla="*/ 3440544 h 3440544"/>
              <a:gd name="connsiteX30" fmla="*/ 6778769 w 11100390"/>
              <a:gd name="connsiteY30" fmla="*/ 3440544 h 3440544"/>
              <a:gd name="connsiteX31" fmla="*/ 5891466 w 11100390"/>
              <a:gd name="connsiteY31" fmla="*/ 3440544 h 3440544"/>
              <a:gd name="connsiteX32" fmla="*/ 5311306 w 11100390"/>
              <a:gd name="connsiteY32" fmla="*/ 3440544 h 3440544"/>
              <a:gd name="connsiteX33" fmla="*/ 4628764 w 11100390"/>
              <a:gd name="connsiteY33" fmla="*/ 3440544 h 3440544"/>
              <a:gd name="connsiteX34" fmla="*/ 4048604 w 11100390"/>
              <a:gd name="connsiteY34" fmla="*/ 3440544 h 3440544"/>
              <a:gd name="connsiteX35" fmla="*/ 3366063 w 11100390"/>
              <a:gd name="connsiteY35" fmla="*/ 3440544 h 3440544"/>
              <a:gd name="connsiteX36" fmla="*/ 2581140 w 11100390"/>
              <a:gd name="connsiteY36" fmla="*/ 3440544 h 3440544"/>
              <a:gd name="connsiteX37" fmla="*/ 2000980 w 11100390"/>
              <a:gd name="connsiteY37" fmla="*/ 3440544 h 3440544"/>
              <a:gd name="connsiteX38" fmla="*/ 1113676 w 11100390"/>
              <a:gd name="connsiteY38" fmla="*/ 3440544 h 3440544"/>
              <a:gd name="connsiteX39" fmla="*/ 431135 w 11100390"/>
              <a:gd name="connsiteY39" fmla="*/ 3440544 h 3440544"/>
              <a:gd name="connsiteX40" fmla="*/ 0 w 11100390"/>
              <a:gd name="connsiteY40" fmla="*/ 3009409 h 3440544"/>
              <a:gd name="connsiteX41" fmla="*/ 0 w 11100390"/>
              <a:gd name="connsiteY41" fmla="*/ 2313275 h 3440544"/>
              <a:gd name="connsiteX42" fmla="*/ 0 w 11100390"/>
              <a:gd name="connsiteY42" fmla="*/ 1720272 h 3440544"/>
              <a:gd name="connsiteX43" fmla="*/ 0 w 11100390"/>
              <a:gd name="connsiteY43" fmla="*/ 1101486 h 3440544"/>
              <a:gd name="connsiteX44" fmla="*/ 0 w 11100390"/>
              <a:gd name="connsiteY44" fmla="*/ 431135 h 344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1100390" h="3440544" fill="none" extrusionOk="0">
                <a:moveTo>
                  <a:pt x="0" y="431135"/>
                </a:moveTo>
                <a:cubicBezTo>
                  <a:pt x="-28966" y="197679"/>
                  <a:pt x="240751" y="-3057"/>
                  <a:pt x="431135" y="0"/>
                </a:cubicBezTo>
                <a:cubicBezTo>
                  <a:pt x="769909" y="8961"/>
                  <a:pt x="897959" y="2283"/>
                  <a:pt x="1216058" y="0"/>
                </a:cubicBezTo>
                <a:cubicBezTo>
                  <a:pt x="1534157" y="-2283"/>
                  <a:pt x="1527541" y="-1976"/>
                  <a:pt x="1796218" y="0"/>
                </a:cubicBezTo>
                <a:cubicBezTo>
                  <a:pt x="2064895" y="1976"/>
                  <a:pt x="2157085" y="-4591"/>
                  <a:pt x="2273997" y="0"/>
                </a:cubicBezTo>
                <a:cubicBezTo>
                  <a:pt x="2390909" y="4591"/>
                  <a:pt x="2529328" y="-6892"/>
                  <a:pt x="2649394" y="0"/>
                </a:cubicBezTo>
                <a:cubicBezTo>
                  <a:pt x="2769460" y="6892"/>
                  <a:pt x="3100536" y="-42315"/>
                  <a:pt x="3536698" y="0"/>
                </a:cubicBezTo>
                <a:cubicBezTo>
                  <a:pt x="3972860" y="42315"/>
                  <a:pt x="4037968" y="-28913"/>
                  <a:pt x="4219239" y="0"/>
                </a:cubicBezTo>
                <a:cubicBezTo>
                  <a:pt x="4400510" y="28913"/>
                  <a:pt x="4644715" y="-4352"/>
                  <a:pt x="4799400" y="0"/>
                </a:cubicBezTo>
                <a:cubicBezTo>
                  <a:pt x="4954085" y="4352"/>
                  <a:pt x="5414537" y="-19959"/>
                  <a:pt x="5584322" y="0"/>
                </a:cubicBezTo>
                <a:cubicBezTo>
                  <a:pt x="5754107" y="19959"/>
                  <a:pt x="6125466" y="-31038"/>
                  <a:pt x="6266863" y="0"/>
                </a:cubicBezTo>
                <a:cubicBezTo>
                  <a:pt x="6408260" y="31038"/>
                  <a:pt x="6680528" y="-5529"/>
                  <a:pt x="6847024" y="0"/>
                </a:cubicBezTo>
                <a:cubicBezTo>
                  <a:pt x="7013520" y="5529"/>
                  <a:pt x="7141000" y="-131"/>
                  <a:pt x="7222421" y="0"/>
                </a:cubicBezTo>
                <a:cubicBezTo>
                  <a:pt x="7303842" y="131"/>
                  <a:pt x="7525204" y="15591"/>
                  <a:pt x="7802581" y="0"/>
                </a:cubicBezTo>
                <a:cubicBezTo>
                  <a:pt x="8079958" y="-15591"/>
                  <a:pt x="8134200" y="27207"/>
                  <a:pt x="8382742" y="0"/>
                </a:cubicBezTo>
                <a:cubicBezTo>
                  <a:pt x="8631284" y="-27207"/>
                  <a:pt x="8644708" y="-16897"/>
                  <a:pt x="8758139" y="0"/>
                </a:cubicBezTo>
                <a:cubicBezTo>
                  <a:pt x="8871570" y="16897"/>
                  <a:pt x="9108507" y="14321"/>
                  <a:pt x="9235918" y="0"/>
                </a:cubicBezTo>
                <a:cubicBezTo>
                  <a:pt x="9363329" y="-14321"/>
                  <a:pt x="9508766" y="1891"/>
                  <a:pt x="9611316" y="0"/>
                </a:cubicBezTo>
                <a:cubicBezTo>
                  <a:pt x="9713866" y="-1891"/>
                  <a:pt x="10263203" y="12670"/>
                  <a:pt x="10669255" y="0"/>
                </a:cubicBezTo>
                <a:cubicBezTo>
                  <a:pt x="10931873" y="41724"/>
                  <a:pt x="11091498" y="197740"/>
                  <a:pt x="11100390" y="431135"/>
                </a:cubicBezTo>
                <a:cubicBezTo>
                  <a:pt x="11123317" y="681570"/>
                  <a:pt x="11116980" y="935418"/>
                  <a:pt x="11100390" y="1127269"/>
                </a:cubicBezTo>
                <a:cubicBezTo>
                  <a:pt x="11083800" y="1319120"/>
                  <a:pt x="11110157" y="1468222"/>
                  <a:pt x="11100390" y="1694489"/>
                </a:cubicBezTo>
                <a:cubicBezTo>
                  <a:pt x="11090623" y="1920756"/>
                  <a:pt x="11074494" y="2143314"/>
                  <a:pt x="11100390" y="2364841"/>
                </a:cubicBezTo>
                <a:cubicBezTo>
                  <a:pt x="11126286" y="2586368"/>
                  <a:pt x="11089373" y="2818111"/>
                  <a:pt x="11100390" y="3009409"/>
                </a:cubicBezTo>
                <a:cubicBezTo>
                  <a:pt x="11118427" y="3239092"/>
                  <a:pt x="10907404" y="3461658"/>
                  <a:pt x="10669255" y="3440544"/>
                </a:cubicBezTo>
                <a:cubicBezTo>
                  <a:pt x="10390691" y="3452413"/>
                  <a:pt x="10059737" y="3410910"/>
                  <a:pt x="9884332" y="3440544"/>
                </a:cubicBezTo>
                <a:cubicBezTo>
                  <a:pt x="9708927" y="3470178"/>
                  <a:pt x="9683987" y="3433715"/>
                  <a:pt x="9508935" y="3440544"/>
                </a:cubicBezTo>
                <a:cubicBezTo>
                  <a:pt x="9333883" y="3447373"/>
                  <a:pt x="8924837" y="3398314"/>
                  <a:pt x="8621631" y="3440544"/>
                </a:cubicBezTo>
                <a:cubicBezTo>
                  <a:pt x="8318425" y="3482774"/>
                  <a:pt x="8271851" y="3449688"/>
                  <a:pt x="8041471" y="3440544"/>
                </a:cubicBezTo>
                <a:cubicBezTo>
                  <a:pt x="7811091" y="3431400"/>
                  <a:pt x="7706148" y="3412271"/>
                  <a:pt x="7461311" y="3440544"/>
                </a:cubicBezTo>
                <a:cubicBezTo>
                  <a:pt x="7216474" y="3468817"/>
                  <a:pt x="6984050" y="3443289"/>
                  <a:pt x="6778769" y="3440544"/>
                </a:cubicBezTo>
                <a:cubicBezTo>
                  <a:pt x="6573488" y="3437799"/>
                  <a:pt x="6213143" y="3436833"/>
                  <a:pt x="5891466" y="3440544"/>
                </a:cubicBezTo>
                <a:cubicBezTo>
                  <a:pt x="5569789" y="3444255"/>
                  <a:pt x="5458566" y="3435031"/>
                  <a:pt x="5311306" y="3440544"/>
                </a:cubicBezTo>
                <a:cubicBezTo>
                  <a:pt x="5164046" y="3446057"/>
                  <a:pt x="4927281" y="3465430"/>
                  <a:pt x="4628764" y="3440544"/>
                </a:cubicBezTo>
                <a:cubicBezTo>
                  <a:pt x="4330247" y="3415658"/>
                  <a:pt x="4322490" y="3419392"/>
                  <a:pt x="4048604" y="3440544"/>
                </a:cubicBezTo>
                <a:cubicBezTo>
                  <a:pt x="3774718" y="3461696"/>
                  <a:pt x="3588722" y="3451953"/>
                  <a:pt x="3366063" y="3440544"/>
                </a:cubicBezTo>
                <a:cubicBezTo>
                  <a:pt x="3143404" y="3429135"/>
                  <a:pt x="2879989" y="3478912"/>
                  <a:pt x="2581140" y="3440544"/>
                </a:cubicBezTo>
                <a:cubicBezTo>
                  <a:pt x="2282291" y="3402176"/>
                  <a:pt x="2208267" y="3449951"/>
                  <a:pt x="2000980" y="3440544"/>
                </a:cubicBezTo>
                <a:cubicBezTo>
                  <a:pt x="1793693" y="3431137"/>
                  <a:pt x="1291516" y="3443179"/>
                  <a:pt x="1113676" y="3440544"/>
                </a:cubicBezTo>
                <a:cubicBezTo>
                  <a:pt x="935836" y="3437909"/>
                  <a:pt x="709510" y="3436693"/>
                  <a:pt x="431135" y="3440544"/>
                </a:cubicBezTo>
                <a:cubicBezTo>
                  <a:pt x="200544" y="3455849"/>
                  <a:pt x="40169" y="3215733"/>
                  <a:pt x="0" y="3009409"/>
                </a:cubicBezTo>
                <a:cubicBezTo>
                  <a:pt x="22080" y="2668189"/>
                  <a:pt x="-12485" y="2463375"/>
                  <a:pt x="0" y="2313275"/>
                </a:cubicBezTo>
                <a:cubicBezTo>
                  <a:pt x="12485" y="2163175"/>
                  <a:pt x="-27637" y="1840852"/>
                  <a:pt x="0" y="1720272"/>
                </a:cubicBezTo>
                <a:cubicBezTo>
                  <a:pt x="27637" y="1599692"/>
                  <a:pt x="21409" y="1277331"/>
                  <a:pt x="0" y="1101486"/>
                </a:cubicBezTo>
                <a:cubicBezTo>
                  <a:pt x="-21409" y="925641"/>
                  <a:pt x="31695" y="670860"/>
                  <a:pt x="0" y="431135"/>
                </a:cubicBezTo>
                <a:close/>
              </a:path>
              <a:path w="11100390" h="3440544" stroke="0" extrusionOk="0">
                <a:moveTo>
                  <a:pt x="0" y="431135"/>
                </a:moveTo>
                <a:cubicBezTo>
                  <a:pt x="1710" y="245307"/>
                  <a:pt x="216317" y="41618"/>
                  <a:pt x="431135" y="0"/>
                </a:cubicBezTo>
                <a:cubicBezTo>
                  <a:pt x="646548" y="-11"/>
                  <a:pt x="968920" y="-34100"/>
                  <a:pt x="1216058" y="0"/>
                </a:cubicBezTo>
                <a:cubicBezTo>
                  <a:pt x="1463196" y="34100"/>
                  <a:pt x="1498726" y="-8052"/>
                  <a:pt x="1693836" y="0"/>
                </a:cubicBezTo>
                <a:cubicBezTo>
                  <a:pt x="1888946" y="8052"/>
                  <a:pt x="2045531" y="-5883"/>
                  <a:pt x="2171615" y="0"/>
                </a:cubicBezTo>
                <a:cubicBezTo>
                  <a:pt x="2297699" y="5883"/>
                  <a:pt x="2670393" y="-34067"/>
                  <a:pt x="2956538" y="0"/>
                </a:cubicBezTo>
                <a:cubicBezTo>
                  <a:pt x="3242683" y="34067"/>
                  <a:pt x="3418689" y="-21984"/>
                  <a:pt x="3536698" y="0"/>
                </a:cubicBezTo>
                <a:cubicBezTo>
                  <a:pt x="3654707" y="21984"/>
                  <a:pt x="4220285" y="-6153"/>
                  <a:pt x="4424002" y="0"/>
                </a:cubicBezTo>
                <a:cubicBezTo>
                  <a:pt x="4627719" y="6153"/>
                  <a:pt x="5131639" y="-4099"/>
                  <a:pt x="5311306" y="0"/>
                </a:cubicBezTo>
                <a:cubicBezTo>
                  <a:pt x="5490973" y="4099"/>
                  <a:pt x="5905357" y="26283"/>
                  <a:pt x="6096228" y="0"/>
                </a:cubicBezTo>
                <a:cubicBezTo>
                  <a:pt x="6287099" y="-26283"/>
                  <a:pt x="6412459" y="2739"/>
                  <a:pt x="6574007" y="0"/>
                </a:cubicBezTo>
                <a:cubicBezTo>
                  <a:pt x="6735555" y="-2739"/>
                  <a:pt x="6831391" y="-386"/>
                  <a:pt x="6949405" y="0"/>
                </a:cubicBezTo>
                <a:cubicBezTo>
                  <a:pt x="7067419" y="386"/>
                  <a:pt x="7575766" y="-6066"/>
                  <a:pt x="7836708" y="0"/>
                </a:cubicBezTo>
                <a:cubicBezTo>
                  <a:pt x="8097650" y="6066"/>
                  <a:pt x="8287574" y="-8202"/>
                  <a:pt x="8519250" y="0"/>
                </a:cubicBezTo>
                <a:cubicBezTo>
                  <a:pt x="8750926" y="8202"/>
                  <a:pt x="8868084" y="-200"/>
                  <a:pt x="9201791" y="0"/>
                </a:cubicBezTo>
                <a:cubicBezTo>
                  <a:pt x="9535498" y="200"/>
                  <a:pt x="9456681" y="-2069"/>
                  <a:pt x="9679570" y="0"/>
                </a:cubicBezTo>
                <a:cubicBezTo>
                  <a:pt x="9902459" y="2069"/>
                  <a:pt x="10467234" y="42446"/>
                  <a:pt x="10669255" y="0"/>
                </a:cubicBezTo>
                <a:cubicBezTo>
                  <a:pt x="10950998" y="9902"/>
                  <a:pt x="11076094" y="184984"/>
                  <a:pt x="11100390" y="431135"/>
                </a:cubicBezTo>
                <a:cubicBezTo>
                  <a:pt x="11080026" y="678242"/>
                  <a:pt x="11126480" y="796053"/>
                  <a:pt x="11100390" y="1024138"/>
                </a:cubicBezTo>
                <a:cubicBezTo>
                  <a:pt x="11074300" y="1252223"/>
                  <a:pt x="11091323" y="1428267"/>
                  <a:pt x="11100390" y="1720272"/>
                </a:cubicBezTo>
                <a:cubicBezTo>
                  <a:pt x="11109457" y="2012277"/>
                  <a:pt x="11086367" y="2224739"/>
                  <a:pt x="11100390" y="2390623"/>
                </a:cubicBezTo>
                <a:cubicBezTo>
                  <a:pt x="11114413" y="2556507"/>
                  <a:pt x="11082921" y="2802453"/>
                  <a:pt x="11100390" y="3009409"/>
                </a:cubicBezTo>
                <a:cubicBezTo>
                  <a:pt x="11076711" y="3202862"/>
                  <a:pt x="10921187" y="3479045"/>
                  <a:pt x="10669255" y="3440544"/>
                </a:cubicBezTo>
                <a:cubicBezTo>
                  <a:pt x="10418157" y="3410079"/>
                  <a:pt x="10277656" y="3469226"/>
                  <a:pt x="9986714" y="3440544"/>
                </a:cubicBezTo>
                <a:cubicBezTo>
                  <a:pt x="9695772" y="3411862"/>
                  <a:pt x="9569891" y="3414087"/>
                  <a:pt x="9406554" y="3440544"/>
                </a:cubicBezTo>
                <a:cubicBezTo>
                  <a:pt x="9243217" y="3467001"/>
                  <a:pt x="8700154" y="3435574"/>
                  <a:pt x="8519250" y="3440544"/>
                </a:cubicBezTo>
                <a:cubicBezTo>
                  <a:pt x="8338346" y="3445514"/>
                  <a:pt x="8044592" y="3398382"/>
                  <a:pt x="7631946" y="3440544"/>
                </a:cubicBezTo>
                <a:cubicBezTo>
                  <a:pt x="7219300" y="3482706"/>
                  <a:pt x="7322655" y="3436903"/>
                  <a:pt x="7051786" y="3440544"/>
                </a:cubicBezTo>
                <a:cubicBezTo>
                  <a:pt x="6780917" y="3444185"/>
                  <a:pt x="6786295" y="3426341"/>
                  <a:pt x="6676388" y="3440544"/>
                </a:cubicBezTo>
                <a:cubicBezTo>
                  <a:pt x="6566481" y="3454747"/>
                  <a:pt x="6361988" y="3426125"/>
                  <a:pt x="6198609" y="3440544"/>
                </a:cubicBezTo>
                <a:cubicBezTo>
                  <a:pt x="6035230" y="3454963"/>
                  <a:pt x="5898597" y="3447908"/>
                  <a:pt x="5720830" y="3440544"/>
                </a:cubicBezTo>
                <a:cubicBezTo>
                  <a:pt x="5543063" y="3433180"/>
                  <a:pt x="5188223" y="3407137"/>
                  <a:pt x="4935908" y="3440544"/>
                </a:cubicBezTo>
                <a:cubicBezTo>
                  <a:pt x="4683593" y="3473951"/>
                  <a:pt x="4692844" y="3429431"/>
                  <a:pt x="4560510" y="3440544"/>
                </a:cubicBezTo>
                <a:cubicBezTo>
                  <a:pt x="4428176" y="3451657"/>
                  <a:pt x="4301459" y="3461277"/>
                  <a:pt x="4082731" y="3440544"/>
                </a:cubicBezTo>
                <a:cubicBezTo>
                  <a:pt x="3864003" y="3419811"/>
                  <a:pt x="3563005" y="3441675"/>
                  <a:pt x="3195427" y="3440544"/>
                </a:cubicBezTo>
                <a:cubicBezTo>
                  <a:pt x="2827849" y="3439413"/>
                  <a:pt x="2992164" y="3426798"/>
                  <a:pt x="2820030" y="3440544"/>
                </a:cubicBezTo>
                <a:cubicBezTo>
                  <a:pt x="2647896" y="3454290"/>
                  <a:pt x="2610789" y="3426927"/>
                  <a:pt x="2444632" y="3440544"/>
                </a:cubicBezTo>
                <a:cubicBezTo>
                  <a:pt x="2278475" y="3454161"/>
                  <a:pt x="2152910" y="3430964"/>
                  <a:pt x="2069234" y="3440544"/>
                </a:cubicBezTo>
                <a:cubicBezTo>
                  <a:pt x="1985558" y="3450124"/>
                  <a:pt x="1570114" y="3427880"/>
                  <a:pt x="1386693" y="3440544"/>
                </a:cubicBezTo>
                <a:cubicBezTo>
                  <a:pt x="1203272" y="3453208"/>
                  <a:pt x="767551" y="3464134"/>
                  <a:pt x="431135" y="3440544"/>
                </a:cubicBezTo>
                <a:cubicBezTo>
                  <a:pt x="237020" y="3432743"/>
                  <a:pt x="-16665" y="3230026"/>
                  <a:pt x="0" y="3009409"/>
                </a:cubicBezTo>
                <a:cubicBezTo>
                  <a:pt x="-28937" y="2751582"/>
                  <a:pt x="30749" y="2633169"/>
                  <a:pt x="0" y="2364841"/>
                </a:cubicBezTo>
                <a:cubicBezTo>
                  <a:pt x="-30749" y="2096513"/>
                  <a:pt x="-25627" y="1932553"/>
                  <a:pt x="0" y="1720272"/>
                </a:cubicBezTo>
                <a:cubicBezTo>
                  <a:pt x="25627" y="1507991"/>
                  <a:pt x="2717" y="1253053"/>
                  <a:pt x="0" y="1049921"/>
                </a:cubicBezTo>
                <a:cubicBezTo>
                  <a:pt x="-2717" y="846789"/>
                  <a:pt x="-29840" y="717932"/>
                  <a:pt x="0" y="431135"/>
                </a:cubicBezTo>
                <a:close/>
              </a:path>
            </a:pathLst>
          </a:custGeom>
          <a:solidFill>
            <a:srgbClr val="CCFFFF"/>
          </a:solidFill>
          <a:ln w="38100">
            <a:solidFill>
              <a:srgbClr val="002060"/>
            </a:solidFill>
            <a:extLst>
              <a:ext uri="{C807C97D-BFC1-408E-A445-0C87EB9F89A2}">
                <ask:lineSketchStyleProps xmlns="" xmlns:ask="http://schemas.microsoft.com/office/drawing/2018/sketchyshapes" sd="2129858240">
                  <a:prstGeom prst="roundRect">
                    <a:avLst>
                      <a:gd name="adj" fmla="val 1253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lnSpc>
                <a:spcPct val="120000"/>
              </a:lnSpc>
            </a:pPr>
            <a:r>
              <a:rPr lang="vi-VN" sz="3600" b="1" dirty="0">
                <a:solidFill>
                  <a:srgbClr val="FF0000"/>
                </a:solidFill>
                <a:latin typeface="Calibri" panose="020F0502020204030204" pitchFamily="34" charset="0"/>
                <a:cs typeface="Calibri" panose="020F0502020204030204" pitchFamily="34" charset="0"/>
              </a:rPr>
              <a:t>Chúng ta nên chia sẻ cùng những người dân, các bạn nhỏ vùng thiên tai, dịch bệnh những khó khăn mà học đang gánh chịu</a:t>
            </a:r>
            <a:r>
              <a:rPr lang="en-US" sz="3600" b="1" dirty="0">
                <a:solidFill>
                  <a:srgbClr val="FF0000"/>
                </a:solidFill>
                <a:latin typeface="Calibri" panose="020F0502020204030204" pitchFamily="34" charset="0"/>
                <a:cs typeface="Calibri" panose="020F0502020204030204" pitchFamily="34" charset="0"/>
              </a:rPr>
              <a:t>. </a:t>
            </a:r>
            <a:r>
              <a:rPr lang="vi-VN" sz="3600" b="1" dirty="0">
                <a:solidFill>
                  <a:srgbClr val="FF0000"/>
                </a:solidFill>
                <a:latin typeface="Calibri" panose="020F0502020204030204" pitchFamily="34" charset="0"/>
                <a:cs typeface="Calibri" panose="020F0502020204030204" pitchFamily="34" charset="0"/>
              </a:rPr>
              <a:t>(Lưu ý: Những chia sẻ không chỉ là vật chất mà còn là tinh thần bởi ta còn có thể đem đến cho họ những niềm vui, an ủi để học không mất hi  vọng)</a:t>
            </a:r>
          </a:p>
        </p:txBody>
      </p:sp>
    </p:spTree>
    <p:extLst>
      <p:ext uri="{BB962C8B-B14F-4D97-AF65-F5344CB8AC3E}">
        <p14:creationId xmlns:p14="http://schemas.microsoft.com/office/powerpoint/2010/main" val="4018965683"/>
      </p:ext>
    </p:extLst>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14:presetBounceEnd="66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66000">
                                          <p:cBhvr additive="base">
                                            <p:cTn id="7" dur="1000" fill="hold"/>
                                            <p:tgtEl>
                                              <p:spTgt spid="2"/>
                                            </p:tgtEl>
                                            <p:attrNameLst>
                                              <p:attrName>ppt_x</p:attrName>
                                            </p:attrNameLst>
                                          </p:cBhvr>
                                          <p:tavLst>
                                            <p:tav tm="0">
                                              <p:val>
                                                <p:strVal val="#ppt_x"/>
                                              </p:val>
                                            </p:tav>
                                            <p:tav tm="100000">
                                              <p:val>
                                                <p:strVal val="#ppt_x"/>
                                              </p:val>
                                            </p:tav>
                                          </p:tavLst>
                                        </p:anim>
                                        <p:anim calcmode="lin" valueType="num" p14:bounceEnd="66000">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 xmlns:a16="http://schemas.microsoft.com/office/drawing/2014/main" id="{E02B93EE-7957-009B-BDBC-060F02F3B4FD}"/>
              </a:ext>
            </a:extLst>
          </p:cNvPr>
          <p:cNvGrpSpPr/>
          <p:nvPr/>
        </p:nvGrpSpPr>
        <p:grpSpPr>
          <a:xfrm>
            <a:off x="2913320" y="1486748"/>
            <a:ext cx="8708065" cy="2808684"/>
            <a:chOff x="3328481" y="125388"/>
            <a:chExt cx="5535038" cy="2808684"/>
          </a:xfrm>
        </p:grpSpPr>
        <p:pic>
          <p:nvPicPr>
            <p:cNvPr id="17" name="图片 1">
              <a:extLst>
                <a:ext uri="{FF2B5EF4-FFF2-40B4-BE49-F238E27FC236}">
                  <a16:creationId xmlns="" xmlns:a16="http://schemas.microsoft.com/office/drawing/2014/main" id="{41D674FB-3242-8385-6430-7E9669A3846C}"/>
                </a:ext>
              </a:extLst>
            </p:cNvPr>
            <p:cNvPicPr>
              <a:picLocks noChangeAspect="1"/>
            </p:cNvPicPr>
            <p:nvPr/>
          </p:nvPicPr>
          <p:blipFill>
            <a:blip r:embed="rId2"/>
            <a:stretch>
              <a:fillRect/>
            </a:stretch>
          </p:blipFill>
          <p:spPr>
            <a:xfrm>
              <a:off x="3328481" y="125388"/>
              <a:ext cx="5535038" cy="2808684"/>
            </a:xfrm>
            <a:prstGeom prst="rect">
              <a:avLst/>
            </a:prstGeom>
          </p:spPr>
        </p:pic>
        <p:sp>
          <p:nvSpPr>
            <p:cNvPr id="11" name="TextBox 10">
              <a:extLst>
                <a:ext uri="{FF2B5EF4-FFF2-40B4-BE49-F238E27FC236}">
                  <a16:creationId xmlns="" xmlns:a16="http://schemas.microsoft.com/office/drawing/2014/main" id="{49829FCA-5D3F-AF6C-B7BC-F57575976E67}"/>
                </a:ext>
              </a:extLst>
            </p:cNvPr>
            <p:cNvSpPr txBox="1"/>
            <p:nvPr/>
          </p:nvSpPr>
          <p:spPr>
            <a:xfrm>
              <a:off x="3877992" y="535514"/>
              <a:ext cx="4485414" cy="212365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2.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Tạo</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một</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món</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quà</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gửi</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tặng</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các</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bạn</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vùng</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thiên</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tai,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dịch</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400" b="1" i="0" u="none" strike="noStrike" kern="1200" cap="none" spc="0" normalizeH="0" baseline="0" noProof="0" dirty="0" err="1">
                  <a:ln>
                    <a:noFill/>
                  </a:ln>
                  <a:solidFill>
                    <a:srgbClr val="FF0000"/>
                  </a:solidFill>
                  <a:effectLst/>
                  <a:uLnTx/>
                  <a:uFillTx/>
                  <a:latin typeface="Calibri" panose="020F0502020204030204"/>
                  <a:ea typeface="+mn-ea"/>
                  <a:cs typeface="+mn-cs"/>
                </a:rPr>
                <a:t>bệnh</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 </a:t>
              </a:r>
            </a:p>
          </p:txBody>
        </p:sp>
      </p:grpSp>
    </p:spTree>
    <p:extLst>
      <p:ext uri="{BB962C8B-B14F-4D97-AF65-F5344CB8AC3E}">
        <p14:creationId xmlns:p14="http://schemas.microsoft.com/office/powerpoint/2010/main" val="239171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ounded Rectangle 3">
            <a:extLst>
              <a:ext uri="{FF2B5EF4-FFF2-40B4-BE49-F238E27FC236}">
                <a16:creationId xmlns="" xmlns:a16="http://schemas.microsoft.com/office/drawing/2014/main" id="{DB42E4FE-7EB9-42A4-9C1C-9691DDAC53EA}"/>
              </a:ext>
            </a:extLst>
          </p:cNvPr>
          <p:cNvSpPr/>
          <p:nvPr/>
        </p:nvSpPr>
        <p:spPr>
          <a:xfrm>
            <a:off x="4471714" y="786809"/>
            <a:ext cx="7592695" cy="2052084"/>
          </a:xfrm>
          <a:prstGeom prst="roundRect">
            <a:avLst/>
          </a:prstGeom>
          <a:solidFill>
            <a:srgbClr val="FF6F9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dirty="0" err="1">
                <a:solidFill>
                  <a:schemeClr val="bg1"/>
                </a:solidFill>
                <a:cs typeface="Calibri" panose="020F0502020204030204" pitchFamily="34" charset="0"/>
              </a:rPr>
              <a:t>Mỗi</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nhóm</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ghi</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lại</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món</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đồ</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mà</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mình</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muốn</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gửi</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tặng</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các</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bạn</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và</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thống</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nhất</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mang</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đến</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vào</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tiết</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Sinh</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hoạt</a:t>
            </a:r>
            <a:r>
              <a:rPr lang="en-US" sz="3600" dirty="0">
                <a:solidFill>
                  <a:schemeClr val="bg1"/>
                </a:solidFill>
                <a:cs typeface="Calibri" panose="020F0502020204030204" pitchFamily="34" charset="0"/>
              </a:rPr>
              <a:t> </a:t>
            </a:r>
            <a:r>
              <a:rPr lang="en-US" sz="3600" dirty="0" err="1">
                <a:solidFill>
                  <a:schemeClr val="bg1"/>
                </a:solidFill>
                <a:cs typeface="Calibri" panose="020F0502020204030204" pitchFamily="34" charset="0"/>
              </a:rPr>
              <a:t>lớp</a:t>
            </a:r>
            <a:endParaRPr lang="en-US" sz="3600" dirty="0">
              <a:solidFill>
                <a:schemeClr val="bg1"/>
              </a:solidFill>
              <a:cs typeface="Calibri" panose="020F0502020204030204" pitchFamily="34" charset="0"/>
            </a:endParaRPr>
          </a:p>
        </p:txBody>
      </p:sp>
    </p:spTree>
    <p:extLst>
      <p:ext uri="{BB962C8B-B14F-4D97-AF65-F5344CB8AC3E}">
        <p14:creationId xmlns:p14="http://schemas.microsoft.com/office/powerpoint/2010/main" val="2859750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77"/>
        <p:cNvGrpSpPr/>
        <p:nvPr/>
      </p:nvGrpSpPr>
      <p:grpSpPr>
        <a:xfrm>
          <a:off x="0" y="0"/>
          <a:ext cx="0" cy="0"/>
          <a:chOff x="0" y="0"/>
          <a:chExt cx="0" cy="0"/>
        </a:xfrm>
      </p:grpSpPr>
      <p:sp>
        <p:nvSpPr>
          <p:cNvPr id="3" name="Rectangles 2"/>
          <p:cNvSpPr/>
          <p:nvPr/>
        </p:nvSpPr>
        <p:spPr>
          <a:xfrm>
            <a:off x="1" y="749301"/>
            <a:ext cx="12192847" cy="10879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Arial"/>
              <a:sym typeface="Arial" panose="020B0604020202020204"/>
            </a:endParaRPr>
          </a:p>
        </p:txBody>
      </p:sp>
      <p:sp>
        <p:nvSpPr>
          <p:cNvPr id="518" name="Google Shape;518;p40"/>
          <p:cNvSpPr/>
          <p:nvPr/>
        </p:nvSpPr>
        <p:spPr>
          <a:xfrm>
            <a:off x="10444480" y="3966633"/>
            <a:ext cx="130387" cy="96520"/>
          </a:xfrm>
          <a:custGeom>
            <a:avLst/>
            <a:gdLst/>
            <a:ahLst/>
            <a:cxnLst/>
            <a:rect l="l" t="t" r="r" b="b"/>
            <a:pathLst>
              <a:path w="3588" h="2467" extrusionOk="0">
                <a:moveTo>
                  <a:pt x="1759" y="1"/>
                </a:moveTo>
                <a:cubicBezTo>
                  <a:pt x="1173" y="1"/>
                  <a:pt x="549" y="240"/>
                  <a:pt x="62" y="455"/>
                </a:cubicBezTo>
                <a:cubicBezTo>
                  <a:pt x="1" y="485"/>
                  <a:pt x="31" y="515"/>
                  <a:pt x="62" y="515"/>
                </a:cubicBezTo>
                <a:cubicBezTo>
                  <a:pt x="615" y="423"/>
                  <a:pt x="1236" y="163"/>
                  <a:pt x="1801" y="163"/>
                </a:cubicBezTo>
                <a:cubicBezTo>
                  <a:pt x="2167" y="163"/>
                  <a:pt x="2510" y="272"/>
                  <a:pt x="2797" y="607"/>
                </a:cubicBezTo>
                <a:cubicBezTo>
                  <a:pt x="3192" y="1093"/>
                  <a:pt x="3284" y="1792"/>
                  <a:pt x="3405" y="2400"/>
                </a:cubicBezTo>
                <a:cubicBezTo>
                  <a:pt x="3405" y="2446"/>
                  <a:pt x="3432" y="2466"/>
                  <a:pt x="3465" y="2466"/>
                </a:cubicBezTo>
                <a:cubicBezTo>
                  <a:pt x="3518" y="2466"/>
                  <a:pt x="3587" y="2414"/>
                  <a:pt x="3587" y="2339"/>
                </a:cubicBezTo>
                <a:cubicBezTo>
                  <a:pt x="3466" y="1640"/>
                  <a:pt x="3314" y="728"/>
                  <a:pt x="2676" y="272"/>
                </a:cubicBezTo>
                <a:cubicBezTo>
                  <a:pt x="2403" y="76"/>
                  <a:pt x="2087" y="1"/>
                  <a:pt x="1759"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19" name="Google Shape;519;p40"/>
          <p:cNvSpPr/>
          <p:nvPr/>
        </p:nvSpPr>
        <p:spPr>
          <a:xfrm>
            <a:off x="10499514" y="3993727"/>
            <a:ext cx="71967" cy="36407"/>
          </a:xfrm>
          <a:custGeom>
            <a:avLst/>
            <a:gdLst/>
            <a:ahLst/>
            <a:cxnLst/>
            <a:rect l="l" t="t" r="r" b="b"/>
            <a:pathLst>
              <a:path w="1981" h="933" extrusionOk="0">
                <a:moveTo>
                  <a:pt x="739" y="1"/>
                </a:moveTo>
                <a:cubicBezTo>
                  <a:pt x="503" y="1"/>
                  <a:pt x="266" y="98"/>
                  <a:pt x="49" y="335"/>
                </a:cubicBezTo>
                <a:cubicBezTo>
                  <a:pt x="0" y="360"/>
                  <a:pt x="50" y="443"/>
                  <a:pt x="102" y="443"/>
                </a:cubicBezTo>
                <a:cubicBezTo>
                  <a:pt x="115" y="443"/>
                  <a:pt x="128" y="438"/>
                  <a:pt x="140" y="426"/>
                </a:cubicBezTo>
                <a:cubicBezTo>
                  <a:pt x="352" y="292"/>
                  <a:pt x="539" y="194"/>
                  <a:pt x="748" y="194"/>
                </a:cubicBezTo>
                <a:cubicBezTo>
                  <a:pt x="869" y="194"/>
                  <a:pt x="998" y="227"/>
                  <a:pt x="1143" y="305"/>
                </a:cubicBezTo>
                <a:cubicBezTo>
                  <a:pt x="1386" y="457"/>
                  <a:pt x="1569" y="700"/>
                  <a:pt x="1782" y="913"/>
                </a:cubicBezTo>
                <a:cubicBezTo>
                  <a:pt x="1795" y="926"/>
                  <a:pt x="1814" y="932"/>
                  <a:pt x="1833" y="932"/>
                </a:cubicBezTo>
                <a:cubicBezTo>
                  <a:pt x="1900" y="932"/>
                  <a:pt x="1981" y="862"/>
                  <a:pt x="1933" y="791"/>
                </a:cubicBezTo>
                <a:cubicBezTo>
                  <a:pt x="1652" y="369"/>
                  <a:pt x="1199" y="1"/>
                  <a:pt x="739"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23" name="Google Shape;523;p40"/>
          <p:cNvSpPr/>
          <p:nvPr/>
        </p:nvSpPr>
        <p:spPr>
          <a:xfrm>
            <a:off x="11442700" y="3824394"/>
            <a:ext cx="62653" cy="49953"/>
          </a:xfrm>
          <a:custGeom>
            <a:avLst/>
            <a:gdLst/>
            <a:ahLst/>
            <a:cxnLst/>
            <a:rect l="l" t="t" r="r" b="b"/>
            <a:pathLst>
              <a:path w="1723" h="1281" extrusionOk="0">
                <a:moveTo>
                  <a:pt x="1155" y="1"/>
                </a:moveTo>
                <a:cubicBezTo>
                  <a:pt x="596" y="1"/>
                  <a:pt x="167" y="573"/>
                  <a:pt x="0" y="1145"/>
                </a:cubicBezTo>
                <a:cubicBezTo>
                  <a:pt x="0" y="1226"/>
                  <a:pt x="68" y="1280"/>
                  <a:pt x="122" y="1280"/>
                </a:cubicBezTo>
                <a:cubicBezTo>
                  <a:pt x="149" y="1280"/>
                  <a:pt x="173" y="1267"/>
                  <a:pt x="183" y="1236"/>
                </a:cubicBezTo>
                <a:cubicBezTo>
                  <a:pt x="365" y="963"/>
                  <a:pt x="426" y="659"/>
                  <a:pt x="639" y="446"/>
                </a:cubicBezTo>
                <a:cubicBezTo>
                  <a:pt x="806" y="260"/>
                  <a:pt x="997" y="188"/>
                  <a:pt x="1196" y="188"/>
                </a:cubicBezTo>
                <a:cubicBezTo>
                  <a:pt x="1322" y="188"/>
                  <a:pt x="1452" y="217"/>
                  <a:pt x="1581" y="264"/>
                </a:cubicBezTo>
                <a:cubicBezTo>
                  <a:pt x="1591" y="267"/>
                  <a:pt x="1601" y="269"/>
                  <a:pt x="1610" y="269"/>
                </a:cubicBezTo>
                <a:cubicBezTo>
                  <a:pt x="1684" y="269"/>
                  <a:pt x="1723" y="169"/>
                  <a:pt x="1642" y="142"/>
                </a:cubicBezTo>
                <a:cubicBezTo>
                  <a:pt x="1472" y="44"/>
                  <a:pt x="1308" y="1"/>
                  <a:pt x="1155"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32" name="Google Shape;532;p40"/>
          <p:cNvSpPr/>
          <p:nvPr/>
        </p:nvSpPr>
        <p:spPr>
          <a:xfrm>
            <a:off x="11153141" y="3630507"/>
            <a:ext cx="97367" cy="33020"/>
          </a:xfrm>
          <a:custGeom>
            <a:avLst/>
            <a:gdLst/>
            <a:ahLst/>
            <a:cxnLst/>
            <a:rect l="l" t="t" r="r" b="b"/>
            <a:pathLst>
              <a:path w="2686" h="850" extrusionOk="0">
                <a:moveTo>
                  <a:pt x="791" y="1"/>
                </a:moveTo>
                <a:cubicBezTo>
                  <a:pt x="530" y="1"/>
                  <a:pt x="280" y="41"/>
                  <a:pt x="62" y="128"/>
                </a:cubicBezTo>
                <a:cubicBezTo>
                  <a:pt x="1" y="158"/>
                  <a:pt x="1" y="249"/>
                  <a:pt x="62" y="249"/>
                </a:cubicBezTo>
                <a:cubicBezTo>
                  <a:pt x="913" y="310"/>
                  <a:pt x="1703" y="310"/>
                  <a:pt x="2402" y="827"/>
                </a:cubicBezTo>
                <a:cubicBezTo>
                  <a:pt x="2423" y="842"/>
                  <a:pt x="2445" y="849"/>
                  <a:pt x="2468" y="849"/>
                </a:cubicBezTo>
                <a:cubicBezTo>
                  <a:pt x="2577" y="849"/>
                  <a:pt x="2685" y="690"/>
                  <a:pt x="2584" y="614"/>
                </a:cubicBezTo>
                <a:cubicBezTo>
                  <a:pt x="2151" y="246"/>
                  <a:pt x="1439" y="1"/>
                  <a:pt x="791"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36" name="Google Shape;536;p40"/>
          <p:cNvSpPr/>
          <p:nvPr/>
        </p:nvSpPr>
        <p:spPr>
          <a:xfrm>
            <a:off x="10811087" y="4086014"/>
            <a:ext cx="17780" cy="19473"/>
          </a:xfrm>
          <a:custGeom>
            <a:avLst/>
            <a:gdLst/>
            <a:ahLst/>
            <a:cxnLst/>
            <a:rect l="l" t="t" r="r" b="b"/>
            <a:pathLst>
              <a:path w="487" h="493" extrusionOk="0">
                <a:moveTo>
                  <a:pt x="213" y="0"/>
                </a:moveTo>
                <a:cubicBezTo>
                  <a:pt x="91" y="31"/>
                  <a:pt x="0" y="152"/>
                  <a:pt x="31" y="274"/>
                </a:cubicBezTo>
                <a:cubicBezTo>
                  <a:pt x="57" y="406"/>
                  <a:pt x="130" y="492"/>
                  <a:pt x="228" y="492"/>
                </a:cubicBezTo>
                <a:cubicBezTo>
                  <a:pt x="243" y="492"/>
                  <a:pt x="258" y="491"/>
                  <a:pt x="274" y="487"/>
                </a:cubicBezTo>
                <a:cubicBezTo>
                  <a:pt x="395" y="487"/>
                  <a:pt x="486" y="335"/>
                  <a:pt x="456" y="213"/>
                </a:cubicBezTo>
                <a:cubicBezTo>
                  <a:pt x="426" y="91"/>
                  <a:pt x="335" y="0"/>
                  <a:pt x="213" y="0"/>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37" name="Google Shape;537;p40"/>
          <p:cNvSpPr/>
          <p:nvPr/>
        </p:nvSpPr>
        <p:spPr>
          <a:xfrm>
            <a:off x="10751821" y="4134274"/>
            <a:ext cx="17780" cy="19473"/>
          </a:xfrm>
          <a:custGeom>
            <a:avLst/>
            <a:gdLst/>
            <a:ahLst/>
            <a:cxnLst/>
            <a:rect l="l" t="t" r="r" b="b"/>
            <a:pathLst>
              <a:path w="487" h="499" extrusionOk="0">
                <a:moveTo>
                  <a:pt x="250" y="1"/>
                </a:moveTo>
                <a:cubicBezTo>
                  <a:pt x="238" y="1"/>
                  <a:pt x="225" y="3"/>
                  <a:pt x="214" y="7"/>
                </a:cubicBezTo>
                <a:cubicBezTo>
                  <a:pt x="92" y="37"/>
                  <a:pt x="1" y="158"/>
                  <a:pt x="31" y="280"/>
                </a:cubicBezTo>
                <a:cubicBezTo>
                  <a:pt x="31" y="412"/>
                  <a:pt x="123" y="499"/>
                  <a:pt x="227" y="499"/>
                </a:cubicBezTo>
                <a:cubicBezTo>
                  <a:pt x="243" y="499"/>
                  <a:pt x="259" y="497"/>
                  <a:pt x="274" y="493"/>
                </a:cubicBezTo>
                <a:cubicBezTo>
                  <a:pt x="396" y="462"/>
                  <a:pt x="487" y="341"/>
                  <a:pt x="457" y="219"/>
                </a:cubicBezTo>
                <a:cubicBezTo>
                  <a:pt x="430" y="87"/>
                  <a:pt x="335" y="1"/>
                  <a:pt x="250"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38" name="Google Shape;538;p40"/>
          <p:cNvSpPr/>
          <p:nvPr/>
        </p:nvSpPr>
        <p:spPr>
          <a:xfrm>
            <a:off x="10839027" y="4010661"/>
            <a:ext cx="17780" cy="19473"/>
          </a:xfrm>
          <a:custGeom>
            <a:avLst/>
            <a:gdLst/>
            <a:ahLst/>
            <a:cxnLst/>
            <a:rect l="l" t="t" r="r" b="b"/>
            <a:pathLst>
              <a:path w="487" h="499" extrusionOk="0">
                <a:moveTo>
                  <a:pt x="260" y="1"/>
                </a:moveTo>
                <a:cubicBezTo>
                  <a:pt x="244" y="1"/>
                  <a:pt x="229" y="2"/>
                  <a:pt x="213" y="6"/>
                </a:cubicBezTo>
                <a:cubicBezTo>
                  <a:pt x="91" y="37"/>
                  <a:pt x="0" y="158"/>
                  <a:pt x="30" y="280"/>
                </a:cubicBezTo>
                <a:cubicBezTo>
                  <a:pt x="57" y="412"/>
                  <a:pt x="153" y="499"/>
                  <a:pt x="257" y="499"/>
                </a:cubicBezTo>
                <a:cubicBezTo>
                  <a:pt x="273" y="499"/>
                  <a:pt x="288" y="497"/>
                  <a:pt x="304" y="493"/>
                </a:cubicBezTo>
                <a:cubicBezTo>
                  <a:pt x="395" y="462"/>
                  <a:pt x="486" y="341"/>
                  <a:pt x="456" y="219"/>
                </a:cubicBezTo>
                <a:cubicBezTo>
                  <a:pt x="456" y="87"/>
                  <a:pt x="364" y="1"/>
                  <a:pt x="260"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40" name="Google Shape;540;p40"/>
          <p:cNvSpPr/>
          <p:nvPr/>
        </p:nvSpPr>
        <p:spPr>
          <a:xfrm>
            <a:off x="11148061" y="3970021"/>
            <a:ext cx="17780" cy="19473"/>
          </a:xfrm>
          <a:custGeom>
            <a:avLst/>
            <a:gdLst/>
            <a:ahLst/>
            <a:cxnLst/>
            <a:rect l="l" t="t" r="r" b="b"/>
            <a:pathLst>
              <a:path w="488" h="493" extrusionOk="0">
                <a:moveTo>
                  <a:pt x="259" y="0"/>
                </a:moveTo>
                <a:cubicBezTo>
                  <a:pt x="245" y="0"/>
                  <a:pt x="229" y="2"/>
                  <a:pt x="214" y="6"/>
                </a:cubicBezTo>
                <a:cubicBezTo>
                  <a:pt x="92" y="36"/>
                  <a:pt x="1" y="158"/>
                  <a:pt x="31" y="279"/>
                </a:cubicBezTo>
                <a:cubicBezTo>
                  <a:pt x="62" y="401"/>
                  <a:pt x="183" y="492"/>
                  <a:pt x="274" y="492"/>
                </a:cubicBezTo>
                <a:cubicBezTo>
                  <a:pt x="396" y="462"/>
                  <a:pt x="487" y="340"/>
                  <a:pt x="457" y="219"/>
                </a:cubicBezTo>
                <a:cubicBezTo>
                  <a:pt x="430" y="86"/>
                  <a:pt x="358" y="0"/>
                  <a:pt x="259" y="0"/>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41" name="Google Shape;541;p40"/>
          <p:cNvSpPr/>
          <p:nvPr/>
        </p:nvSpPr>
        <p:spPr>
          <a:xfrm>
            <a:off x="11194627" y="4055534"/>
            <a:ext cx="16933" cy="19473"/>
          </a:xfrm>
          <a:custGeom>
            <a:avLst/>
            <a:gdLst/>
            <a:ahLst/>
            <a:cxnLst/>
            <a:rect l="l" t="t" r="r" b="b"/>
            <a:pathLst>
              <a:path w="457" h="498" extrusionOk="0">
                <a:moveTo>
                  <a:pt x="221" y="1"/>
                </a:moveTo>
                <a:cubicBezTo>
                  <a:pt x="209" y="1"/>
                  <a:pt x="196" y="2"/>
                  <a:pt x="183" y="5"/>
                </a:cubicBezTo>
                <a:cubicBezTo>
                  <a:pt x="61" y="36"/>
                  <a:pt x="0" y="157"/>
                  <a:pt x="0" y="279"/>
                </a:cubicBezTo>
                <a:cubicBezTo>
                  <a:pt x="27" y="411"/>
                  <a:pt x="123" y="498"/>
                  <a:pt x="227" y="498"/>
                </a:cubicBezTo>
                <a:cubicBezTo>
                  <a:pt x="243" y="498"/>
                  <a:pt x="258" y="496"/>
                  <a:pt x="274" y="492"/>
                </a:cubicBezTo>
                <a:cubicBezTo>
                  <a:pt x="365" y="461"/>
                  <a:pt x="456" y="340"/>
                  <a:pt x="426" y="218"/>
                </a:cubicBezTo>
                <a:cubicBezTo>
                  <a:pt x="426" y="109"/>
                  <a:pt x="329" y="1"/>
                  <a:pt x="221"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42" name="Google Shape;542;p40"/>
          <p:cNvSpPr/>
          <p:nvPr/>
        </p:nvSpPr>
        <p:spPr>
          <a:xfrm>
            <a:off x="11246274" y="3958168"/>
            <a:ext cx="17780" cy="19473"/>
          </a:xfrm>
          <a:custGeom>
            <a:avLst/>
            <a:gdLst/>
            <a:ahLst/>
            <a:cxnLst/>
            <a:rect l="l" t="t" r="r" b="b"/>
            <a:pathLst>
              <a:path w="487" h="493" extrusionOk="0">
                <a:moveTo>
                  <a:pt x="249" y="0"/>
                </a:moveTo>
                <a:cubicBezTo>
                  <a:pt x="237" y="0"/>
                  <a:pt x="225" y="2"/>
                  <a:pt x="213" y="6"/>
                </a:cubicBezTo>
                <a:cubicBezTo>
                  <a:pt x="91" y="36"/>
                  <a:pt x="0" y="158"/>
                  <a:pt x="30" y="280"/>
                </a:cubicBezTo>
                <a:cubicBezTo>
                  <a:pt x="30" y="401"/>
                  <a:pt x="152" y="492"/>
                  <a:pt x="274" y="492"/>
                </a:cubicBezTo>
                <a:cubicBezTo>
                  <a:pt x="395" y="462"/>
                  <a:pt x="486" y="340"/>
                  <a:pt x="456" y="219"/>
                </a:cubicBezTo>
                <a:cubicBezTo>
                  <a:pt x="430" y="86"/>
                  <a:pt x="334" y="0"/>
                  <a:pt x="249" y="0"/>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43" name="Google Shape;543;p40"/>
          <p:cNvSpPr/>
          <p:nvPr/>
        </p:nvSpPr>
        <p:spPr>
          <a:xfrm>
            <a:off x="11303847" y="4018281"/>
            <a:ext cx="17780" cy="19473"/>
          </a:xfrm>
          <a:custGeom>
            <a:avLst/>
            <a:gdLst/>
            <a:ahLst/>
            <a:cxnLst/>
            <a:rect l="l" t="t" r="r" b="b"/>
            <a:pathLst>
              <a:path w="487" h="493" extrusionOk="0">
                <a:moveTo>
                  <a:pt x="183" y="1"/>
                </a:moveTo>
                <a:cubicBezTo>
                  <a:pt x="92" y="31"/>
                  <a:pt x="1" y="153"/>
                  <a:pt x="31" y="274"/>
                </a:cubicBezTo>
                <a:cubicBezTo>
                  <a:pt x="31" y="407"/>
                  <a:pt x="123" y="493"/>
                  <a:pt x="227" y="493"/>
                </a:cubicBezTo>
                <a:cubicBezTo>
                  <a:pt x="243" y="493"/>
                  <a:pt x="258" y="491"/>
                  <a:pt x="274" y="487"/>
                </a:cubicBezTo>
                <a:cubicBezTo>
                  <a:pt x="396" y="487"/>
                  <a:pt x="487" y="335"/>
                  <a:pt x="457" y="214"/>
                </a:cubicBezTo>
                <a:cubicBezTo>
                  <a:pt x="426" y="92"/>
                  <a:pt x="305" y="1"/>
                  <a:pt x="183"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44" name="Google Shape;544;p40"/>
          <p:cNvSpPr/>
          <p:nvPr/>
        </p:nvSpPr>
        <p:spPr>
          <a:xfrm>
            <a:off x="11238654" y="4019974"/>
            <a:ext cx="16933" cy="19473"/>
          </a:xfrm>
          <a:custGeom>
            <a:avLst/>
            <a:gdLst/>
            <a:ahLst/>
            <a:cxnLst/>
            <a:rect l="l" t="t" r="r" b="b"/>
            <a:pathLst>
              <a:path w="457" h="493" extrusionOk="0">
                <a:moveTo>
                  <a:pt x="230" y="1"/>
                </a:moveTo>
                <a:cubicBezTo>
                  <a:pt x="214" y="1"/>
                  <a:pt x="198" y="3"/>
                  <a:pt x="183" y="7"/>
                </a:cubicBezTo>
                <a:cubicBezTo>
                  <a:pt x="61" y="37"/>
                  <a:pt x="0" y="159"/>
                  <a:pt x="0" y="280"/>
                </a:cubicBezTo>
                <a:cubicBezTo>
                  <a:pt x="31" y="402"/>
                  <a:pt x="152" y="493"/>
                  <a:pt x="274" y="493"/>
                </a:cubicBezTo>
                <a:cubicBezTo>
                  <a:pt x="395" y="462"/>
                  <a:pt x="456" y="341"/>
                  <a:pt x="456" y="219"/>
                </a:cubicBezTo>
                <a:cubicBezTo>
                  <a:pt x="430" y="87"/>
                  <a:pt x="334" y="1"/>
                  <a:pt x="230" y="1"/>
                </a:cubicBezTo>
                <a:close/>
              </a:path>
            </a:pathLst>
          </a:custGeom>
          <a:solidFill>
            <a:srgbClr val="8E4F4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sp>
        <p:nvSpPr>
          <p:cNvPr id="551" name="Google Shape;551;p40"/>
          <p:cNvSpPr/>
          <p:nvPr/>
        </p:nvSpPr>
        <p:spPr>
          <a:xfrm>
            <a:off x="11071014" y="3560234"/>
            <a:ext cx="2540" cy="5927"/>
          </a:xfrm>
          <a:custGeom>
            <a:avLst/>
            <a:gdLst/>
            <a:ahLst/>
            <a:cxnLst/>
            <a:rect l="l" t="t" r="r" b="b"/>
            <a:pathLst>
              <a:path w="61" h="153" extrusionOk="0">
                <a:moveTo>
                  <a:pt x="61" y="153"/>
                </a:moveTo>
                <a:cubicBezTo>
                  <a:pt x="31" y="62"/>
                  <a:pt x="0" y="1"/>
                  <a:pt x="0" y="1"/>
                </a:cubicBezTo>
                <a:cubicBezTo>
                  <a:pt x="0" y="1"/>
                  <a:pt x="31" y="62"/>
                  <a:pt x="61" y="153"/>
                </a:cubicBezTo>
                <a:close/>
              </a:path>
            </a:pathLst>
          </a:custGeom>
          <a:solidFill>
            <a:srgbClr val="F2695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panose="020B0604020202020204"/>
              <a:cs typeface="Arial" panose="020B0604020202020204"/>
              <a:sym typeface="Arial" panose="020B0604020202020204"/>
            </a:endParaRPr>
          </a:p>
        </p:txBody>
      </p:sp>
      <p:pic>
        <p:nvPicPr>
          <p:cNvPr id="142" name="Picture 141"/>
          <p:cNvPicPr/>
          <p:nvPr/>
        </p:nvPicPr>
        <p:blipFill>
          <a:blip r:embed="rId3"/>
          <a:stretch>
            <a:fillRect/>
          </a:stretch>
        </p:blipFill>
        <p:spPr>
          <a:xfrm>
            <a:off x="2764465" y="691117"/>
            <a:ext cx="7410893" cy="5095004"/>
          </a:xfrm>
          <a:prstGeom prst="rect">
            <a:avLst/>
          </a:prstGeom>
          <a:noFill/>
          <a:ln w="9525">
            <a:noFill/>
          </a:ln>
        </p:spPr>
      </p:pic>
      <p:sp>
        <p:nvSpPr>
          <p:cNvPr id="30" name="Rounded Rectangle 29"/>
          <p:cNvSpPr/>
          <p:nvPr/>
        </p:nvSpPr>
        <p:spPr>
          <a:xfrm>
            <a:off x="2827847" y="1913901"/>
            <a:ext cx="6929120" cy="2337647"/>
          </a:xfrm>
          <a:prstGeom prst="roundRect">
            <a:avLst/>
          </a:prstGeom>
          <a:noFill/>
          <a:ln>
            <a:noFill/>
          </a:ln>
          <a:extLst>
            <a:ext uri="{909E8E84-426E-40DD-AFC4-6F175D3DCCD1}">
              <a14:hiddenFill xmlns:a14="http://schemas.microsoft.com/office/drawing/2010/main">
                <a:solidFill>
                  <a:schemeClr val="accent2"/>
                </a:solidFill>
              </a14:hiddenFill>
            </a:ext>
          </a:ex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1219170">
              <a:buClr>
                <a:srgbClr val="000000"/>
              </a:buClr>
            </a:pPr>
            <a:r>
              <a:rPr lang="en-US" sz="3600" b="1" kern="0" dirty="0">
                <a:solidFill>
                  <a:srgbClr val="FFFF00"/>
                </a:solidFill>
                <a:latin typeface="Calibri" panose="020F0502020204030204" pitchFamily="34" charset="0"/>
                <a:cs typeface="Calibri" panose="020F0502020204030204" pitchFamily="34" charset="0"/>
                <a:sym typeface="Arial" panose="020B0604020202020204"/>
              </a:rPr>
              <a:t>V</a:t>
            </a:r>
            <a:r>
              <a:rPr lang="vi-VN" sz="3600" b="1" kern="0" dirty="0">
                <a:solidFill>
                  <a:srgbClr val="FFFF00"/>
                </a:solidFill>
                <a:latin typeface="Calibri" panose="020F0502020204030204" pitchFamily="34" charset="0"/>
                <a:cs typeface="Calibri" panose="020F0502020204030204" pitchFamily="34" charset="0"/>
                <a:sym typeface="Arial" panose="020B0604020202020204"/>
              </a:rPr>
              <a:t>ề nhà cùng với người thân:</a:t>
            </a:r>
          </a:p>
          <a:p>
            <a:pPr marL="571500" indent="-571500" algn="just" defTabSz="1219170">
              <a:buClr>
                <a:srgbClr val="000000"/>
              </a:buClr>
              <a:buFont typeface="Wingdings" panose="05000000000000000000" pitchFamily="2" charset="2"/>
              <a:buChar char="ü"/>
            </a:pPr>
            <a:r>
              <a:rPr lang="vi-VN" sz="3600" b="1" kern="0" dirty="0">
                <a:solidFill>
                  <a:schemeClr val="bg1"/>
                </a:solidFill>
                <a:latin typeface="Calibri" panose="020F0502020204030204" pitchFamily="34" charset="0"/>
                <a:cs typeface="Calibri" panose="020F0502020204030204" pitchFamily="34" charset="0"/>
                <a:sym typeface="Arial" panose="020B0604020202020204"/>
              </a:rPr>
              <a:t>Soạn đồ để gửi tặng các bạn vùng thiên tai, dịch bệnh.</a:t>
            </a:r>
            <a:endParaRPr lang="en-US" sz="3600" b="1" kern="0" dirty="0">
              <a:solidFill>
                <a:schemeClr val="bg1"/>
              </a:solidFill>
              <a:latin typeface="Calibri" panose="020F0502020204030204" pitchFamily="34" charset="0"/>
              <a:cs typeface="Calibri" panose="020F0502020204030204" pitchFamily="34" charset="0"/>
              <a:sym typeface="Arial" panose="020B0604020202020204"/>
            </a:endParaRPr>
          </a:p>
          <a:p>
            <a:pPr marL="571500" indent="-571500" algn="just" defTabSz="1219170">
              <a:buClr>
                <a:srgbClr val="000000"/>
              </a:buClr>
              <a:buFont typeface="Wingdings" panose="05000000000000000000" pitchFamily="2" charset="2"/>
              <a:buChar char="ü"/>
            </a:pPr>
            <a:r>
              <a:rPr lang="vi-VN" sz="3600" b="1" kern="0" dirty="0">
                <a:solidFill>
                  <a:schemeClr val="bg1"/>
                </a:solidFill>
                <a:latin typeface="Calibri" panose="020F0502020204030204" pitchFamily="34" charset="0"/>
                <a:cs typeface="Calibri" panose="020F0502020204030204" pitchFamily="34" charset="0"/>
                <a:sym typeface="Arial" panose="020B0604020202020204"/>
              </a:rPr>
              <a:t>Làm sạch những món đồ để cho , tặng và chuẩn bị các vật dụng để </a:t>
            </a:r>
            <a:r>
              <a:rPr lang="vi-VN" sz="3600" b="1" kern="0" dirty="0">
                <a:solidFill>
                  <a:srgbClr val="FFFFFF"/>
                </a:solidFill>
                <a:latin typeface="Calibri" panose="020F0502020204030204" pitchFamily="34" charset="0"/>
                <a:cs typeface="Calibri" panose="020F0502020204030204" pitchFamily="34" charset="0"/>
                <a:sym typeface="Arial" panose="020B0604020202020204"/>
              </a:rPr>
              <a:t>đóng gói.</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barn(inVertical)">
                                      <p:cBhvr>
                                        <p:cTn id="7" dur="500"/>
                                        <p:tgtEl>
                                          <p:spTgt spid="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0">
                                            <p:txEl>
                                              <p:pRg st="1" end="1"/>
                                            </p:txEl>
                                          </p:spTgt>
                                        </p:tgtEl>
                                        <p:attrNameLst>
                                          <p:attrName>style.visibility</p:attrName>
                                        </p:attrNameLst>
                                      </p:cBhvr>
                                      <p:to>
                                        <p:strVal val="visible"/>
                                      </p:to>
                                    </p:set>
                                    <p:animEffect transition="in" filter="barn(inVertical)">
                                      <p:cBhvr>
                                        <p:cTn id="12" dur="500"/>
                                        <p:tgtEl>
                                          <p:spTgt spid="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0">
                                            <p:txEl>
                                              <p:pRg st="2" end="2"/>
                                            </p:txEl>
                                          </p:spTgt>
                                        </p:tgtEl>
                                        <p:attrNameLst>
                                          <p:attrName>style.visibility</p:attrName>
                                        </p:attrNameLst>
                                      </p:cBhvr>
                                      <p:to>
                                        <p:strVal val="visible"/>
                                      </p:to>
                                    </p:set>
                                    <p:animEffect transition="in" filter="barn(inVertical)">
                                      <p:cBhvr>
                                        <p:cTn id="17" dur="500"/>
                                        <p:tgtEl>
                                          <p:spTgt spid="3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aphic 12">
            <a:extLst>
              <a:ext uri="{FF2B5EF4-FFF2-40B4-BE49-F238E27FC236}">
                <a16:creationId xmlns="" xmlns:a16="http://schemas.microsoft.com/office/drawing/2014/main" id="{7AB1A499-33B8-C9F6-631C-1374E9851575}"/>
              </a:ext>
            </a:extLst>
          </p:cNvPr>
          <p:cNvGrpSpPr/>
          <p:nvPr/>
        </p:nvGrpSpPr>
        <p:grpSpPr>
          <a:xfrm>
            <a:off x="1761991" y="458076"/>
            <a:ext cx="8213453" cy="5459725"/>
            <a:chOff x="3665215" y="980369"/>
            <a:chExt cx="4686676" cy="2814110"/>
          </a:xfrm>
        </p:grpSpPr>
        <p:sp>
          <p:nvSpPr>
            <p:cNvPr id="6" name="Freeform: Shape 5">
              <a:extLst>
                <a:ext uri="{FF2B5EF4-FFF2-40B4-BE49-F238E27FC236}">
                  <a16:creationId xmlns="" xmlns:a16="http://schemas.microsoft.com/office/drawing/2014/main" id="{29DA243D-E41C-AE8E-EE24-D51DA945F66C}"/>
                </a:ext>
              </a:extLst>
            </p:cNvPr>
            <p:cNvSpPr/>
            <p:nvPr/>
          </p:nvSpPr>
          <p:spPr>
            <a:xfrm>
              <a:off x="3870671" y="1167294"/>
              <a:ext cx="4481220" cy="2627185"/>
            </a:xfrm>
            <a:custGeom>
              <a:avLst/>
              <a:gdLst>
                <a:gd name="connsiteX0" fmla="*/ 2510832 w 4481220"/>
                <a:gd name="connsiteY0" fmla="*/ 0 h 2627185"/>
                <a:gd name="connsiteX1" fmla="*/ 2447594 w 4481220"/>
                <a:gd name="connsiteY1" fmla="*/ 3720 h 2627185"/>
                <a:gd name="connsiteX2" fmla="*/ 2297867 w 4481220"/>
                <a:gd name="connsiteY2" fmla="*/ 44639 h 2627185"/>
                <a:gd name="connsiteX3" fmla="*/ 2296937 w 4481220"/>
                <a:gd name="connsiteY3" fmla="*/ 44639 h 2627185"/>
                <a:gd name="connsiteX4" fmla="*/ 2296007 w 4481220"/>
                <a:gd name="connsiteY4" fmla="*/ 44639 h 2627185"/>
                <a:gd name="connsiteX5" fmla="*/ 2295077 w 4481220"/>
                <a:gd name="connsiteY5" fmla="*/ 44639 h 2627185"/>
                <a:gd name="connsiteX6" fmla="*/ 2296007 w 4481220"/>
                <a:gd name="connsiteY6" fmla="*/ 44639 h 2627185"/>
                <a:gd name="connsiteX7" fmla="*/ 2145351 w 4481220"/>
                <a:gd name="connsiteY7" fmla="*/ 132987 h 2627185"/>
                <a:gd name="connsiteX8" fmla="*/ 2028173 w 4481220"/>
                <a:gd name="connsiteY8" fmla="*/ 249234 h 2627185"/>
                <a:gd name="connsiteX9" fmla="*/ 1998414 w 4481220"/>
                <a:gd name="connsiteY9" fmla="*/ 292013 h 2627185"/>
                <a:gd name="connsiteX10" fmla="*/ 1989114 w 4481220"/>
                <a:gd name="connsiteY10" fmla="*/ 311542 h 2627185"/>
                <a:gd name="connsiteX11" fmla="*/ 1979815 w 4481220"/>
                <a:gd name="connsiteY11" fmla="*/ 314332 h 2627185"/>
                <a:gd name="connsiteX12" fmla="*/ 1963075 w 4481220"/>
                <a:gd name="connsiteY12" fmla="*/ 305032 h 2627185"/>
                <a:gd name="connsiteX13" fmla="*/ 1957495 w 4481220"/>
                <a:gd name="connsiteY13" fmla="*/ 296663 h 2627185"/>
                <a:gd name="connsiteX14" fmla="*/ 1954706 w 4481220"/>
                <a:gd name="connsiteY14" fmla="*/ 292943 h 2627185"/>
                <a:gd name="connsiteX15" fmla="*/ 1948196 w 4481220"/>
                <a:gd name="connsiteY15" fmla="*/ 282713 h 2627185"/>
                <a:gd name="connsiteX16" fmla="*/ 1942615 w 4481220"/>
                <a:gd name="connsiteY16" fmla="*/ 273413 h 2627185"/>
                <a:gd name="connsiteX17" fmla="*/ 1940756 w 4481220"/>
                <a:gd name="connsiteY17" fmla="*/ 271553 h 2627185"/>
                <a:gd name="connsiteX18" fmla="*/ 1935176 w 4481220"/>
                <a:gd name="connsiteY18" fmla="*/ 262254 h 2627185"/>
                <a:gd name="connsiteX19" fmla="*/ 1909136 w 4481220"/>
                <a:gd name="connsiteY19" fmla="*/ 224124 h 2627185"/>
                <a:gd name="connsiteX20" fmla="*/ 1829159 w 4481220"/>
                <a:gd name="connsiteY20" fmla="*/ 146006 h 2627185"/>
                <a:gd name="connsiteX21" fmla="*/ 1704542 w 4481220"/>
                <a:gd name="connsiteY21" fmla="*/ 74398 h 2627185"/>
                <a:gd name="connsiteX22" fmla="*/ 1542725 w 4481220"/>
                <a:gd name="connsiteY22" fmla="*/ 30689 h 2627185"/>
                <a:gd name="connsiteX23" fmla="*/ 1544585 w 4481220"/>
                <a:gd name="connsiteY23" fmla="*/ 31619 h 2627185"/>
                <a:gd name="connsiteX24" fmla="*/ 1460887 w 4481220"/>
                <a:gd name="connsiteY24" fmla="*/ 26039 h 2627185"/>
                <a:gd name="connsiteX25" fmla="*/ 1378120 w 4481220"/>
                <a:gd name="connsiteY25" fmla="*/ 31619 h 2627185"/>
                <a:gd name="connsiteX26" fmla="*/ 1234903 w 4481220"/>
                <a:gd name="connsiteY26" fmla="*/ 69748 h 2627185"/>
                <a:gd name="connsiteX27" fmla="*/ 1137255 w 4481220"/>
                <a:gd name="connsiteY27" fmla="*/ 126477 h 2627185"/>
                <a:gd name="connsiteX28" fmla="*/ 1066577 w 4481220"/>
                <a:gd name="connsiteY28" fmla="*/ 196225 h 2627185"/>
                <a:gd name="connsiteX29" fmla="*/ 1016358 w 4481220"/>
                <a:gd name="connsiteY29" fmla="*/ 281783 h 2627185"/>
                <a:gd name="connsiteX30" fmla="*/ 988459 w 4481220"/>
                <a:gd name="connsiteY30" fmla="*/ 376641 h 2627185"/>
                <a:gd name="connsiteX31" fmla="*/ 990319 w 4481220"/>
                <a:gd name="connsiteY31" fmla="*/ 379431 h 2627185"/>
                <a:gd name="connsiteX32" fmla="*/ 992179 w 4481220"/>
                <a:gd name="connsiteY32" fmla="*/ 392450 h 2627185"/>
                <a:gd name="connsiteX33" fmla="*/ 983809 w 4481220"/>
                <a:gd name="connsiteY33" fmla="*/ 402680 h 2627185"/>
                <a:gd name="connsiteX34" fmla="*/ 974509 w 4481220"/>
                <a:gd name="connsiteY34" fmla="*/ 405470 h 2627185"/>
                <a:gd name="connsiteX35" fmla="*/ 962420 w 4481220"/>
                <a:gd name="connsiteY35" fmla="*/ 400820 h 2627185"/>
                <a:gd name="connsiteX36" fmla="*/ 917781 w 4481220"/>
                <a:gd name="connsiteY36" fmla="*/ 358971 h 2627185"/>
                <a:gd name="connsiteX37" fmla="*/ 852682 w 4481220"/>
                <a:gd name="connsiteY37" fmla="*/ 320842 h 2627185"/>
                <a:gd name="connsiteX38" fmla="*/ 780144 w 4481220"/>
                <a:gd name="connsiteY38" fmla="*/ 301313 h 2627185"/>
                <a:gd name="connsiteX39" fmla="*/ 737365 w 4481220"/>
                <a:gd name="connsiteY39" fmla="*/ 298523 h 2627185"/>
                <a:gd name="connsiteX40" fmla="*/ 689936 w 4481220"/>
                <a:gd name="connsiteY40" fmla="*/ 301313 h 2627185"/>
                <a:gd name="connsiteX41" fmla="*/ 587639 w 4481220"/>
                <a:gd name="connsiteY41" fmla="*/ 329212 h 2627185"/>
                <a:gd name="connsiteX42" fmla="*/ 499291 w 4481220"/>
                <a:gd name="connsiteY42" fmla="*/ 380361 h 2627185"/>
                <a:gd name="connsiteX43" fmla="*/ 438843 w 4481220"/>
                <a:gd name="connsiteY43" fmla="*/ 439879 h 2627185"/>
                <a:gd name="connsiteX44" fmla="*/ 395134 w 4481220"/>
                <a:gd name="connsiteY44" fmla="*/ 514277 h 2627185"/>
                <a:gd name="connsiteX45" fmla="*/ 369094 w 4481220"/>
                <a:gd name="connsiteY45" fmla="*/ 610065 h 2627185"/>
                <a:gd name="connsiteX46" fmla="*/ 370024 w 4481220"/>
                <a:gd name="connsiteY46" fmla="*/ 723522 h 2627185"/>
                <a:gd name="connsiteX47" fmla="*/ 405363 w 4481220"/>
                <a:gd name="connsiteY47" fmla="*/ 854649 h 2627185"/>
                <a:gd name="connsiteX48" fmla="*/ 405363 w 4481220"/>
                <a:gd name="connsiteY48" fmla="*/ 855579 h 2627185"/>
                <a:gd name="connsiteX49" fmla="*/ 426753 w 4481220"/>
                <a:gd name="connsiteY49" fmla="*/ 900218 h 2627185"/>
                <a:gd name="connsiteX50" fmla="*/ 434193 w 4481220"/>
                <a:gd name="connsiteY50" fmla="*/ 903938 h 2627185"/>
                <a:gd name="connsiteX51" fmla="*/ 443492 w 4481220"/>
                <a:gd name="connsiteY51" fmla="*/ 916028 h 2627185"/>
                <a:gd name="connsiteX52" fmla="*/ 441633 w 4481220"/>
                <a:gd name="connsiteY52" fmla="*/ 931837 h 2627185"/>
                <a:gd name="connsiteX53" fmla="*/ 436983 w 4481220"/>
                <a:gd name="connsiteY53" fmla="*/ 937417 h 2627185"/>
                <a:gd name="connsiteX54" fmla="*/ 433263 w 4481220"/>
                <a:gd name="connsiteY54" fmla="*/ 941137 h 2627185"/>
                <a:gd name="connsiteX55" fmla="*/ 425823 w 4481220"/>
                <a:gd name="connsiteY55" fmla="*/ 942997 h 2627185"/>
                <a:gd name="connsiteX56" fmla="*/ 419313 w 4481220"/>
                <a:gd name="connsiteY56" fmla="*/ 941137 h 2627185"/>
                <a:gd name="connsiteX57" fmla="*/ 413733 w 4481220"/>
                <a:gd name="connsiteY57" fmla="*/ 940207 h 2627185"/>
                <a:gd name="connsiteX58" fmla="*/ 370024 w 4481220"/>
                <a:gd name="connsiteY58" fmla="*/ 932767 h 2627185"/>
                <a:gd name="connsiteX59" fmla="*/ 329105 w 4481220"/>
                <a:gd name="connsiteY59" fmla="*/ 929977 h 2627185"/>
                <a:gd name="connsiteX60" fmla="*/ 294696 w 4481220"/>
                <a:gd name="connsiteY60" fmla="*/ 931837 h 2627185"/>
                <a:gd name="connsiteX61" fmla="*/ 227738 w 4481220"/>
                <a:gd name="connsiteY61" fmla="*/ 950437 h 2627185"/>
                <a:gd name="connsiteX62" fmla="*/ 162640 w 4481220"/>
                <a:gd name="connsiteY62" fmla="*/ 988566 h 2627185"/>
                <a:gd name="connsiteX63" fmla="*/ 98471 w 4481220"/>
                <a:gd name="connsiteY63" fmla="*/ 1053664 h 2627185"/>
                <a:gd name="connsiteX64" fmla="*/ 39882 w 4481220"/>
                <a:gd name="connsiteY64" fmla="*/ 1155032 h 2627185"/>
                <a:gd name="connsiteX65" fmla="*/ 3613 w 4481220"/>
                <a:gd name="connsiteY65" fmla="*/ 1286159 h 2627185"/>
                <a:gd name="connsiteX66" fmla="*/ 2683 w 4481220"/>
                <a:gd name="connsiteY66" fmla="*/ 1401476 h 2627185"/>
                <a:gd name="connsiteX67" fmla="*/ 27793 w 4481220"/>
                <a:gd name="connsiteY67" fmla="*/ 1498193 h 2627185"/>
                <a:gd name="connsiteX68" fmla="*/ 68712 w 4481220"/>
                <a:gd name="connsiteY68" fmla="*/ 1567942 h 2627185"/>
                <a:gd name="connsiteX69" fmla="*/ 124510 w 4481220"/>
                <a:gd name="connsiteY69" fmla="*/ 1623740 h 2627185"/>
                <a:gd name="connsiteX70" fmla="*/ 197049 w 4481220"/>
                <a:gd name="connsiteY70" fmla="*/ 1665589 h 2627185"/>
                <a:gd name="connsiteX71" fmla="*/ 210068 w 4481220"/>
                <a:gd name="connsiteY71" fmla="*/ 1670239 h 2627185"/>
                <a:gd name="connsiteX72" fmla="*/ 220298 w 4481220"/>
                <a:gd name="connsiteY72" fmla="*/ 1677679 h 2627185"/>
                <a:gd name="connsiteX73" fmla="*/ 222158 w 4481220"/>
                <a:gd name="connsiteY73" fmla="*/ 1690699 h 2627185"/>
                <a:gd name="connsiteX74" fmla="*/ 220298 w 4481220"/>
                <a:gd name="connsiteY74" fmla="*/ 1695349 h 2627185"/>
                <a:gd name="connsiteX75" fmla="*/ 216578 w 4481220"/>
                <a:gd name="connsiteY75" fmla="*/ 1701858 h 2627185"/>
                <a:gd name="connsiteX76" fmla="*/ 202628 w 4481220"/>
                <a:gd name="connsiteY76" fmla="*/ 1718598 h 2627185"/>
                <a:gd name="connsiteX77" fmla="*/ 165429 w 4481220"/>
                <a:gd name="connsiteY77" fmla="*/ 1782766 h 2627185"/>
                <a:gd name="connsiteX78" fmla="*/ 137530 w 4481220"/>
                <a:gd name="connsiteY78" fmla="*/ 1887854 h 2627185"/>
                <a:gd name="connsiteX79" fmla="*/ 138460 w 4481220"/>
                <a:gd name="connsiteY79" fmla="*/ 2029210 h 2627185"/>
                <a:gd name="connsiteX80" fmla="*/ 174729 w 4481220"/>
                <a:gd name="connsiteY80" fmla="*/ 2164987 h 2627185"/>
                <a:gd name="connsiteX81" fmla="*/ 221228 w 4481220"/>
                <a:gd name="connsiteY81" fmla="*/ 2246825 h 2627185"/>
                <a:gd name="connsiteX82" fmla="*/ 281676 w 4481220"/>
                <a:gd name="connsiteY82" fmla="*/ 2307273 h 2627185"/>
                <a:gd name="connsiteX83" fmla="*/ 386764 w 4481220"/>
                <a:gd name="connsiteY83" fmla="*/ 2367722 h 2627185"/>
                <a:gd name="connsiteX84" fmla="*/ 561600 w 4481220"/>
                <a:gd name="connsiteY84" fmla="*/ 2414221 h 2627185"/>
                <a:gd name="connsiteX85" fmla="*/ 654597 w 4481220"/>
                <a:gd name="connsiteY85" fmla="*/ 2419801 h 2627185"/>
                <a:gd name="connsiteX86" fmla="*/ 737365 w 4481220"/>
                <a:gd name="connsiteY86" fmla="*/ 2415151 h 2627185"/>
                <a:gd name="connsiteX87" fmla="*/ 858262 w 4481220"/>
                <a:gd name="connsiteY87" fmla="*/ 2383532 h 2627185"/>
                <a:gd name="connsiteX88" fmla="*/ 944750 w 4481220"/>
                <a:gd name="connsiteY88" fmla="*/ 2333313 h 2627185"/>
                <a:gd name="connsiteX89" fmla="*/ 1009848 w 4481220"/>
                <a:gd name="connsiteY89" fmla="*/ 2267285 h 2627185"/>
                <a:gd name="connsiteX90" fmla="*/ 1024728 w 4481220"/>
                <a:gd name="connsiteY90" fmla="*/ 2260775 h 2627185"/>
                <a:gd name="connsiteX91" fmla="*/ 1039608 w 4481220"/>
                <a:gd name="connsiteY91" fmla="*/ 2267285 h 2627185"/>
                <a:gd name="connsiteX92" fmla="*/ 1046118 w 4481220"/>
                <a:gd name="connsiteY92" fmla="*/ 2282164 h 2627185"/>
                <a:gd name="connsiteX93" fmla="*/ 1043328 w 4481220"/>
                <a:gd name="connsiteY93" fmla="*/ 2292394 h 2627185"/>
                <a:gd name="connsiteX94" fmla="*/ 1046118 w 4481220"/>
                <a:gd name="connsiteY94" fmla="*/ 2299834 h 2627185"/>
                <a:gd name="connsiteX95" fmla="*/ 1101916 w 4481220"/>
                <a:gd name="connsiteY95" fmla="*/ 2392831 h 2627185"/>
                <a:gd name="connsiteX96" fmla="*/ 1133535 w 4481220"/>
                <a:gd name="connsiteY96" fmla="*/ 2429101 h 2627185"/>
                <a:gd name="connsiteX97" fmla="*/ 1164225 w 4481220"/>
                <a:gd name="connsiteY97" fmla="*/ 2456070 h 2627185"/>
                <a:gd name="connsiteX98" fmla="*/ 1257223 w 4481220"/>
                <a:gd name="connsiteY98" fmla="*/ 2510009 h 2627185"/>
                <a:gd name="connsiteX99" fmla="*/ 1404159 w 4481220"/>
                <a:gd name="connsiteY99" fmla="*/ 2549068 h 2627185"/>
                <a:gd name="connsiteX100" fmla="*/ 1496226 w 4481220"/>
                <a:gd name="connsiteY100" fmla="*/ 2554647 h 2627185"/>
                <a:gd name="connsiteX101" fmla="*/ 1593874 w 4481220"/>
                <a:gd name="connsiteY101" fmla="*/ 2548137 h 2627185"/>
                <a:gd name="connsiteX102" fmla="*/ 1768710 w 4481220"/>
                <a:gd name="connsiteY102" fmla="*/ 2500709 h 2627185"/>
                <a:gd name="connsiteX103" fmla="*/ 1885887 w 4481220"/>
                <a:gd name="connsiteY103" fmla="*/ 2433750 h 2627185"/>
                <a:gd name="connsiteX104" fmla="*/ 1959355 w 4481220"/>
                <a:gd name="connsiteY104" fmla="*/ 2361212 h 2627185"/>
                <a:gd name="connsiteX105" fmla="*/ 2003994 w 4481220"/>
                <a:gd name="connsiteY105" fmla="*/ 2284024 h 2627185"/>
                <a:gd name="connsiteX106" fmla="*/ 2016084 w 4481220"/>
                <a:gd name="connsiteY106" fmla="*/ 2251475 h 2627185"/>
                <a:gd name="connsiteX107" fmla="*/ 2021663 w 4481220"/>
                <a:gd name="connsiteY107" fmla="*/ 2243105 h 2627185"/>
                <a:gd name="connsiteX108" fmla="*/ 2040263 w 4481220"/>
                <a:gd name="connsiteY108" fmla="*/ 2228225 h 2627185"/>
                <a:gd name="connsiteX109" fmla="*/ 2054213 w 4481220"/>
                <a:gd name="connsiteY109" fmla="*/ 2234735 h 2627185"/>
                <a:gd name="connsiteX110" fmla="*/ 2058863 w 4481220"/>
                <a:gd name="connsiteY110" fmla="*/ 2247755 h 2627185"/>
                <a:gd name="connsiteX111" fmla="*/ 2058863 w 4481220"/>
                <a:gd name="connsiteY111" fmla="*/ 2257055 h 2627185"/>
                <a:gd name="connsiteX112" fmla="*/ 2059793 w 4481220"/>
                <a:gd name="connsiteY112" fmla="*/ 2262635 h 2627185"/>
                <a:gd name="connsiteX113" fmla="*/ 2059793 w 4481220"/>
                <a:gd name="connsiteY113" fmla="*/ 2264494 h 2627185"/>
                <a:gd name="connsiteX114" fmla="*/ 2063512 w 4481220"/>
                <a:gd name="connsiteY114" fmla="*/ 2282164 h 2627185"/>
                <a:gd name="connsiteX115" fmla="*/ 2070953 w 4481220"/>
                <a:gd name="connsiteY115" fmla="*/ 2305414 h 2627185"/>
                <a:gd name="connsiteX116" fmla="*/ 2093272 w 4481220"/>
                <a:gd name="connsiteY116" fmla="*/ 2343543 h 2627185"/>
                <a:gd name="connsiteX117" fmla="*/ 2129541 w 4481220"/>
                <a:gd name="connsiteY117" fmla="*/ 2378882 h 2627185"/>
                <a:gd name="connsiteX118" fmla="*/ 2195569 w 4481220"/>
                <a:gd name="connsiteY118" fmla="*/ 2417011 h 2627185"/>
                <a:gd name="connsiteX119" fmla="*/ 2314606 w 4481220"/>
                <a:gd name="connsiteY119" fmla="*/ 2448630 h 2627185"/>
                <a:gd name="connsiteX120" fmla="*/ 2388075 w 4481220"/>
                <a:gd name="connsiteY120" fmla="*/ 2453280 h 2627185"/>
                <a:gd name="connsiteX121" fmla="*/ 2461543 w 4481220"/>
                <a:gd name="connsiteY121" fmla="*/ 2448630 h 2627185"/>
                <a:gd name="connsiteX122" fmla="*/ 2571280 w 4481220"/>
                <a:gd name="connsiteY122" fmla="*/ 2419801 h 2627185"/>
                <a:gd name="connsiteX123" fmla="*/ 2629869 w 4481220"/>
                <a:gd name="connsiteY123" fmla="*/ 2386322 h 2627185"/>
                <a:gd name="connsiteX124" fmla="*/ 2659628 w 4481220"/>
                <a:gd name="connsiteY124" fmla="*/ 2356562 h 2627185"/>
                <a:gd name="connsiteX125" fmla="*/ 2676368 w 4481220"/>
                <a:gd name="connsiteY125" fmla="*/ 2327733 h 2627185"/>
                <a:gd name="connsiteX126" fmla="*/ 2684738 w 4481220"/>
                <a:gd name="connsiteY126" fmla="*/ 2317503 h 2627185"/>
                <a:gd name="connsiteX127" fmla="*/ 2694037 w 4481220"/>
                <a:gd name="connsiteY127" fmla="*/ 2314713 h 2627185"/>
                <a:gd name="connsiteX128" fmla="*/ 2698687 w 4481220"/>
                <a:gd name="connsiteY128" fmla="*/ 2315643 h 2627185"/>
                <a:gd name="connsiteX129" fmla="*/ 2700547 w 4481220"/>
                <a:gd name="connsiteY129" fmla="*/ 2314713 h 2627185"/>
                <a:gd name="connsiteX130" fmla="*/ 2701477 w 4481220"/>
                <a:gd name="connsiteY130" fmla="*/ 2314713 h 2627185"/>
                <a:gd name="connsiteX131" fmla="*/ 2706127 w 4481220"/>
                <a:gd name="connsiteY131" fmla="*/ 2313783 h 2627185"/>
                <a:gd name="connsiteX132" fmla="*/ 2723796 w 4481220"/>
                <a:gd name="connsiteY132" fmla="*/ 2326803 h 2627185"/>
                <a:gd name="connsiteX133" fmla="*/ 2726587 w 4481220"/>
                <a:gd name="connsiteY133" fmla="*/ 2335173 h 2627185"/>
                <a:gd name="connsiteX134" fmla="*/ 2727516 w 4481220"/>
                <a:gd name="connsiteY134" fmla="*/ 2337033 h 2627185"/>
                <a:gd name="connsiteX135" fmla="*/ 2731237 w 4481220"/>
                <a:gd name="connsiteY135" fmla="*/ 2344473 h 2627185"/>
                <a:gd name="connsiteX136" fmla="*/ 2732166 w 4481220"/>
                <a:gd name="connsiteY136" fmla="*/ 2347263 h 2627185"/>
                <a:gd name="connsiteX137" fmla="*/ 2734956 w 4481220"/>
                <a:gd name="connsiteY137" fmla="*/ 2352842 h 2627185"/>
                <a:gd name="connsiteX138" fmla="*/ 2741466 w 4481220"/>
                <a:gd name="connsiteY138" fmla="*/ 2366792 h 2627185"/>
                <a:gd name="connsiteX139" fmla="*/ 2755416 w 4481220"/>
                <a:gd name="connsiteY139" fmla="*/ 2394691 h 2627185"/>
                <a:gd name="connsiteX140" fmla="*/ 2787035 w 4481220"/>
                <a:gd name="connsiteY140" fmla="*/ 2443050 h 2627185"/>
                <a:gd name="connsiteX141" fmla="*/ 2857713 w 4481220"/>
                <a:gd name="connsiteY141" fmla="*/ 2513729 h 2627185"/>
                <a:gd name="connsiteX142" fmla="*/ 2967450 w 4481220"/>
                <a:gd name="connsiteY142" fmla="*/ 2576967 h 2627185"/>
                <a:gd name="connsiteX143" fmla="*/ 3132986 w 4481220"/>
                <a:gd name="connsiteY143" fmla="*/ 2620676 h 2627185"/>
                <a:gd name="connsiteX144" fmla="*/ 3236214 w 4481220"/>
                <a:gd name="connsiteY144" fmla="*/ 2627186 h 2627185"/>
                <a:gd name="connsiteX145" fmla="*/ 3351531 w 4481220"/>
                <a:gd name="connsiteY145" fmla="*/ 2619746 h 2627185"/>
                <a:gd name="connsiteX146" fmla="*/ 3565426 w 4481220"/>
                <a:gd name="connsiteY146" fmla="*/ 2563017 h 2627185"/>
                <a:gd name="connsiteX147" fmla="*/ 3711432 w 4481220"/>
                <a:gd name="connsiteY147" fmla="*/ 2479319 h 2627185"/>
                <a:gd name="connsiteX148" fmla="*/ 3799780 w 4481220"/>
                <a:gd name="connsiteY148" fmla="*/ 2392831 h 2627185"/>
                <a:gd name="connsiteX149" fmla="*/ 3850929 w 4481220"/>
                <a:gd name="connsiteY149" fmla="*/ 2305414 h 2627185"/>
                <a:gd name="connsiteX150" fmla="*/ 3875108 w 4481220"/>
                <a:gd name="connsiteY150" fmla="*/ 2215206 h 2627185"/>
                <a:gd name="connsiteX151" fmla="*/ 3876968 w 4481220"/>
                <a:gd name="connsiteY151" fmla="*/ 2201256 h 2627185"/>
                <a:gd name="connsiteX152" fmla="*/ 3881618 w 4481220"/>
                <a:gd name="connsiteY152" fmla="*/ 2190096 h 2627185"/>
                <a:gd name="connsiteX153" fmla="*/ 3888128 w 4481220"/>
                <a:gd name="connsiteY153" fmla="*/ 2186376 h 2627185"/>
                <a:gd name="connsiteX154" fmla="*/ 3904867 w 4481220"/>
                <a:gd name="connsiteY154" fmla="*/ 2178937 h 2627185"/>
                <a:gd name="connsiteX155" fmla="*/ 3910447 w 4481220"/>
                <a:gd name="connsiteY155" fmla="*/ 2179867 h 2627185"/>
                <a:gd name="connsiteX156" fmla="*/ 3953226 w 4481220"/>
                <a:gd name="connsiteY156" fmla="*/ 2187306 h 2627185"/>
                <a:gd name="connsiteX157" fmla="*/ 4008095 w 4481220"/>
                <a:gd name="connsiteY157" fmla="*/ 2191026 h 2627185"/>
                <a:gd name="connsiteX158" fmla="*/ 4060174 w 4481220"/>
                <a:gd name="connsiteY158" fmla="*/ 2188236 h 2627185"/>
                <a:gd name="connsiteX159" fmla="*/ 4158751 w 4481220"/>
                <a:gd name="connsiteY159" fmla="*/ 2161267 h 2627185"/>
                <a:gd name="connsiteX160" fmla="*/ 4256399 w 4481220"/>
                <a:gd name="connsiteY160" fmla="*/ 2103609 h 2627185"/>
                <a:gd name="connsiteX161" fmla="*/ 4348467 w 4481220"/>
                <a:gd name="connsiteY161" fmla="*/ 2010611 h 2627185"/>
                <a:gd name="connsiteX162" fmla="*/ 4424725 w 4481220"/>
                <a:gd name="connsiteY162" fmla="*/ 1879484 h 2627185"/>
                <a:gd name="connsiteX163" fmla="*/ 4424725 w 4481220"/>
                <a:gd name="connsiteY163" fmla="*/ 1878554 h 2627185"/>
                <a:gd name="connsiteX164" fmla="*/ 4465644 w 4481220"/>
                <a:gd name="connsiteY164" fmla="*/ 1731618 h 2627185"/>
                <a:gd name="connsiteX165" fmla="*/ 4466574 w 4481220"/>
                <a:gd name="connsiteY165" fmla="*/ 1600491 h 2627185"/>
                <a:gd name="connsiteX166" fmla="*/ 4438674 w 4481220"/>
                <a:gd name="connsiteY166" fmla="*/ 1495403 h 2627185"/>
                <a:gd name="connsiteX167" fmla="*/ 4391246 w 4481220"/>
                <a:gd name="connsiteY167" fmla="*/ 1414495 h 2627185"/>
                <a:gd name="connsiteX168" fmla="*/ 4323357 w 4481220"/>
                <a:gd name="connsiteY168" fmla="*/ 1346607 h 2627185"/>
                <a:gd name="connsiteX169" fmla="*/ 4272208 w 4481220"/>
                <a:gd name="connsiteY169" fmla="*/ 1313128 h 2627185"/>
                <a:gd name="connsiteX170" fmla="*/ 4261979 w 4481220"/>
                <a:gd name="connsiteY170" fmla="*/ 1292668 h 2627185"/>
                <a:gd name="connsiteX171" fmla="*/ 4271279 w 4481220"/>
                <a:gd name="connsiteY171" fmla="*/ 1268489 h 2627185"/>
                <a:gd name="connsiteX172" fmla="*/ 4282438 w 4481220"/>
                <a:gd name="connsiteY172" fmla="*/ 1262909 h 2627185"/>
                <a:gd name="connsiteX173" fmla="*/ 4286158 w 4481220"/>
                <a:gd name="connsiteY173" fmla="*/ 1261049 h 2627185"/>
                <a:gd name="connsiteX174" fmla="*/ 4294528 w 4481220"/>
                <a:gd name="connsiteY174" fmla="*/ 1257329 h 2627185"/>
                <a:gd name="connsiteX175" fmla="*/ 4354976 w 4481220"/>
                <a:gd name="connsiteY175" fmla="*/ 1221990 h 2627185"/>
                <a:gd name="connsiteX176" fmla="*/ 4407985 w 4481220"/>
                <a:gd name="connsiteY176" fmla="*/ 1168981 h 2627185"/>
                <a:gd name="connsiteX177" fmla="*/ 4450764 w 4481220"/>
                <a:gd name="connsiteY177" fmla="*/ 1094583 h 2627185"/>
                <a:gd name="connsiteX178" fmla="*/ 4477734 w 4481220"/>
                <a:gd name="connsiteY178" fmla="*/ 996936 h 2627185"/>
                <a:gd name="connsiteX179" fmla="*/ 4477734 w 4481220"/>
                <a:gd name="connsiteY179" fmla="*/ 887198 h 2627185"/>
                <a:gd name="connsiteX180" fmla="*/ 4451694 w 4481220"/>
                <a:gd name="connsiteY180" fmla="*/ 792341 h 2627185"/>
                <a:gd name="connsiteX181" fmla="*/ 4405195 w 4481220"/>
                <a:gd name="connsiteY181" fmla="*/ 712362 h 2627185"/>
                <a:gd name="connsiteX182" fmla="*/ 4337307 w 4481220"/>
                <a:gd name="connsiteY182" fmla="*/ 644474 h 2627185"/>
                <a:gd name="connsiteX183" fmla="*/ 4240589 w 4481220"/>
                <a:gd name="connsiteY183" fmla="*/ 588676 h 2627185"/>
                <a:gd name="connsiteX184" fmla="*/ 4113182 w 4481220"/>
                <a:gd name="connsiteY184" fmla="*/ 554266 h 2627185"/>
                <a:gd name="connsiteX185" fmla="*/ 4047154 w 4481220"/>
                <a:gd name="connsiteY185" fmla="*/ 550547 h 2627185"/>
                <a:gd name="connsiteX186" fmla="*/ 3978336 w 4481220"/>
                <a:gd name="connsiteY186" fmla="*/ 555196 h 2627185"/>
                <a:gd name="connsiteX187" fmla="*/ 3901148 w 4481220"/>
                <a:gd name="connsiteY187" fmla="*/ 571936 h 2627185"/>
                <a:gd name="connsiteX188" fmla="*/ 3896498 w 4481220"/>
                <a:gd name="connsiteY188" fmla="*/ 572866 h 2627185"/>
                <a:gd name="connsiteX189" fmla="*/ 3880688 w 4481220"/>
                <a:gd name="connsiteY189" fmla="*/ 560776 h 2627185"/>
                <a:gd name="connsiteX190" fmla="*/ 3875108 w 4481220"/>
                <a:gd name="connsiteY190" fmla="*/ 551477 h 2627185"/>
                <a:gd name="connsiteX191" fmla="*/ 3857439 w 4481220"/>
                <a:gd name="connsiteY191" fmla="*/ 470568 h 2627185"/>
                <a:gd name="connsiteX192" fmla="*/ 3833259 w 4481220"/>
                <a:gd name="connsiteY192" fmla="*/ 399890 h 2627185"/>
                <a:gd name="connsiteX193" fmla="*/ 3770021 w 4481220"/>
                <a:gd name="connsiteY193" fmla="*/ 289223 h 2627185"/>
                <a:gd name="connsiteX194" fmla="*/ 3691903 w 4481220"/>
                <a:gd name="connsiteY194" fmla="*/ 211105 h 2627185"/>
                <a:gd name="connsiteX195" fmla="*/ 3584025 w 4481220"/>
                <a:gd name="connsiteY195" fmla="*/ 148796 h 2627185"/>
                <a:gd name="connsiteX196" fmla="*/ 3448249 w 4481220"/>
                <a:gd name="connsiteY196" fmla="*/ 111597 h 2627185"/>
                <a:gd name="connsiteX197" fmla="*/ 3371990 w 4481220"/>
                <a:gd name="connsiteY197" fmla="*/ 106947 h 2627185"/>
                <a:gd name="connsiteX198" fmla="*/ 3288293 w 4481220"/>
                <a:gd name="connsiteY198" fmla="*/ 112527 h 2627185"/>
                <a:gd name="connsiteX199" fmla="*/ 3116247 w 4481220"/>
                <a:gd name="connsiteY199" fmla="*/ 159026 h 2627185"/>
                <a:gd name="connsiteX200" fmla="*/ 2975820 w 4481220"/>
                <a:gd name="connsiteY200" fmla="*/ 240864 h 2627185"/>
                <a:gd name="connsiteX201" fmla="*/ 2891192 w 4481220"/>
                <a:gd name="connsiteY201" fmla="*/ 319912 h 2627185"/>
                <a:gd name="connsiteX202" fmla="*/ 2887473 w 4481220"/>
                <a:gd name="connsiteY202" fmla="*/ 324562 h 2627185"/>
                <a:gd name="connsiteX203" fmla="*/ 2875383 w 4481220"/>
                <a:gd name="connsiteY203" fmla="*/ 329212 h 2627185"/>
                <a:gd name="connsiteX204" fmla="*/ 2858643 w 4481220"/>
                <a:gd name="connsiteY204" fmla="*/ 317122 h 2627185"/>
                <a:gd name="connsiteX205" fmla="*/ 2827024 w 4481220"/>
                <a:gd name="connsiteY205" fmla="*/ 212965 h 2627185"/>
                <a:gd name="connsiteX206" fmla="*/ 2774945 w 4481220"/>
                <a:gd name="connsiteY206" fmla="*/ 121827 h 2627185"/>
                <a:gd name="connsiteX207" fmla="*/ 2718217 w 4481220"/>
                <a:gd name="connsiteY207" fmla="*/ 65098 h 2627185"/>
                <a:gd name="connsiteX208" fmla="*/ 2649398 w 4481220"/>
                <a:gd name="connsiteY208" fmla="*/ 25109 h 2627185"/>
                <a:gd name="connsiteX209" fmla="*/ 2559191 w 4481220"/>
                <a:gd name="connsiteY209" fmla="*/ 930 h 2627185"/>
                <a:gd name="connsiteX210" fmla="*/ 2510832 w 4481220"/>
                <a:gd name="connsiteY210" fmla="*/ 0 h 2627185"/>
                <a:gd name="connsiteX211" fmla="*/ 2510832 w 4481220"/>
                <a:gd name="connsiteY211" fmla="*/ 0 h 2627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Lst>
              <a:rect l="l" t="t" r="r" b="b"/>
              <a:pathLst>
                <a:path w="4481220" h="2627185">
                  <a:moveTo>
                    <a:pt x="2510832" y="0"/>
                  </a:moveTo>
                  <a:cubicBezTo>
                    <a:pt x="2490372" y="0"/>
                    <a:pt x="2468983" y="930"/>
                    <a:pt x="2447594" y="3720"/>
                  </a:cubicBezTo>
                  <a:cubicBezTo>
                    <a:pt x="2397375" y="11160"/>
                    <a:pt x="2347156" y="24179"/>
                    <a:pt x="2297867" y="44639"/>
                  </a:cubicBezTo>
                  <a:lnTo>
                    <a:pt x="2296937" y="44639"/>
                  </a:lnTo>
                  <a:lnTo>
                    <a:pt x="2296007" y="44639"/>
                  </a:lnTo>
                  <a:lnTo>
                    <a:pt x="2295077" y="44639"/>
                  </a:lnTo>
                  <a:lnTo>
                    <a:pt x="2296007" y="44639"/>
                  </a:lnTo>
                  <a:cubicBezTo>
                    <a:pt x="2242999" y="66958"/>
                    <a:pt x="2191850" y="96718"/>
                    <a:pt x="2145351" y="132987"/>
                  </a:cubicBezTo>
                  <a:cubicBezTo>
                    <a:pt x="2100712" y="167396"/>
                    <a:pt x="2061653" y="206455"/>
                    <a:pt x="2028173" y="249234"/>
                  </a:cubicBezTo>
                  <a:cubicBezTo>
                    <a:pt x="2017944" y="263184"/>
                    <a:pt x="2007714" y="277133"/>
                    <a:pt x="1998414" y="292013"/>
                  </a:cubicBezTo>
                  <a:cubicBezTo>
                    <a:pt x="2000274" y="300383"/>
                    <a:pt x="1996555" y="307822"/>
                    <a:pt x="1989114" y="311542"/>
                  </a:cubicBezTo>
                  <a:cubicBezTo>
                    <a:pt x="1986324" y="313402"/>
                    <a:pt x="1982605" y="314332"/>
                    <a:pt x="1979815" y="314332"/>
                  </a:cubicBezTo>
                  <a:cubicBezTo>
                    <a:pt x="1972375" y="314332"/>
                    <a:pt x="1966795" y="310612"/>
                    <a:pt x="1963075" y="305032"/>
                  </a:cubicBezTo>
                  <a:cubicBezTo>
                    <a:pt x="1961215" y="302243"/>
                    <a:pt x="1959355" y="299453"/>
                    <a:pt x="1957495" y="296663"/>
                  </a:cubicBezTo>
                  <a:cubicBezTo>
                    <a:pt x="1956565" y="294803"/>
                    <a:pt x="1955635" y="293873"/>
                    <a:pt x="1954706" y="292943"/>
                  </a:cubicBezTo>
                  <a:cubicBezTo>
                    <a:pt x="1952846" y="289223"/>
                    <a:pt x="1950056" y="286433"/>
                    <a:pt x="1948196" y="282713"/>
                  </a:cubicBezTo>
                  <a:cubicBezTo>
                    <a:pt x="1946336" y="279923"/>
                    <a:pt x="1944476" y="276203"/>
                    <a:pt x="1942615" y="273413"/>
                  </a:cubicBezTo>
                  <a:lnTo>
                    <a:pt x="1940756" y="271553"/>
                  </a:lnTo>
                  <a:lnTo>
                    <a:pt x="1935176" y="262254"/>
                  </a:lnTo>
                  <a:cubicBezTo>
                    <a:pt x="1925876" y="247374"/>
                    <a:pt x="1917507" y="234354"/>
                    <a:pt x="1909136" y="224124"/>
                  </a:cubicBezTo>
                  <a:cubicBezTo>
                    <a:pt x="1887747" y="197155"/>
                    <a:pt x="1860778" y="171116"/>
                    <a:pt x="1829159" y="146006"/>
                  </a:cubicBezTo>
                  <a:cubicBezTo>
                    <a:pt x="1791960" y="117177"/>
                    <a:pt x="1750111" y="92998"/>
                    <a:pt x="1704542" y="74398"/>
                  </a:cubicBezTo>
                  <a:cubicBezTo>
                    <a:pt x="1653393" y="53009"/>
                    <a:pt x="1598524" y="38129"/>
                    <a:pt x="1542725" y="30689"/>
                  </a:cubicBezTo>
                  <a:lnTo>
                    <a:pt x="1544585" y="31619"/>
                  </a:lnTo>
                  <a:cubicBezTo>
                    <a:pt x="1517616" y="27899"/>
                    <a:pt x="1488787" y="26039"/>
                    <a:pt x="1460887" y="26039"/>
                  </a:cubicBezTo>
                  <a:cubicBezTo>
                    <a:pt x="1432988" y="26039"/>
                    <a:pt x="1405089" y="27899"/>
                    <a:pt x="1378120" y="31619"/>
                  </a:cubicBezTo>
                  <a:cubicBezTo>
                    <a:pt x="1327901" y="38129"/>
                    <a:pt x="1279542" y="51149"/>
                    <a:pt x="1234903" y="69748"/>
                  </a:cubicBezTo>
                  <a:cubicBezTo>
                    <a:pt x="1199564" y="84628"/>
                    <a:pt x="1166085" y="104157"/>
                    <a:pt x="1137255" y="126477"/>
                  </a:cubicBezTo>
                  <a:cubicBezTo>
                    <a:pt x="1110286" y="146936"/>
                    <a:pt x="1087036" y="171116"/>
                    <a:pt x="1066577" y="196225"/>
                  </a:cubicBezTo>
                  <a:cubicBezTo>
                    <a:pt x="1046118" y="222265"/>
                    <a:pt x="1029378" y="251094"/>
                    <a:pt x="1016358" y="281783"/>
                  </a:cubicBezTo>
                  <a:cubicBezTo>
                    <a:pt x="1004269" y="311542"/>
                    <a:pt x="994969" y="343162"/>
                    <a:pt x="988459" y="376641"/>
                  </a:cubicBezTo>
                  <a:lnTo>
                    <a:pt x="990319" y="379431"/>
                  </a:lnTo>
                  <a:cubicBezTo>
                    <a:pt x="992179" y="383151"/>
                    <a:pt x="993109" y="387800"/>
                    <a:pt x="992179" y="392450"/>
                  </a:cubicBezTo>
                  <a:cubicBezTo>
                    <a:pt x="991249" y="397100"/>
                    <a:pt x="988459" y="400820"/>
                    <a:pt x="983809" y="402680"/>
                  </a:cubicBezTo>
                  <a:cubicBezTo>
                    <a:pt x="981019" y="404540"/>
                    <a:pt x="978230" y="405470"/>
                    <a:pt x="974509" y="405470"/>
                  </a:cubicBezTo>
                  <a:cubicBezTo>
                    <a:pt x="969860" y="405470"/>
                    <a:pt x="965210" y="403610"/>
                    <a:pt x="962420" y="400820"/>
                  </a:cubicBezTo>
                  <a:cubicBezTo>
                    <a:pt x="947540" y="384081"/>
                    <a:pt x="932660" y="371061"/>
                    <a:pt x="917781" y="358971"/>
                  </a:cubicBezTo>
                  <a:cubicBezTo>
                    <a:pt x="897321" y="343162"/>
                    <a:pt x="875002" y="330142"/>
                    <a:pt x="852682" y="320842"/>
                  </a:cubicBezTo>
                  <a:cubicBezTo>
                    <a:pt x="829433" y="311542"/>
                    <a:pt x="805254" y="305032"/>
                    <a:pt x="780144" y="301313"/>
                  </a:cubicBezTo>
                  <a:cubicBezTo>
                    <a:pt x="766195" y="299453"/>
                    <a:pt x="752245" y="298523"/>
                    <a:pt x="737365" y="298523"/>
                  </a:cubicBezTo>
                  <a:cubicBezTo>
                    <a:pt x="721556" y="298523"/>
                    <a:pt x="705746" y="299453"/>
                    <a:pt x="689936" y="301313"/>
                  </a:cubicBezTo>
                  <a:cubicBezTo>
                    <a:pt x="655527" y="306892"/>
                    <a:pt x="621118" y="316192"/>
                    <a:pt x="587639" y="329212"/>
                  </a:cubicBezTo>
                  <a:cubicBezTo>
                    <a:pt x="555090" y="343162"/>
                    <a:pt x="525331" y="359901"/>
                    <a:pt x="499291" y="380361"/>
                  </a:cubicBezTo>
                  <a:cubicBezTo>
                    <a:pt x="476972" y="398030"/>
                    <a:pt x="456512" y="418490"/>
                    <a:pt x="438843" y="439879"/>
                  </a:cubicBezTo>
                  <a:cubicBezTo>
                    <a:pt x="421173" y="463129"/>
                    <a:pt x="406293" y="488238"/>
                    <a:pt x="395134" y="514277"/>
                  </a:cubicBezTo>
                  <a:cubicBezTo>
                    <a:pt x="383044" y="544037"/>
                    <a:pt x="373744" y="576586"/>
                    <a:pt x="369094" y="610065"/>
                  </a:cubicBezTo>
                  <a:cubicBezTo>
                    <a:pt x="364444" y="646334"/>
                    <a:pt x="364444" y="684463"/>
                    <a:pt x="370024" y="723522"/>
                  </a:cubicBezTo>
                  <a:cubicBezTo>
                    <a:pt x="376534" y="769091"/>
                    <a:pt x="388624" y="812800"/>
                    <a:pt x="405363" y="854649"/>
                  </a:cubicBezTo>
                  <a:lnTo>
                    <a:pt x="405363" y="855579"/>
                  </a:lnTo>
                  <a:cubicBezTo>
                    <a:pt x="411873" y="870459"/>
                    <a:pt x="419313" y="885338"/>
                    <a:pt x="426753" y="900218"/>
                  </a:cubicBezTo>
                  <a:cubicBezTo>
                    <a:pt x="429543" y="901148"/>
                    <a:pt x="431403" y="903008"/>
                    <a:pt x="434193" y="903938"/>
                  </a:cubicBezTo>
                  <a:cubicBezTo>
                    <a:pt x="438843" y="906728"/>
                    <a:pt x="441633" y="910448"/>
                    <a:pt x="443492" y="916028"/>
                  </a:cubicBezTo>
                  <a:cubicBezTo>
                    <a:pt x="445353" y="921607"/>
                    <a:pt x="444422" y="927187"/>
                    <a:pt x="441633" y="931837"/>
                  </a:cubicBezTo>
                  <a:cubicBezTo>
                    <a:pt x="440703" y="933697"/>
                    <a:pt x="438843" y="935557"/>
                    <a:pt x="436983" y="937417"/>
                  </a:cubicBezTo>
                  <a:cubicBezTo>
                    <a:pt x="436053" y="938347"/>
                    <a:pt x="434193" y="940207"/>
                    <a:pt x="433263" y="941137"/>
                  </a:cubicBezTo>
                  <a:cubicBezTo>
                    <a:pt x="431403" y="942067"/>
                    <a:pt x="428613" y="942997"/>
                    <a:pt x="425823" y="942997"/>
                  </a:cubicBezTo>
                  <a:cubicBezTo>
                    <a:pt x="423033" y="942997"/>
                    <a:pt x="421173" y="942067"/>
                    <a:pt x="419313" y="941137"/>
                  </a:cubicBezTo>
                  <a:lnTo>
                    <a:pt x="413733" y="940207"/>
                  </a:lnTo>
                  <a:cubicBezTo>
                    <a:pt x="399784" y="937417"/>
                    <a:pt x="384904" y="934627"/>
                    <a:pt x="370024" y="932767"/>
                  </a:cubicBezTo>
                  <a:cubicBezTo>
                    <a:pt x="356075" y="930907"/>
                    <a:pt x="343055" y="929977"/>
                    <a:pt x="329105" y="929977"/>
                  </a:cubicBezTo>
                  <a:cubicBezTo>
                    <a:pt x="317946" y="929977"/>
                    <a:pt x="305856" y="930907"/>
                    <a:pt x="294696" y="931837"/>
                  </a:cubicBezTo>
                  <a:cubicBezTo>
                    <a:pt x="271447" y="935557"/>
                    <a:pt x="249127" y="941137"/>
                    <a:pt x="227738" y="950437"/>
                  </a:cubicBezTo>
                  <a:cubicBezTo>
                    <a:pt x="204488" y="960666"/>
                    <a:pt x="183099" y="973686"/>
                    <a:pt x="162640" y="988566"/>
                  </a:cubicBezTo>
                  <a:cubicBezTo>
                    <a:pt x="139390" y="1007165"/>
                    <a:pt x="118000" y="1028555"/>
                    <a:pt x="98471" y="1053664"/>
                  </a:cubicBezTo>
                  <a:cubicBezTo>
                    <a:pt x="75221" y="1084353"/>
                    <a:pt x="55692" y="1117833"/>
                    <a:pt x="39882" y="1155032"/>
                  </a:cubicBezTo>
                  <a:cubicBezTo>
                    <a:pt x="22213" y="1197811"/>
                    <a:pt x="10123" y="1241520"/>
                    <a:pt x="3613" y="1286159"/>
                  </a:cubicBezTo>
                  <a:cubicBezTo>
                    <a:pt x="-1037" y="1325218"/>
                    <a:pt x="-1037" y="1364277"/>
                    <a:pt x="2683" y="1401476"/>
                  </a:cubicBezTo>
                  <a:cubicBezTo>
                    <a:pt x="7333" y="1436815"/>
                    <a:pt x="16633" y="1469364"/>
                    <a:pt x="27793" y="1498193"/>
                  </a:cubicBezTo>
                  <a:cubicBezTo>
                    <a:pt x="38022" y="1522373"/>
                    <a:pt x="51972" y="1546552"/>
                    <a:pt x="68712" y="1567942"/>
                  </a:cubicBezTo>
                  <a:cubicBezTo>
                    <a:pt x="85451" y="1588401"/>
                    <a:pt x="104051" y="1607931"/>
                    <a:pt x="124510" y="1623740"/>
                  </a:cubicBezTo>
                  <a:cubicBezTo>
                    <a:pt x="146830" y="1640480"/>
                    <a:pt x="171009" y="1654429"/>
                    <a:pt x="197049" y="1665589"/>
                  </a:cubicBezTo>
                  <a:cubicBezTo>
                    <a:pt x="201698" y="1667449"/>
                    <a:pt x="205418" y="1669309"/>
                    <a:pt x="210068" y="1670239"/>
                  </a:cubicBezTo>
                  <a:cubicBezTo>
                    <a:pt x="215648" y="1672099"/>
                    <a:pt x="218438" y="1674889"/>
                    <a:pt x="220298" y="1677679"/>
                  </a:cubicBezTo>
                  <a:cubicBezTo>
                    <a:pt x="222158" y="1681399"/>
                    <a:pt x="223088" y="1686049"/>
                    <a:pt x="222158" y="1690699"/>
                  </a:cubicBezTo>
                  <a:cubicBezTo>
                    <a:pt x="222158" y="1692559"/>
                    <a:pt x="221228" y="1693488"/>
                    <a:pt x="220298" y="1695349"/>
                  </a:cubicBezTo>
                  <a:cubicBezTo>
                    <a:pt x="219368" y="1697208"/>
                    <a:pt x="218438" y="1699998"/>
                    <a:pt x="216578" y="1701858"/>
                  </a:cubicBezTo>
                  <a:cubicBezTo>
                    <a:pt x="210998" y="1707438"/>
                    <a:pt x="206348" y="1713018"/>
                    <a:pt x="202628" y="1718598"/>
                  </a:cubicBezTo>
                  <a:cubicBezTo>
                    <a:pt x="188679" y="1737197"/>
                    <a:pt x="175659" y="1759517"/>
                    <a:pt x="165429" y="1782766"/>
                  </a:cubicBezTo>
                  <a:cubicBezTo>
                    <a:pt x="152410" y="1814385"/>
                    <a:pt x="143110" y="1849725"/>
                    <a:pt x="137530" y="1887854"/>
                  </a:cubicBezTo>
                  <a:cubicBezTo>
                    <a:pt x="131950" y="1933423"/>
                    <a:pt x="131950" y="1980851"/>
                    <a:pt x="138460" y="2029210"/>
                  </a:cubicBezTo>
                  <a:cubicBezTo>
                    <a:pt x="144970" y="2077569"/>
                    <a:pt x="157060" y="2123138"/>
                    <a:pt x="174729" y="2164987"/>
                  </a:cubicBezTo>
                  <a:cubicBezTo>
                    <a:pt x="188679" y="2196606"/>
                    <a:pt x="203558" y="2223576"/>
                    <a:pt x="221228" y="2246825"/>
                  </a:cubicBezTo>
                  <a:cubicBezTo>
                    <a:pt x="237967" y="2268215"/>
                    <a:pt x="258427" y="2288674"/>
                    <a:pt x="281676" y="2307273"/>
                  </a:cubicBezTo>
                  <a:cubicBezTo>
                    <a:pt x="312366" y="2330523"/>
                    <a:pt x="347705" y="2350982"/>
                    <a:pt x="386764" y="2367722"/>
                  </a:cubicBezTo>
                  <a:cubicBezTo>
                    <a:pt x="440703" y="2390041"/>
                    <a:pt x="499291" y="2405851"/>
                    <a:pt x="561600" y="2414221"/>
                  </a:cubicBezTo>
                  <a:cubicBezTo>
                    <a:pt x="593219" y="2417941"/>
                    <a:pt x="623908" y="2419801"/>
                    <a:pt x="654597" y="2419801"/>
                  </a:cubicBezTo>
                  <a:cubicBezTo>
                    <a:pt x="682497" y="2419801"/>
                    <a:pt x="710396" y="2417941"/>
                    <a:pt x="737365" y="2415151"/>
                  </a:cubicBezTo>
                  <a:cubicBezTo>
                    <a:pt x="782004" y="2408641"/>
                    <a:pt x="821993" y="2398411"/>
                    <a:pt x="858262" y="2383532"/>
                  </a:cubicBezTo>
                  <a:cubicBezTo>
                    <a:pt x="890812" y="2369582"/>
                    <a:pt x="919641" y="2352842"/>
                    <a:pt x="944750" y="2333313"/>
                  </a:cubicBezTo>
                  <a:cubicBezTo>
                    <a:pt x="968930" y="2313783"/>
                    <a:pt x="990319" y="2292394"/>
                    <a:pt x="1009848" y="2267285"/>
                  </a:cubicBezTo>
                  <a:cubicBezTo>
                    <a:pt x="1013569" y="2262635"/>
                    <a:pt x="1020079" y="2260775"/>
                    <a:pt x="1024728" y="2260775"/>
                  </a:cubicBezTo>
                  <a:cubicBezTo>
                    <a:pt x="1030308" y="2260775"/>
                    <a:pt x="1035888" y="2262635"/>
                    <a:pt x="1039608" y="2267285"/>
                  </a:cubicBezTo>
                  <a:cubicBezTo>
                    <a:pt x="1043328" y="2271004"/>
                    <a:pt x="1046118" y="2276584"/>
                    <a:pt x="1046118" y="2282164"/>
                  </a:cubicBezTo>
                  <a:cubicBezTo>
                    <a:pt x="1046118" y="2285884"/>
                    <a:pt x="1045187" y="2289604"/>
                    <a:pt x="1043328" y="2292394"/>
                  </a:cubicBezTo>
                  <a:cubicBezTo>
                    <a:pt x="1044258" y="2295184"/>
                    <a:pt x="1045187" y="2297974"/>
                    <a:pt x="1046118" y="2299834"/>
                  </a:cubicBezTo>
                  <a:cubicBezTo>
                    <a:pt x="1060068" y="2330523"/>
                    <a:pt x="1077737" y="2361212"/>
                    <a:pt x="1101916" y="2392831"/>
                  </a:cubicBezTo>
                  <a:cubicBezTo>
                    <a:pt x="1113076" y="2406781"/>
                    <a:pt x="1123306" y="2418871"/>
                    <a:pt x="1133535" y="2429101"/>
                  </a:cubicBezTo>
                  <a:cubicBezTo>
                    <a:pt x="1142835" y="2438400"/>
                    <a:pt x="1153065" y="2447700"/>
                    <a:pt x="1164225" y="2456070"/>
                  </a:cubicBezTo>
                  <a:cubicBezTo>
                    <a:pt x="1191194" y="2476529"/>
                    <a:pt x="1222813" y="2495129"/>
                    <a:pt x="1257223" y="2510009"/>
                  </a:cubicBezTo>
                  <a:cubicBezTo>
                    <a:pt x="1301862" y="2528608"/>
                    <a:pt x="1351150" y="2541628"/>
                    <a:pt x="1404159" y="2549068"/>
                  </a:cubicBezTo>
                  <a:cubicBezTo>
                    <a:pt x="1433918" y="2552787"/>
                    <a:pt x="1465537" y="2554647"/>
                    <a:pt x="1496226" y="2554647"/>
                  </a:cubicBezTo>
                  <a:cubicBezTo>
                    <a:pt x="1528776" y="2554647"/>
                    <a:pt x="1561325" y="2552787"/>
                    <a:pt x="1593874" y="2548137"/>
                  </a:cubicBezTo>
                  <a:cubicBezTo>
                    <a:pt x="1656183" y="2539768"/>
                    <a:pt x="1714771" y="2523958"/>
                    <a:pt x="1768710" y="2500709"/>
                  </a:cubicBezTo>
                  <a:cubicBezTo>
                    <a:pt x="1812419" y="2482109"/>
                    <a:pt x="1851478" y="2459790"/>
                    <a:pt x="1885887" y="2433750"/>
                  </a:cubicBezTo>
                  <a:cubicBezTo>
                    <a:pt x="1913786" y="2411431"/>
                    <a:pt x="1938896" y="2387252"/>
                    <a:pt x="1959355" y="2361212"/>
                  </a:cubicBezTo>
                  <a:cubicBezTo>
                    <a:pt x="1977955" y="2337033"/>
                    <a:pt x="1992834" y="2310993"/>
                    <a:pt x="2003994" y="2284024"/>
                  </a:cubicBezTo>
                  <a:cubicBezTo>
                    <a:pt x="2008644" y="2273794"/>
                    <a:pt x="2012364" y="2262635"/>
                    <a:pt x="2016084" y="2251475"/>
                  </a:cubicBezTo>
                  <a:cubicBezTo>
                    <a:pt x="2017014" y="2247755"/>
                    <a:pt x="2018874" y="2244965"/>
                    <a:pt x="2021663" y="2243105"/>
                  </a:cubicBezTo>
                  <a:cubicBezTo>
                    <a:pt x="2023524" y="2234735"/>
                    <a:pt x="2030963" y="2228225"/>
                    <a:pt x="2040263" y="2228225"/>
                  </a:cubicBezTo>
                  <a:cubicBezTo>
                    <a:pt x="2044913" y="2228225"/>
                    <a:pt x="2050493" y="2230085"/>
                    <a:pt x="2054213" y="2234735"/>
                  </a:cubicBezTo>
                  <a:cubicBezTo>
                    <a:pt x="2057933" y="2238455"/>
                    <a:pt x="2059793" y="2243105"/>
                    <a:pt x="2058863" y="2247755"/>
                  </a:cubicBezTo>
                  <a:cubicBezTo>
                    <a:pt x="2058863" y="2250545"/>
                    <a:pt x="2058863" y="2254265"/>
                    <a:pt x="2058863" y="2257055"/>
                  </a:cubicBezTo>
                  <a:cubicBezTo>
                    <a:pt x="2058863" y="2258915"/>
                    <a:pt x="2059793" y="2260775"/>
                    <a:pt x="2059793" y="2262635"/>
                  </a:cubicBezTo>
                  <a:lnTo>
                    <a:pt x="2059793" y="2264494"/>
                  </a:lnTo>
                  <a:cubicBezTo>
                    <a:pt x="2060723" y="2270074"/>
                    <a:pt x="2061653" y="2276584"/>
                    <a:pt x="2063512" y="2282164"/>
                  </a:cubicBezTo>
                  <a:cubicBezTo>
                    <a:pt x="2065373" y="2290534"/>
                    <a:pt x="2068162" y="2297974"/>
                    <a:pt x="2070953" y="2305414"/>
                  </a:cubicBezTo>
                  <a:cubicBezTo>
                    <a:pt x="2076532" y="2318433"/>
                    <a:pt x="2083972" y="2331453"/>
                    <a:pt x="2093272" y="2343543"/>
                  </a:cubicBezTo>
                  <a:cubicBezTo>
                    <a:pt x="2103502" y="2356562"/>
                    <a:pt x="2115592" y="2368652"/>
                    <a:pt x="2129541" y="2378882"/>
                  </a:cubicBezTo>
                  <a:cubicBezTo>
                    <a:pt x="2149071" y="2392831"/>
                    <a:pt x="2171390" y="2405851"/>
                    <a:pt x="2195569" y="2417011"/>
                  </a:cubicBezTo>
                  <a:cubicBezTo>
                    <a:pt x="2231839" y="2431890"/>
                    <a:pt x="2271828" y="2443050"/>
                    <a:pt x="2314606" y="2448630"/>
                  </a:cubicBezTo>
                  <a:cubicBezTo>
                    <a:pt x="2338786" y="2451420"/>
                    <a:pt x="2363896" y="2453280"/>
                    <a:pt x="2388075" y="2453280"/>
                  </a:cubicBezTo>
                  <a:cubicBezTo>
                    <a:pt x="2412254" y="2453280"/>
                    <a:pt x="2437363" y="2451420"/>
                    <a:pt x="2461543" y="2448630"/>
                  </a:cubicBezTo>
                  <a:cubicBezTo>
                    <a:pt x="2502462" y="2443050"/>
                    <a:pt x="2538731" y="2433750"/>
                    <a:pt x="2571280" y="2419801"/>
                  </a:cubicBezTo>
                  <a:cubicBezTo>
                    <a:pt x="2593599" y="2409571"/>
                    <a:pt x="2613129" y="2399341"/>
                    <a:pt x="2629869" y="2386322"/>
                  </a:cubicBezTo>
                  <a:cubicBezTo>
                    <a:pt x="2641958" y="2377022"/>
                    <a:pt x="2651258" y="2366792"/>
                    <a:pt x="2659628" y="2356562"/>
                  </a:cubicBezTo>
                  <a:cubicBezTo>
                    <a:pt x="2666138" y="2347263"/>
                    <a:pt x="2671718" y="2337963"/>
                    <a:pt x="2676368" y="2327733"/>
                  </a:cubicBezTo>
                  <a:cubicBezTo>
                    <a:pt x="2678228" y="2323083"/>
                    <a:pt x="2680088" y="2319363"/>
                    <a:pt x="2684738" y="2317503"/>
                  </a:cubicBezTo>
                  <a:cubicBezTo>
                    <a:pt x="2687528" y="2315643"/>
                    <a:pt x="2691247" y="2314713"/>
                    <a:pt x="2694037" y="2314713"/>
                  </a:cubicBezTo>
                  <a:cubicBezTo>
                    <a:pt x="2695897" y="2314713"/>
                    <a:pt x="2697757" y="2314713"/>
                    <a:pt x="2698687" y="2315643"/>
                  </a:cubicBezTo>
                  <a:cubicBezTo>
                    <a:pt x="2699617" y="2315643"/>
                    <a:pt x="2700547" y="2315643"/>
                    <a:pt x="2700547" y="2314713"/>
                  </a:cubicBezTo>
                  <a:lnTo>
                    <a:pt x="2701477" y="2314713"/>
                  </a:lnTo>
                  <a:cubicBezTo>
                    <a:pt x="2703337" y="2314713"/>
                    <a:pt x="2704267" y="2313783"/>
                    <a:pt x="2706127" y="2313783"/>
                  </a:cubicBezTo>
                  <a:cubicBezTo>
                    <a:pt x="2714497" y="2313783"/>
                    <a:pt x="2721006" y="2319363"/>
                    <a:pt x="2723796" y="2326803"/>
                  </a:cubicBezTo>
                  <a:cubicBezTo>
                    <a:pt x="2724727" y="2329593"/>
                    <a:pt x="2725656" y="2332383"/>
                    <a:pt x="2726587" y="2335173"/>
                  </a:cubicBezTo>
                  <a:lnTo>
                    <a:pt x="2727516" y="2337033"/>
                  </a:lnTo>
                  <a:cubicBezTo>
                    <a:pt x="2728446" y="2339823"/>
                    <a:pt x="2730306" y="2341683"/>
                    <a:pt x="2731237" y="2344473"/>
                  </a:cubicBezTo>
                  <a:lnTo>
                    <a:pt x="2732166" y="2347263"/>
                  </a:lnTo>
                  <a:lnTo>
                    <a:pt x="2734956" y="2352842"/>
                  </a:lnTo>
                  <a:cubicBezTo>
                    <a:pt x="2736816" y="2357492"/>
                    <a:pt x="2739606" y="2362142"/>
                    <a:pt x="2741466" y="2366792"/>
                  </a:cubicBezTo>
                  <a:cubicBezTo>
                    <a:pt x="2747046" y="2377952"/>
                    <a:pt x="2750766" y="2386322"/>
                    <a:pt x="2755416" y="2394691"/>
                  </a:cubicBezTo>
                  <a:cubicBezTo>
                    <a:pt x="2764716" y="2411431"/>
                    <a:pt x="2775875" y="2428170"/>
                    <a:pt x="2787035" y="2443050"/>
                  </a:cubicBezTo>
                  <a:cubicBezTo>
                    <a:pt x="2807494" y="2469089"/>
                    <a:pt x="2830744" y="2492339"/>
                    <a:pt x="2857713" y="2513729"/>
                  </a:cubicBezTo>
                  <a:cubicBezTo>
                    <a:pt x="2890262" y="2538838"/>
                    <a:pt x="2926532" y="2559297"/>
                    <a:pt x="2967450" y="2576967"/>
                  </a:cubicBezTo>
                  <a:cubicBezTo>
                    <a:pt x="3017669" y="2597426"/>
                    <a:pt x="3073468" y="2612306"/>
                    <a:pt x="3132986" y="2620676"/>
                  </a:cubicBezTo>
                  <a:cubicBezTo>
                    <a:pt x="3166466" y="2625326"/>
                    <a:pt x="3201805" y="2627186"/>
                    <a:pt x="3236214" y="2627186"/>
                  </a:cubicBezTo>
                  <a:cubicBezTo>
                    <a:pt x="3274343" y="2627186"/>
                    <a:pt x="3312472" y="2624396"/>
                    <a:pt x="3351531" y="2619746"/>
                  </a:cubicBezTo>
                  <a:cubicBezTo>
                    <a:pt x="3426859" y="2609516"/>
                    <a:pt x="3498468" y="2589986"/>
                    <a:pt x="3565426" y="2563017"/>
                  </a:cubicBezTo>
                  <a:cubicBezTo>
                    <a:pt x="3619365" y="2539768"/>
                    <a:pt x="3668653" y="2511868"/>
                    <a:pt x="3711432" y="2479319"/>
                  </a:cubicBezTo>
                  <a:cubicBezTo>
                    <a:pt x="3745841" y="2452350"/>
                    <a:pt x="3774670" y="2423521"/>
                    <a:pt x="3799780" y="2392831"/>
                  </a:cubicBezTo>
                  <a:cubicBezTo>
                    <a:pt x="3820240" y="2365862"/>
                    <a:pt x="3837909" y="2336103"/>
                    <a:pt x="3850929" y="2305414"/>
                  </a:cubicBezTo>
                  <a:cubicBezTo>
                    <a:pt x="3863018" y="2275654"/>
                    <a:pt x="3871388" y="2245895"/>
                    <a:pt x="3875108" y="2215206"/>
                  </a:cubicBezTo>
                  <a:cubicBezTo>
                    <a:pt x="3876038" y="2210556"/>
                    <a:pt x="3876038" y="2205906"/>
                    <a:pt x="3876968" y="2201256"/>
                  </a:cubicBezTo>
                  <a:cubicBezTo>
                    <a:pt x="3876968" y="2197536"/>
                    <a:pt x="3877898" y="2193816"/>
                    <a:pt x="3881618" y="2190096"/>
                  </a:cubicBezTo>
                  <a:cubicBezTo>
                    <a:pt x="3883478" y="2188236"/>
                    <a:pt x="3885338" y="2187306"/>
                    <a:pt x="3888128" y="2186376"/>
                  </a:cubicBezTo>
                  <a:cubicBezTo>
                    <a:pt x="3891848" y="2181727"/>
                    <a:pt x="3898358" y="2178937"/>
                    <a:pt x="3904867" y="2178937"/>
                  </a:cubicBezTo>
                  <a:cubicBezTo>
                    <a:pt x="3906727" y="2178937"/>
                    <a:pt x="3908587" y="2178937"/>
                    <a:pt x="3910447" y="2179867"/>
                  </a:cubicBezTo>
                  <a:cubicBezTo>
                    <a:pt x="3923467" y="2182657"/>
                    <a:pt x="3937416" y="2185446"/>
                    <a:pt x="3953226" y="2187306"/>
                  </a:cubicBezTo>
                  <a:cubicBezTo>
                    <a:pt x="3971826" y="2189167"/>
                    <a:pt x="3989495" y="2191026"/>
                    <a:pt x="4008095" y="2191026"/>
                  </a:cubicBezTo>
                  <a:cubicBezTo>
                    <a:pt x="4025764" y="2191026"/>
                    <a:pt x="4043434" y="2190096"/>
                    <a:pt x="4060174" y="2188236"/>
                  </a:cubicBezTo>
                  <a:cubicBezTo>
                    <a:pt x="4093653" y="2183587"/>
                    <a:pt x="4126202" y="2174287"/>
                    <a:pt x="4158751" y="2161267"/>
                  </a:cubicBezTo>
                  <a:cubicBezTo>
                    <a:pt x="4193160" y="2146388"/>
                    <a:pt x="4225709" y="2126858"/>
                    <a:pt x="4256399" y="2103609"/>
                  </a:cubicBezTo>
                  <a:cubicBezTo>
                    <a:pt x="4289878" y="2077569"/>
                    <a:pt x="4320567" y="2045950"/>
                    <a:pt x="4348467" y="2010611"/>
                  </a:cubicBezTo>
                  <a:cubicBezTo>
                    <a:pt x="4379156" y="1970622"/>
                    <a:pt x="4404265" y="1926913"/>
                    <a:pt x="4424725" y="1879484"/>
                  </a:cubicBezTo>
                  <a:lnTo>
                    <a:pt x="4424725" y="1878554"/>
                  </a:lnTo>
                  <a:cubicBezTo>
                    <a:pt x="4444254" y="1830195"/>
                    <a:pt x="4458204" y="1780906"/>
                    <a:pt x="4465644" y="1731618"/>
                  </a:cubicBezTo>
                  <a:cubicBezTo>
                    <a:pt x="4471224" y="1686979"/>
                    <a:pt x="4471224" y="1643270"/>
                    <a:pt x="4466574" y="1600491"/>
                  </a:cubicBezTo>
                  <a:cubicBezTo>
                    <a:pt x="4460994" y="1563292"/>
                    <a:pt x="4451694" y="1527953"/>
                    <a:pt x="4438674" y="1495403"/>
                  </a:cubicBezTo>
                  <a:cubicBezTo>
                    <a:pt x="4426585" y="1466574"/>
                    <a:pt x="4410775" y="1438675"/>
                    <a:pt x="4391246" y="1414495"/>
                  </a:cubicBezTo>
                  <a:cubicBezTo>
                    <a:pt x="4371716" y="1389386"/>
                    <a:pt x="4348467" y="1367067"/>
                    <a:pt x="4323357" y="1346607"/>
                  </a:cubicBezTo>
                  <a:cubicBezTo>
                    <a:pt x="4307548" y="1334517"/>
                    <a:pt x="4289878" y="1323358"/>
                    <a:pt x="4272208" y="1313128"/>
                  </a:cubicBezTo>
                  <a:cubicBezTo>
                    <a:pt x="4264769" y="1309408"/>
                    <a:pt x="4261049" y="1301038"/>
                    <a:pt x="4261979" y="1292668"/>
                  </a:cubicBezTo>
                  <a:cubicBezTo>
                    <a:pt x="4259189" y="1283369"/>
                    <a:pt x="4262909" y="1274069"/>
                    <a:pt x="4271279" y="1268489"/>
                  </a:cubicBezTo>
                  <a:cubicBezTo>
                    <a:pt x="4274999" y="1266629"/>
                    <a:pt x="4278718" y="1264769"/>
                    <a:pt x="4282438" y="1262909"/>
                  </a:cubicBezTo>
                  <a:lnTo>
                    <a:pt x="4286158" y="1261049"/>
                  </a:lnTo>
                  <a:cubicBezTo>
                    <a:pt x="4288948" y="1260119"/>
                    <a:pt x="4291738" y="1259189"/>
                    <a:pt x="4294528" y="1257329"/>
                  </a:cubicBezTo>
                  <a:cubicBezTo>
                    <a:pt x="4315917" y="1248029"/>
                    <a:pt x="4336377" y="1235940"/>
                    <a:pt x="4354976" y="1221990"/>
                  </a:cubicBezTo>
                  <a:cubicBezTo>
                    <a:pt x="4374506" y="1206180"/>
                    <a:pt x="4392176" y="1188511"/>
                    <a:pt x="4407985" y="1168981"/>
                  </a:cubicBezTo>
                  <a:cubicBezTo>
                    <a:pt x="4424725" y="1146662"/>
                    <a:pt x="4438674" y="1121552"/>
                    <a:pt x="4450764" y="1094583"/>
                  </a:cubicBezTo>
                  <a:cubicBezTo>
                    <a:pt x="4463784" y="1063894"/>
                    <a:pt x="4472153" y="1031345"/>
                    <a:pt x="4477734" y="996936"/>
                  </a:cubicBezTo>
                  <a:cubicBezTo>
                    <a:pt x="4482383" y="960666"/>
                    <a:pt x="4482383" y="923467"/>
                    <a:pt x="4477734" y="887198"/>
                  </a:cubicBezTo>
                  <a:cubicBezTo>
                    <a:pt x="4473084" y="853719"/>
                    <a:pt x="4464714" y="822100"/>
                    <a:pt x="4451694" y="792341"/>
                  </a:cubicBezTo>
                  <a:cubicBezTo>
                    <a:pt x="4439604" y="763511"/>
                    <a:pt x="4423795" y="736542"/>
                    <a:pt x="4405195" y="712362"/>
                  </a:cubicBezTo>
                  <a:cubicBezTo>
                    <a:pt x="4385666" y="687253"/>
                    <a:pt x="4362416" y="664934"/>
                    <a:pt x="4337307" y="644474"/>
                  </a:cubicBezTo>
                  <a:cubicBezTo>
                    <a:pt x="4308478" y="622155"/>
                    <a:pt x="4275928" y="603555"/>
                    <a:pt x="4240589" y="588676"/>
                  </a:cubicBezTo>
                  <a:cubicBezTo>
                    <a:pt x="4199670" y="571936"/>
                    <a:pt x="4156891" y="559846"/>
                    <a:pt x="4113182" y="554266"/>
                  </a:cubicBezTo>
                  <a:cubicBezTo>
                    <a:pt x="4091793" y="551477"/>
                    <a:pt x="4069473" y="550547"/>
                    <a:pt x="4047154" y="550547"/>
                  </a:cubicBezTo>
                  <a:cubicBezTo>
                    <a:pt x="4023905" y="550547"/>
                    <a:pt x="4000655" y="552406"/>
                    <a:pt x="3978336" y="555196"/>
                  </a:cubicBezTo>
                  <a:cubicBezTo>
                    <a:pt x="3952296" y="558916"/>
                    <a:pt x="3926257" y="564496"/>
                    <a:pt x="3901148" y="571936"/>
                  </a:cubicBezTo>
                  <a:cubicBezTo>
                    <a:pt x="3899288" y="571936"/>
                    <a:pt x="3898358" y="572866"/>
                    <a:pt x="3896498" y="572866"/>
                  </a:cubicBezTo>
                  <a:cubicBezTo>
                    <a:pt x="3889058" y="572866"/>
                    <a:pt x="3882548" y="568216"/>
                    <a:pt x="3880688" y="560776"/>
                  </a:cubicBezTo>
                  <a:cubicBezTo>
                    <a:pt x="3877898" y="557986"/>
                    <a:pt x="3875108" y="555196"/>
                    <a:pt x="3875108" y="551477"/>
                  </a:cubicBezTo>
                  <a:cubicBezTo>
                    <a:pt x="3870459" y="524507"/>
                    <a:pt x="3864878" y="497538"/>
                    <a:pt x="3857439" y="470568"/>
                  </a:cubicBezTo>
                  <a:cubicBezTo>
                    <a:pt x="3849999" y="445459"/>
                    <a:pt x="3842559" y="422210"/>
                    <a:pt x="3833259" y="399890"/>
                  </a:cubicBezTo>
                  <a:cubicBezTo>
                    <a:pt x="3815590" y="358971"/>
                    <a:pt x="3794200" y="321772"/>
                    <a:pt x="3770021" y="289223"/>
                  </a:cubicBezTo>
                  <a:cubicBezTo>
                    <a:pt x="3746771" y="260394"/>
                    <a:pt x="3720732" y="234354"/>
                    <a:pt x="3691903" y="211105"/>
                  </a:cubicBezTo>
                  <a:cubicBezTo>
                    <a:pt x="3659354" y="185995"/>
                    <a:pt x="3623084" y="165536"/>
                    <a:pt x="3584025" y="148796"/>
                  </a:cubicBezTo>
                  <a:cubicBezTo>
                    <a:pt x="3541246" y="131127"/>
                    <a:pt x="3495677" y="119037"/>
                    <a:pt x="3448249" y="111597"/>
                  </a:cubicBezTo>
                  <a:cubicBezTo>
                    <a:pt x="3423139" y="108807"/>
                    <a:pt x="3397100" y="106947"/>
                    <a:pt x="3371990" y="106947"/>
                  </a:cubicBezTo>
                  <a:cubicBezTo>
                    <a:pt x="3345021" y="106947"/>
                    <a:pt x="3317122" y="108807"/>
                    <a:pt x="3288293" y="112527"/>
                  </a:cubicBezTo>
                  <a:cubicBezTo>
                    <a:pt x="3227844" y="120897"/>
                    <a:pt x="3170185" y="136707"/>
                    <a:pt x="3116247" y="159026"/>
                  </a:cubicBezTo>
                  <a:cubicBezTo>
                    <a:pt x="3066028" y="180416"/>
                    <a:pt x="3018599" y="208315"/>
                    <a:pt x="2975820" y="240864"/>
                  </a:cubicBezTo>
                  <a:cubicBezTo>
                    <a:pt x="2945131" y="265044"/>
                    <a:pt x="2916302" y="292013"/>
                    <a:pt x="2891192" y="319912"/>
                  </a:cubicBezTo>
                  <a:cubicBezTo>
                    <a:pt x="2890262" y="321772"/>
                    <a:pt x="2889333" y="323632"/>
                    <a:pt x="2887473" y="324562"/>
                  </a:cubicBezTo>
                  <a:cubicBezTo>
                    <a:pt x="2884683" y="327352"/>
                    <a:pt x="2880033" y="329212"/>
                    <a:pt x="2875383" y="329212"/>
                  </a:cubicBezTo>
                  <a:cubicBezTo>
                    <a:pt x="2867943" y="329212"/>
                    <a:pt x="2860503" y="323632"/>
                    <a:pt x="2858643" y="317122"/>
                  </a:cubicBezTo>
                  <a:cubicBezTo>
                    <a:pt x="2850274" y="278063"/>
                    <a:pt x="2840043" y="243654"/>
                    <a:pt x="2827024" y="212965"/>
                  </a:cubicBezTo>
                  <a:cubicBezTo>
                    <a:pt x="2812144" y="178556"/>
                    <a:pt x="2795405" y="147866"/>
                    <a:pt x="2774945" y="121827"/>
                  </a:cubicBezTo>
                  <a:cubicBezTo>
                    <a:pt x="2758206" y="100437"/>
                    <a:pt x="2739606" y="81838"/>
                    <a:pt x="2718217" y="65098"/>
                  </a:cubicBezTo>
                  <a:cubicBezTo>
                    <a:pt x="2697757" y="49289"/>
                    <a:pt x="2674508" y="36269"/>
                    <a:pt x="2649398" y="25109"/>
                  </a:cubicBezTo>
                  <a:cubicBezTo>
                    <a:pt x="2621499" y="13950"/>
                    <a:pt x="2590810" y="5580"/>
                    <a:pt x="2559191" y="930"/>
                  </a:cubicBezTo>
                  <a:cubicBezTo>
                    <a:pt x="2548961" y="1860"/>
                    <a:pt x="2529431" y="0"/>
                    <a:pt x="2510832" y="0"/>
                  </a:cubicBezTo>
                  <a:lnTo>
                    <a:pt x="2510832" y="0"/>
                  </a:lnTo>
                  <a:close/>
                </a:path>
              </a:pathLst>
            </a:custGeom>
            <a:solidFill>
              <a:srgbClr val="6DB778"/>
            </a:solidFill>
            <a:ln w="9300" cap="flat">
              <a:noFill/>
              <a:prstDash val="solid"/>
              <a:miter/>
            </a:ln>
          </p:spPr>
          <p:txBody>
            <a:bodyPr rtlCol="0" anchor="ctr"/>
            <a:lstStyle/>
            <a:p>
              <a:endParaRPr lang="en-US"/>
            </a:p>
          </p:txBody>
        </p:sp>
        <p:sp>
          <p:nvSpPr>
            <p:cNvPr id="7" name="Freeform: Shape 6">
              <a:extLst>
                <a:ext uri="{FF2B5EF4-FFF2-40B4-BE49-F238E27FC236}">
                  <a16:creationId xmlns="" xmlns:a16="http://schemas.microsoft.com/office/drawing/2014/main" id="{BB12F5EE-3241-9765-A87B-340FD771BEF3}"/>
                </a:ext>
              </a:extLst>
            </p:cNvPr>
            <p:cNvSpPr/>
            <p:nvPr/>
          </p:nvSpPr>
          <p:spPr>
            <a:xfrm>
              <a:off x="3665215" y="980369"/>
              <a:ext cx="4581821" cy="2709343"/>
            </a:xfrm>
            <a:custGeom>
              <a:avLst/>
              <a:gdLst>
                <a:gd name="connsiteX0" fmla="*/ 4463715 w 4581821"/>
                <a:gd name="connsiteY0" fmla="*/ 1276859 h 2709343"/>
                <a:gd name="connsiteX1" fmla="*/ 4507424 w 4581821"/>
                <a:gd name="connsiteY1" fmla="*/ 1227570 h 2709343"/>
                <a:gd name="connsiteX2" fmla="*/ 4539973 w 4581821"/>
                <a:gd name="connsiteY2" fmla="*/ 1173631 h 2709343"/>
                <a:gd name="connsiteX3" fmla="*/ 4577172 w 4581821"/>
                <a:gd name="connsiteY3" fmla="*/ 1049014 h 2709343"/>
                <a:gd name="connsiteX4" fmla="*/ 4581822 w 4581821"/>
                <a:gd name="connsiteY4" fmla="*/ 982056 h 2709343"/>
                <a:gd name="connsiteX5" fmla="*/ 4576242 w 4581821"/>
                <a:gd name="connsiteY5" fmla="*/ 915098 h 2709343"/>
                <a:gd name="connsiteX6" fmla="*/ 4465575 w 4581821"/>
                <a:gd name="connsiteY6" fmla="*/ 695623 h 2709343"/>
                <a:gd name="connsiteX7" fmla="*/ 4258190 w 4581821"/>
                <a:gd name="connsiteY7" fmla="*/ 574726 h 2709343"/>
                <a:gd name="connsiteX8" fmla="*/ 4105673 w 4581821"/>
                <a:gd name="connsiteY8" fmla="*/ 553336 h 2709343"/>
                <a:gd name="connsiteX9" fmla="*/ 4103814 w 4581821"/>
                <a:gd name="connsiteY9" fmla="*/ 553336 h 2709343"/>
                <a:gd name="connsiteX10" fmla="*/ 3966177 w 4581821"/>
                <a:gd name="connsiteY10" fmla="*/ 571936 h 2709343"/>
                <a:gd name="connsiteX11" fmla="*/ 3953158 w 4581821"/>
                <a:gd name="connsiteY11" fmla="*/ 478008 h 2709343"/>
                <a:gd name="connsiteX12" fmla="*/ 3920608 w 4581821"/>
                <a:gd name="connsiteY12" fmla="*/ 384081 h 2709343"/>
                <a:gd name="connsiteX13" fmla="*/ 3875039 w 4581821"/>
                <a:gd name="connsiteY13" fmla="*/ 307822 h 2709343"/>
                <a:gd name="connsiteX14" fmla="*/ 3814591 w 4581821"/>
                <a:gd name="connsiteY14" fmla="*/ 240864 h 2709343"/>
                <a:gd name="connsiteX15" fmla="*/ 3743913 w 4581821"/>
                <a:gd name="connsiteY15" fmla="*/ 187855 h 2709343"/>
                <a:gd name="connsiteX16" fmla="*/ 3664865 w 4581821"/>
                <a:gd name="connsiteY16" fmla="*/ 148796 h 2709343"/>
                <a:gd name="connsiteX17" fmla="*/ 3495609 w 4581821"/>
                <a:gd name="connsiteY17" fmla="*/ 110667 h 2709343"/>
                <a:gd name="connsiteX18" fmla="*/ 3440740 w 4581821"/>
                <a:gd name="connsiteY18" fmla="*/ 108807 h 2709343"/>
                <a:gd name="connsiteX19" fmla="*/ 3317053 w 4581821"/>
                <a:gd name="connsiteY19" fmla="*/ 119967 h 2709343"/>
                <a:gd name="connsiteX20" fmla="*/ 3142217 w 4581821"/>
                <a:gd name="connsiteY20" fmla="*/ 177626 h 2709343"/>
                <a:gd name="connsiteX21" fmla="*/ 2942272 w 4581821"/>
                <a:gd name="connsiteY21" fmla="*/ 321772 h 2709343"/>
                <a:gd name="connsiteX22" fmla="*/ 2889264 w 4581821"/>
                <a:gd name="connsiteY22" fmla="*/ 172976 h 2709343"/>
                <a:gd name="connsiteX23" fmla="*/ 2779526 w 4581821"/>
                <a:gd name="connsiteY23" fmla="*/ 57659 h 2709343"/>
                <a:gd name="connsiteX24" fmla="*/ 2643750 w 4581821"/>
                <a:gd name="connsiteY24" fmla="*/ 5580 h 2709343"/>
                <a:gd name="connsiteX25" fmla="*/ 2571211 w 4581821"/>
                <a:gd name="connsiteY25" fmla="*/ 0 h 2709343"/>
                <a:gd name="connsiteX26" fmla="*/ 2488444 w 4581821"/>
                <a:gd name="connsiteY26" fmla="*/ 6510 h 2709343"/>
                <a:gd name="connsiteX27" fmla="*/ 2412185 w 4581821"/>
                <a:gd name="connsiteY27" fmla="*/ 24179 h 2709343"/>
                <a:gd name="connsiteX28" fmla="*/ 2334067 w 4581821"/>
                <a:gd name="connsiteY28" fmla="*/ 53009 h 2709343"/>
                <a:gd name="connsiteX29" fmla="*/ 2190851 w 4581821"/>
                <a:gd name="connsiteY29" fmla="*/ 135777 h 2709343"/>
                <a:gd name="connsiteX30" fmla="*/ 2092273 w 4581821"/>
                <a:gd name="connsiteY30" fmla="*/ 224125 h 2709343"/>
                <a:gd name="connsiteX31" fmla="*/ 2032755 w 4581821"/>
                <a:gd name="connsiteY31" fmla="*/ 300383 h 2709343"/>
                <a:gd name="connsiteX32" fmla="*/ 2003925 w 4581821"/>
                <a:gd name="connsiteY32" fmla="*/ 253884 h 2709343"/>
                <a:gd name="connsiteX33" fmla="*/ 1966726 w 4581821"/>
                <a:gd name="connsiteY33" fmla="*/ 207385 h 2709343"/>
                <a:gd name="connsiteX34" fmla="*/ 1901628 w 4581821"/>
                <a:gd name="connsiteY34" fmla="*/ 148796 h 2709343"/>
                <a:gd name="connsiteX35" fmla="*/ 1748181 w 4581821"/>
                <a:gd name="connsiteY35" fmla="*/ 66958 h 2709343"/>
                <a:gd name="connsiteX36" fmla="*/ 1575206 w 4581821"/>
                <a:gd name="connsiteY36" fmla="*/ 30689 h 2709343"/>
                <a:gd name="connsiteX37" fmla="*/ 1520337 w 4581821"/>
                <a:gd name="connsiteY37" fmla="*/ 28829 h 2709343"/>
                <a:gd name="connsiteX38" fmla="*/ 1399440 w 4581821"/>
                <a:gd name="connsiteY38" fmla="*/ 39989 h 2709343"/>
                <a:gd name="connsiteX39" fmla="*/ 1108357 w 4581821"/>
                <a:gd name="connsiteY39" fmla="*/ 198085 h 2709343"/>
                <a:gd name="connsiteX40" fmla="*/ 1045119 w 4581821"/>
                <a:gd name="connsiteY40" fmla="*/ 297593 h 2709343"/>
                <a:gd name="connsiteX41" fmla="*/ 1017220 w 4581821"/>
                <a:gd name="connsiteY41" fmla="*/ 385011 h 2709343"/>
                <a:gd name="connsiteX42" fmla="*/ 946541 w 4581821"/>
                <a:gd name="connsiteY42" fmla="*/ 324562 h 2709343"/>
                <a:gd name="connsiteX43" fmla="*/ 887953 w 4581821"/>
                <a:gd name="connsiteY43" fmla="*/ 299453 h 2709343"/>
                <a:gd name="connsiteX44" fmla="*/ 825644 w 4581821"/>
                <a:gd name="connsiteY44" fmla="*/ 287363 h 2709343"/>
                <a:gd name="connsiteX45" fmla="*/ 789375 w 4581821"/>
                <a:gd name="connsiteY45" fmla="*/ 285503 h 2709343"/>
                <a:gd name="connsiteX46" fmla="*/ 699167 w 4581821"/>
                <a:gd name="connsiteY46" fmla="*/ 296663 h 2709343"/>
                <a:gd name="connsiteX47" fmla="*/ 578270 w 4581821"/>
                <a:gd name="connsiteY47" fmla="*/ 345022 h 2709343"/>
                <a:gd name="connsiteX48" fmla="*/ 420174 w 4581821"/>
                <a:gd name="connsiteY48" fmla="*/ 509628 h 2709343"/>
                <a:gd name="connsiteX49" fmla="*/ 386695 w 4581821"/>
                <a:gd name="connsiteY49" fmla="*/ 612855 h 2709343"/>
                <a:gd name="connsiteX50" fmla="*/ 381115 w 4581821"/>
                <a:gd name="connsiteY50" fmla="*/ 722592 h 2709343"/>
                <a:gd name="connsiteX51" fmla="*/ 435054 w 4581821"/>
                <a:gd name="connsiteY51" fmla="*/ 921607 h 2709343"/>
                <a:gd name="connsiteX52" fmla="*/ 389485 w 4581821"/>
                <a:gd name="connsiteY52" fmla="*/ 913238 h 2709343"/>
                <a:gd name="connsiteX53" fmla="*/ 360656 w 4581821"/>
                <a:gd name="connsiteY53" fmla="*/ 911378 h 2709343"/>
                <a:gd name="connsiteX54" fmla="*/ 301137 w 4581821"/>
                <a:gd name="connsiteY54" fmla="*/ 917887 h 2709343"/>
                <a:gd name="connsiteX55" fmla="*/ 263008 w 4581821"/>
                <a:gd name="connsiteY55" fmla="*/ 929047 h 2709343"/>
                <a:gd name="connsiteX56" fmla="*/ 221159 w 4581821"/>
                <a:gd name="connsiteY56" fmla="*/ 948577 h 2709343"/>
                <a:gd name="connsiteX57" fmla="*/ 150481 w 4581821"/>
                <a:gd name="connsiteY57" fmla="*/ 1000656 h 2709343"/>
                <a:gd name="connsiteX58" fmla="*/ 91892 w 4581821"/>
                <a:gd name="connsiteY58" fmla="*/ 1069474 h 2709343"/>
                <a:gd name="connsiteX59" fmla="*/ 49113 w 4581821"/>
                <a:gd name="connsiteY59" fmla="*/ 1144802 h 2709343"/>
                <a:gd name="connsiteX60" fmla="*/ 17494 w 4581821"/>
                <a:gd name="connsiteY60" fmla="*/ 1234080 h 2709343"/>
                <a:gd name="connsiteX61" fmla="*/ 1684 w 4581821"/>
                <a:gd name="connsiteY61" fmla="*/ 1328007 h 2709343"/>
                <a:gd name="connsiteX62" fmla="*/ 2614 w 4581821"/>
                <a:gd name="connsiteY62" fmla="*/ 1417285 h 2709343"/>
                <a:gd name="connsiteX63" fmla="*/ 21214 w 4581821"/>
                <a:gd name="connsiteY63" fmla="*/ 1507493 h 2709343"/>
                <a:gd name="connsiteX64" fmla="*/ 60273 w 4581821"/>
                <a:gd name="connsiteY64" fmla="*/ 1590261 h 2709343"/>
                <a:gd name="connsiteX65" fmla="*/ 118862 w 4581821"/>
                <a:gd name="connsiteY65" fmla="*/ 1660939 h 2709343"/>
                <a:gd name="connsiteX66" fmla="*/ 236039 w 4581821"/>
                <a:gd name="connsiteY66" fmla="*/ 1735338 h 2709343"/>
                <a:gd name="connsiteX67" fmla="*/ 213719 w 4581821"/>
                <a:gd name="connsiteY67" fmla="*/ 1766027 h 2709343"/>
                <a:gd name="connsiteX68" fmla="*/ 186750 w 4581821"/>
                <a:gd name="connsiteY68" fmla="*/ 1819035 h 2709343"/>
                <a:gd name="connsiteX69" fmla="*/ 156991 w 4581821"/>
                <a:gd name="connsiteY69" fmla="*/ 1939003 h 2709343"/>
                <a:gd name="connsiteX70" fmla="*/ 156991 w 4581821"/>
                <a:gd name="connsiteY70" fmla="*/ 2065479 h 2709343"/>
                <a:gd name="connsiteX71" fmla="*/ 183960 w 4581821"/>
                <a:gd name="connsiteY71" fmla="*/ 2189166 h 2709343"/>
                <a:gd name="connsiteX72" fmla="*/ 235109 w 4581821"/>
                <a:gd name="connsiteY72" fmla="*/ 2295184 h 2709343"/>
                <a:gd name="connsiteX73" fmla="*/ 312297 w 4581821"/>
                <a:gd name="connsiteY73" fmla="*/ 2377022 h 2709343"/>
                <a:gd name="connsiteX74" fmla="*/ 535492 w 4581821"/>
                <a:gd name="connsiteY74" fmla="*/ 2481179 h 2709343"/>
                <a:gd name="connsiteX75" fmla="*/ 662898 w 4581821"/>
                <a:gd name="connsiteY75" fmla="*/ 2500709 h 2709343"/>
                <a:gd name="connsiteX76" fmla="*/ 785655 w 4581821"/>
                <a:gd name="connsiteY76" fmla="*/ 2498849 h 2709343"/>
                <a:gd name="connsiteX77" fmla="*/ 900972 w 4581821"/>
                <a:gd name="connsiteY77" fmla="*/ 2473740 h 2709343"/>
                <a:gd name="connsiteX78" fmla="*/ 960491 w 4581821"/>
                <a:gd name="connsiteY78" fmla="*/ 2448630 h 2709343"/>
                <a:gd name="connsiteX79" fmla="*/ 1020009 w 4581821"/>
                <a:gd name="connsiteY79" fmla="*/ 2410501 h 2709343"/>
                <a:gd name="connsiteX80" fmla="*/ 1058139 w 4581821"/>
                <a:gd name="connsiteY80" fmla="*/ 2377022 h 2709343"/>
                <a:gd name="connsiteX81" fmla="*/ 1068368 w 4581821"/>
                <a:gd name="connsiteY81" fmla="*/ 2366792 h 2709343"/>
                <a:gd name="connsiteX82" fmla="*/ 1088828 w 4581821"/>
                <a:gd name="connsiteY82" fmla="*/ 2406781 h 2709343"/>
                <a:gd name="connsiteX83" fmla="*/ 1137187 w 4581821"/>
                <a:gd name="connsiteY83" fmla="*/ 2472810 h 2709343"/>
                <a:gd name="connsiteX84" fmla="*/ 1206005 w 4581821"/>
                <a:gd name="connsiteY84" fmla="*/ 2533258 h 2709343"/>
                <a:gd name="connsiteX85" fmla="*/ 1379911 w 4581821"/>
                <a:gd name="connsiteY85" fmla="*/ 2608586 h 2709343"/>
                <a:gd name="connsiteX86" fmla="*/ 1581716 w 4581821"/>
                <a:gd name="connsiteY86" fmla="*/ 2627186 h 2709343"/>
                <a:gd name="connsiteX87" fmla="*/ 1783521 w 4581821"/>
                <a:gd name="connsiteY87" fmla="*/ 2589987 h 2709343"/>
                <a:gd name="connsiteX88" fmla="*/ 2078323 w 4581821"/>
                <a:gd name="connsiteY88" fmla="*/ 2355632 h 2709343"/>
                <a:gd name="connsiteX89" fmla="*/ 2078323 w 4581821"/>
                <a:gd name="connsiteY89" fmla="*/ 2355632 h 2709343"/>
                <a:gd name="connsiteX90" fmla="*/ 2088553 w 4581821"/>
                <a:gd name="connsiteY90" fmla="*/ 2384462 h 2709343"/>
                <a:gd name="connsiteX91" fmla="*/ 2109013 w 4581821"/>
                <a:gd name="connsiteY91" fmla="*/ 2417941 h 2709343"/>
                <a:gd name="connsiteX92" fmla="*/ 2139702 w 4581821"/>
                <a:gd name="connsiteY92" fmla="*/ 2451420 h 2709343"/>
                <a:gd name="connsiteX93" fmla="*/ 2311748 w 4581821"/>
                <a:gd name="connsiteY93" fmla="*/ 2527678 h 2709343"/>
                <a:gd name="connsiteX94" fmla="*/ 2518203 w 4581821"/>
                <a:gd name="connsiteY94" fmla="*/ 2531398 h 2709343"/>
                <a:gd name="connsiteX95" fmla="*/ 2610270 w 4581821"/>
                <a:gd name="connsiteY95" fmla="*/ 2509079 h 2709343"/>
                <a:gd name="connsiteX96" fmla="*/ 2690249 w 4581821"/>
                <a:gd name="connsiteY96" fmla="*/ 2469090 h 2709343"/>
                <a:gd name="connsiteX97" fmla="*/ 2734888 w 4581821"/>
                <a:gd name="connsiteY97" fmla="*/ 2430031 h 2709343"/>
                <a:gd name="connsiteX98" fmla="*/ 2752557 w 4581821"/>
                <a:gd name="connsiteY98" fmla="*/ 2406781 h 2709343"/>
                <a:gd name="connsiteX99" fmla="*/ 2759997 w 4581821"/>
                <a:gd name="connsiteY99" fmla="*/ 2428170 h 2709343"/>
                <a:gd name="connsiteX100" fmla="*/ 2779526 w 4581821"/>
                <a:gd name="connsiteY100" fmla="*/ 2470949 h 2709343"/>
                <a:gd name="connsiteX101" fmla="*/ 2831605 w 4581821"/>
                <a:gd name="connsiteY101" fmla="*/ 2542558 h 2709343"/>
                <a:gd name="connsiteX102" fmla="*/ 2897634 w 4581821"/>
                <a:gd name="connsiteY102" fmla="*/ 2601146 h 2709343"/>
                <a:gd name="connsiteX103" fmla="*/ 2972032 w 4581821"/>
                <a:gd name="connsiteY103" fmla="*/ 2644855 h 2709343"/>
                <a:gd name="connsiteX104" fmla="*/ 3147797 w 4581821"/>
                <a:gd name="connsiteY104" fmla="*/ 2698794 h 2709343"/>
                <a:gd name="connsiteX105" fmla="*/ 3341233 w 4581821"/>
                <a:gd name="connsiteY105" fmla="*/ 2707164 h 2709343"/>
                <a:gd name="connsiteX106" fmla="*/ 3710433 w 4581821"/>
                <a:gd name="connsiteY106" fmla="*/ 2599286 h 2709343"/>
                <a:gd name="connsiteX107" fmla="*/ 3851790 w 4581821"/>
                <a:gd name="connsiteY107" fmla="*/ 2488619 h 2709343"/>
                <a:gd name="connsiteX108" fmla="*/ 3942927 w 4581821"/>
                <a:gd name="connsiteY108" fmla="*/ 2341683 h 2709343"/>
                <a:gd name="connsiteX109" fmla="*/ 3962457 w 4581821"/>
                <a:gd name="connsiteY109" fmla="*/ 2260775 h 2709343"/>
                <a:gd name="connsiteX110" fmla="*/ 4007096 w 4581821"/>
                <a:gd name="connsiteY110" fmla="*/ 2270074 h 2709343"/>
                <a:gd name="connsiteX111" fmla="*/ 4062895 w 4581821"/>
                <a:gd name="connsiteY111" fmla="*/ 2274724 h 2709343"/>
                <a:gd name="connsiteX112" fmla="*/ 4165192 w 4581821"/>
                <a:gd name="connsiteY112" fmla="*/ 2264495 h 2709343"/>
                <a:gd name="connsiteX113" fmla="*/ 4260050 w 4581821"/>
                <a:gd name="connsiteY113" fmla="*/ 2230085 h 2709343"/>
                <a:gd name="connsiteX114" fmla="*/ 4344678 w 4581821"/>
                <a:gd name="connsiteY114" fmla="*/ 2176147 h 2709343"/>
                <a:gd name="connsiteX115" fmla="*/ 4476735 w 4581821"/>
                <a:gd name="connsiteY115" fmla="*/ 2025490 h 2709343"/>
                <a:gd name="connsiteX116" fmla="*/ 4553923 w 4581821"/>
                <a:gd name="connsiteY116" fmla="*/ 1837635 h 2709343"/>
                <a:gd name="connsiteX117" fmla="*/ 4566012 w 4581821"/>
                <a:gd name="connsiteY117" fmla="*/ 1639550 h 2709343"/>
                <a:gd name="connsiteX118" fmla="*/ 4543693 w 4581821"/>
                <a:gd name="connsiteY118" fmla="*/ 1542832 h 2709343"/>
                <a:gd name="connsiteX119" fmla="*/ 4499984 w 4581821"/>
                <a:gd name="connsiteY119" fmla="*/ 1454484 h 2709343"/>
                <a:gd name="connsiteX120" fmla="*/ 4375367 w 4581821"/>
                <a:gd name="connsiteY120" fmla="*/ 1331727 h 2709343"/>
                <a:gd name="connsiteX121" fmla="*/ 4408846 w 4581821"/>
                <a:gd name="connsiteY121" fmla="*/ 1315918 h 2709343"/>
                <a:gd name="connsiteX122" fmla="*/ 4463715 w 4581821"/>
                <a:gd name="connsiteY122" fmla="*/ 1276859 h 2709343"/>
                <a:gd name="connsiteX123" fmla="*/ 4448835 w 4581821"/>
                <a:gd name="connsiteY123" fmla="*/ 1451694 h 2709343"/>
                <a:gd name="connsiteX124" fmla="*/ 4496264 w 4581821"/>
                <a:gd name="connsiteY124" fmla="*/ 1532602 h 2709343"/>
                <a:gd name="connsiteX125" fmla="*/ 4524163 w 4581821"/>
                <a:gd name="connsiteY125" fmla="*/ 1637690 h 2709343"/>
                <a:gd name="connsiteX126" fmla="*/ 4523234 w 4581821"/>
                <a:gd name="connsiteY126" fmla="*/ 1768817 h 2709343"/>
                <a:gd name="connsiteX127" fmla="*/ 4482314 w 4581821"/>
                <a:gd name="connsiteY127" fmla="*/ 1915753 h 2709343"/>
                <a:gd name="connsiteX128" fmla="*/ 4482314 w 4581821"/>
                <a:gd name="connsiteY128" fmla="*/ 1916683 h 2709343"/>
                <a:gd name="connsiteX129" fmla="*/ 4406057 w 4581821"/>
                <a:gd name="connsiteY129" fmla="*/ 2047810 h 2709343"/>
                <a:gd name="connsiteX130" fmla="*/ 4313989 w 4581821"/>
                <a:gd name="connsiteY130" fmla="*/ 2140808 h 2709343"/>
                <a:gd name="connsiteX131" fmla="*/ 4216341 w 4581821"/>
                <a:gd name="connsiteY131" fmla="*/ 2198466 h 2709343"/>
                <a:gd name="connsiteX132" fmla="*/ 4117764 w 4581821"/>
                <a:gd name="connsiteY132" fmla="*/ 2225436 h 2709343"/>
                <a:gd name="connsiteX133" fmla="*/ 4065685 w 4581821"/>
                <a:gd name="connsiteY133" fmla="*/ 2228225 h 2709343"/>
                <a:gd name="connsiteX134" fmla="*/ 4010816 w 4581821"/>
                <a:gd name="connsiteY134" fmla="*/ 2224506 h 2709343"/>
                <a:gd name="connsiteX135" fmla="*/ 3968037 w 4581821"/>
                <a:gd name="connsiteY135" fmla="*/ 2217066 h 2709343"/>
                <a:gd name="connsiteX136" fmla="*/ 3962457 w 4581821"/>
                <a:gd name="connsiteY136" fmla="*/ 2216136 h 2709343"/>
                <a:gd name="connsiteX137" fmla="*/ 3945718 w 4581821"/>
                <a:gd name="connsiteY137" fmla="*/ 2223575 h 2709343"/>
                <a:gd name="connsiteX138" fmla="*/ 3945718 w 4581821"/>
                <a:gd name="connsiteY138" fmla="*/ 2223575 h 2709343"/>
                <a:gd name="connsiteX139" fmla="*/ 3945718 w 4581821"/>
                <a:gd name="connsiteY139" fmla="*/ 2223575 h 2709343"/>
                <a:gd name="connsiteX140" fmla="*/ 3945718 w 4581821"/>
                <a:gd name="connsiteY140" fmla="*/ 2223575 h 2709343"/>
                <a:gd name="connsiteX141" fmla="*/ 3945718 w 4581821"/>
                <a:gd name="connsiteY141" fmla="*/ 2223575 h 2709343"/>
                <a:gd name="connsiteX142" fmla="*/ 3945718 w 4581821"/>
                <a:gd name="connsiteY142" fmla="*/ 2223575 h 2709343"/>
                <a:gd name="connsiteX143" fmla="*/ 3945718 w 4581821"/>
                <a:gd name="connsiteY143" fmla="*/ 2223575 h 2709343"/>
                <a:gd name="connsiteX144" fmla="*/ 3939208 w 4581821"/>
                <a:gd name="connsiteY144" fmla="*/ 2227296 h 2709343"/>
                <a:gd name="connsiteX145" fmla="*/ 3934558 w 4581821"/>
                <a:gd name="connsiteY145" fmla="*/ 2238455 h 2709343"/>
                <a:gd name="connsiteX146" fmla="*/ 3932698 w 4581821"/>
                <a:gd name="connsiteY146" fmla="*/ 2252405 h 2709343"/>
                <a:gd name="connsiteX147" fmla="*/ 3908519 w 4581821"/>
                <a:gd name="connsiteY147" fmla="*/ 2342613 h 2709343"/>
                <a:gd name="connsiteX148" fmla="*/ 3857370 w 4581821"/>
                <a:gd name="connsiteY148" fmla="*/ 2430031 h 2709343"/>
                <a:gd name="connsiteX149" fmla="*/ 3769022 w 4581821"/>
                <a:gd name="connsiteY149" fmla="*/ 2516518 h 2709343"/>
                <a:gd name="connsiteX150" fmla="*/ 3623016 w 4581821"/>
                <a:gd name="connsiteY150" fmla="*/ 2600216 h 2709343"/>
                <a:gd name="connsiteX151" fmla="*/ 3409121 w 4581821"/>
                <a:gd name="connsiteY151" fmla="*/ 2657875 h 2709343"/>
                <a:gd name="connsiteX152" fmla="*/ 3293804 w 4581821"/>
                <a:gd name="connsiteY152" fmla="*/ 2665315 h 2709343"/>
                <a:gd name="connsiteX153" fmla="*/ 3190576 w 4581821"/>
                <a:gd name="connsiteY153" fmla="*/ 2658805 h 2709343"/>
                <a:gd name="connsiteX154" fmla="*/ 3025041 w 4581821"/>
                <a:gd name="connsiteY154" fmla="*/ 2615096 h 2709343"/>
                <a:gd name="connsiteX155" fmla="*/ 2915303 w 4581821"/>
                <a:gd name="connsiteY155" fmla="*/ 2551858 h 2709343"/>
                <a:gd name="connsiteX156" fmla="*/ 2844625 w 4581821"/>
                <a:gd name="connsiteY156" fmla="*/ 2481179 h 2709343"/>
                <a:gd name="connsiteX157" fmla="*/ 2813005 w 4581821"/>
                <a:gd name="connsiteY157" fmla="*/ 2432820 h 2709343"/>
                <a:gd name="connsiteX158" fmla="*/ 2799056 w 4581821"/>
                <a:gd name="connsiteY158" fmla="*/ 2404921 h 2709343"/>
                <a:gd name="connsiteX159" fmla="*/ 2792546 w 4581821"/>
                <a:gd name="connsiteY159" fmla="*/ 2390971 h 2709343"/>
                <a:gd name="connsiteX160" fmla="*/ 2789756 w 4581821"/>
                <a:gd name="connsiteY160" fmla="*/ 2385392 h 2709343"/>
                <a:gd name="connsiteX161" fmla="*/ 2788826 w 4581821"/>
                <a:gd name="connsiteY161" fmla="*/ 2382602 h 2709343"/>
                <a:gd name="connsiteX162" fmla="*/ 2785106 w 4581821"/>
                <a:gd name="connsiteY162" fmla="*/ 2375162 h 2709343"/>
                <a:gd name="connsiteX163" fmla="*/ 2784176 w 4581821"/>
                <a:gd name="connsiteY163" fmla="*/ 2373302 h 2709343"/>
                <a:gd name="connsiteX164" fmla="*/ 2781386 w 4581821"/>
                <a:gd name="connsiteY164" fmla="*/ 2364932 h 2709343"/>
                <a:gd name="connsiteX165" fmla="*/ 2763717 w 4581821"/>
                <a:gd name="connsiteY165" fmla="*/ 2351912 h 2709343"/>
                <a:gd name="connsiteX166" fmla="*/ 2759067 w 4581821"/>
                <a:gd name="connsiteY166" fmla="*/ 2352843 h 2709343"/>
                <a:gd name="connsiteX167" fmla="*/ 2758137 w 4581821"/>
                <a:gd name="connsiteY167" fmla="*/ 2352843 h 2709343"/>
                <a:gd name="connsiteX168" fmla="*/ 2756277 w 4581821"/>
                <a:gd name="connsiteY168" fmla="*/ 2352843 h 2709343"/>
                <a:gd name="connsiteX169" fmla="*/ 2756277 w 4581821"/>
                <a:gd name="connsiteY169" fmla="*/ 2352843 h 2709343"/>
                <a:gd name="connsiteX170" fmla="*/ 2756277 w 4581821"/>
                <a:gd name="connsiteY170" fmla="*/ 2352843 h 2709343"/>
                <a:gd name="connsiteX171" fmla="*/ 2756277 w 4581821"/>
                <a:gd name="connsiteY171" fmla="*/ 2352843 h 2709343"/>
                <a:gd name="connsiteX172" fmla="*/ 2751627 w 4581821"/>
                <a:gd name="connsiteY172" fmla="*/ 2351912 h 2709343"/>
                <a:gd name="connsiteX173" fmla="*/ 2742327 w 4581821"/>
                <a:gd name="connsiteY173" fmla="*/ 2354702 h 2709343"/>
                <a:gd name="connsiteX174" fmla="*/ 2733957 w 4581821"/>
                <a:gd name="connsiteY174" fmla="*/ 2364932 h 2709343"/>
                <a:gd name="connsiteX175" fmla="*/ 2717218 w 4581821"/>
                <a:gd name="connsiteY175" fmla="*/ 2393761 h 2709343"/>
                <a:gd name="connsiteX176" fmla="*/ 2687458 w 4581821"/>
                <a:gd name="connsiteY176" fmla="*/ 2423521 h 2709343"/>
                <a:gd name="connsiteX177" fmla="*/ 2628870 w 4581821"/>
                <a:gd name="connsiteY177" fmla="*/ 2457000 h 2709343"/>
                <a:gd name="connsiteX178" fmla="*/ 2519133 w 4581821"/>
                <a:gd name="connsiteY178" fmla="*/ 2485829 h 2709343"/>
                <a:gd name="connsiteX179" fmla="*/ 2445664 w 4581821"/>
                <a:gd name="connsiteY179" fmla="*/ 2490479 h 2709343"/>
                <a:gd name="connsiteX180" fmla="*/ 2372196 w 4581821"/>
                <a:gd name="connsiteY180" fmla="*/ 2485829 h 2709343"/>
                <a:gd name="connsiteX181" fmla="*/ 2253160 w 4581821"/>
                <a:gd name="connsiteY181" fmla="*/ 2454210 h 2709343"/>
                <a:gd name="connsiteX182" fmla="*/ 2187131 w 4581821"/>
                <a:gd name="connsiteY182" fmla="*/ 2416081 h 2709343"/>
                <a:gd name="connsiteX183" fmla="*/ 2150862 w 4581821"/>
                <a:gd name="connsiteY183" fmla="*/ 2380742 h 2709343"/>
                <a:gd name="connsiteX184" fmla="*/ 2128542 w 4581821"/>
                <a:gd name="connsiteY184" fmla="*/ 2342613 h 2709343"/>
                <a:gd name="connsiteX185" fmla="*/ 2121103 w 4581821"/>
                <a:gd name="connsiteY185" fmla="*/ 2319363 h 2709343"/>
                <a:gd name="connsiteX186" fmla="*/ 2117383 w 4581821"/>
                <a:gd name="connsiteY186" fmla="*/ 2301694 h 2709343"/>
                <a:gd name="connsiteX187" fmla="*/ 2117383 w 4581821"/>
                <a:gd name="connsiteY187" fmla="*/ 2299834 h 2709343"/>
                <a:gd name="connsiteX188" fmla="*/ 2116453 w 4581821"/>
                <a:gd name="connsiteY188" fmla="*/ 2294254 h 2709343"/>
                <a:gd name="connsiteX189" fmla="*/ 2116453 w 4581821"/>
                <a:gd name="connsiteY189" fmla="*/ 2284954 h 2709343"/>
                <a:gd name="connsiteX190" fmla="*/ 2111803 w 4581821"/>
                <a:gd name="connsiteY190" fmla="*/ 2271934 h 2709343"/>
                <a:gd name="connsiteX191" fmla="*/ 2097853 w 4581821"/>
                <a:gd name="connsiteY191" fmla="*/ 2265424 h 2709343"/>
                <a:gd name="connsiteX192" fmla="*/ 2080183 w 4581821"/>
                <a:gd name="connsiteY192" fmla="*/ 2279374 h 2709343"/>
                <a:gd name="connsiteX193" fmla="*/ 2080183 w 4581821"/>
                <a:gd name="connsiteY193" fmla="*/ 2279374 h 2709343"/>
                <a:gd name="connsiteX194" fmla="*/ 2080183 w 4581821"/>
                <a:gd name="connsiteY194" fmla="*/ 2279374 h 2709343"/>
                <a:gd name="connsiteX195" fmla="*/ 2080183 w 4581821"/>
                <a:gd name="connsiteY195" fmla="*/ 2279374 h 2709343"/>
                <a:gd name="connsiteX196" fmla="*/ 2080183 w 4581821"/>
                <a:gd name="connsiteY196" fmla="*/ 2279374 h 2709343"/>
                <a:gd name="connsiteX197" fmla="*/ 2080183 w 4581821"/>
                <a:gd name="connsiteY197" fmla="*/ 2279374 h 2709343"/>
                <a:gd name="connsiteX198" fmla="*/ 2074604 w 4581821"/>
                <a:gd name="connsiteY198" fmla="*/ 2287744 h 2709343"/>
                <a:gd name="connsiteX199" fmla="*/ 2062514 w 4581821"/>
                <a:gd name="connsiteY199" fmla="*/ 2320293 h 2709343"/>
                <a:gd name="connsiteX200" fmla="*/ 2017875 w 4581821"/>
                <a:gd name="connsiteY200" fmla="*/ 2397481 h 2709343"/>
                <a:gd name="connsiteX201" fmla="*/ 1944407 w 4581821"/>
                <a:gd name="connsiteY201" fmla="*/ 2470019 h 2709343"/>
                <a:gd name="connsiteX202" fmla="*/ 1827229 w 4581821"/>
                <a:gd name="connsiteY202" fmla="*/ 2536978 h 2709343"/>
                <a:gd name="connsiteX203" fmla="*/ 1652394 w 4581821"/>
                <a:gd name="connsiteY203" fmla="*/ 2584407 h 2709343"/>
                <a:gd name="connsiteX204" fmla="*/ 1554746 w 4581821"/>
                <a:gd name="connsiteY204" fmla="*/ 2590916 h 2709343"/>
                <a:gd name="connsiteX205" fmla="*/ 1462679 w 4581821"/>
                <a:gd name="connsiteY205" fmla="*/ 2585337 h 2709343"/>
                <a:gd name="connsiteX206" fmla="*/ 1315742 w 4581821"/>
                <a:gd name="connsiteY206" fmla="*/ 2546278 h 2709343"/>
                <a:gd name="connsiteX207" fmla="*/ 1222744 w 4581821"/>
                <a:gd name="connsiteY207" fmla="*/ 2492339 h 2709343"/>
                <a:gd name="connsiteX208" fmla="*/ 1192055 w 4581821"/>
                <a:gd name="connsiteY208" fmla="*/ 2465370 h 2709343"/>
                <a:gd name="connsiteX209" fmla="*/ 1160436 w 4581821"/>
                <a:gd name="connsiteY209" fmla="*/ 2429100 h 2709343"/>
                <a:gd name="connsiteX210" fmla="*/ 1104638 w 4581821"/>
                <a:gd name="connsiteY210" fmla="*/ 2336103 h 2709343"/>
                <a:gd name="connsiteX211" fmla="*/ 1101847 w 4581821"/>
                <a:gd name="connsiteY211" fmla="*/ 2328663 h 2709343"/>
                <a:gd name="connsiteX212" fmla="*/ 1101847 w 4581821"/>
                <a:gd name="connsiteY212" fmla="*/ 2328663 h 2709343"/>
                <a:gd name="connsiteX213" fmla="*/ 1101847 w 4581821"/>
                <a:gd name="connsiteY213" fmla="*/ 2328663 h 2709343"/>
                <a:gd name="connsiteX214" fmla="*/ 1104638 w 4581821"/>
                <a:gd name="connsiteY214" fmla="*/ 2318433 h 2709343"/>
                <a:gd name="connsiteX215" fmla="*/ 1098128 w 4581821"/>
                <a:gd name="connsiteY215" fmla="*/ 2303554 h 2709343"/>
                <a:gd name="connsiteX216" fmla="*/ 1083248 w 4581821"/>
                <a:gd name="connsiteY216" fmla="*/ 2297044 h 2709343"/>
                <a:gd name="connsiteX217" fmla="*/ 1068368 w 4581821"/>
                <a:gd name="connsiteY217" fmla="*/ 2303554 h 2709343"/>
                <a:gd name="connsiteX218" fmla="*/ 1003270 w 4581821"/>
                <a:gd name="connsiteY218" fmla="*/ 2369582 h 2709343"/>
                <a:gd name="connsiteX219" fmla="*/ 916782 w 4581821"/>
                <a:gd name="connsiteY219" fmla="*/ 2419801 h 2709343"/>
                <a:gd name="connsiteX220" fmla="*/ 795885 w 4581821"/>
                <a:gd name="connsiteY220" fmla="*/ 2451420 h 2709343"/>
                <a:gd name="connsiteX221" fmla="*/ 713117 w 4581821"/>
                <a:gd name="connsiteY221" fmla="*/ 2456070 h 2709343"/>
                <a:gd name="connsiteX222" fmla="*/ 620119 w 4581821"/>
                <a:gd name="connsiteY222" fmla="*/ 2450490 h 2709343"/>
                <a:gd name="connsiteX223" fmla="*/ 445284 w 4581821"/>
                <a:gd name="connsiteY223" fmla="*/ 2403991 h 2709343"/>
                <a:gd name="connsiteX224" fmla="*/ 340196 w 4581821"/>
                <a:gd name="connsiteY224" fmla="*/ 2343543 h 2709343"/>
                <a:gd name="connsiteX225" fmla="*/ 279748 w 4581821"/>
                <a:gd name="connsiteY225" fmla="*/ 2283094 h 2709343"/>
                <a:gd name="connsiteX226" fmla="*/ 233249 w 4581821"/>
                <a:gd name="connsiteY226" fmla="*/ 2201256 h 2709343"/>
                <a:gd name="connsiteX227" fmla="*/ 196980 w 4581821"/>
                <a:gd name="connsiteY227" fmla="*/ 2065479 h 2709343"/>
                <a:gd name="connsiteX228" fmla="*/ 196050 w 4581821"/>
                <a:gd name="connsiteY228" fmla="*/ 1924123 h 2709343"/>
                <a:gd name="connsiteX229" fmla="*/ 223949 w 4581821"/>
                <a:gd name="connsiteY229" fmla="*/ 1819035 h 2709343"/>
                <a:gd name="connsiteX230" fmla="*/ 261148 w 4581821"/>
                <a:gd name="connsiteY230" fmla="*/ 1754867 h 2709343"/>
                <a:gd name="connsiteX231" fmla="*/ 275098 w 4581821"/>
                <a:gd name="connsiteY231" fmla="*/ 1738127 h 2709343"/>
                <a:gd name="connsiteX232" fmla="*/ 278818 w 4581821"/>
                <a:gd name="connsiteY232" fmla="*/ 1732548 h 2709343"/>
                <a:gd name="connsiteX233" fmla="*/ 278818 w 4581821"/>
                <a:gd name="connsiteY233" fmla="*/ 1732548 h 2709343"/>
                <a:gd name="connsiteX234" fmla="*/ 278818 w 4581821"/>
                <a:gd name="connsiteY234" fmla="*/ 1732548 h 2709343"/>
                <a:gd name="connsiteX235" fmla="*/ 278818 w 4581821"/>
                <a:gd name="connsiteY235" fmla="*/ 1732548 h 2709343"/>
                <a:gd name="connsiteX236" fmla="*/ 278818 w 4581821"/>
                <a:gd name="connsiteY236" fmla="*/ 1732548 h 2709343"/>
                <a:gd name="connsiteX237" fmla="*/ 278818 w 4581821"/>
                <a:gd name="connsiteY237" fmla="*/ 1732548 h 2709343"/>
                <a:gd name="connsiteX238" fmla="*/ 280678 w 4581821"/>
                <a:gd name="connsiteY238" fmla="*/ 1728828 h 2709343"/>
                <a:gd name="connsiteX239" fmla="*/ 278818 w 4581821"/>
                <a:gd name="connsiteY239" fmla="*/ 1715808 h 2709343"/>
                <a:gd name="connsiteX240" fmla="*/ 268588 w 4581821"/>
                <a:gd name="connsiteY240" fmla="*/ 1708368 h 2709343"/>
                <a:gd name="connsiteX241" fmla="*/ 255568 w 4581821"/>
                <a:gd name="connsiteY241" fmla="*/ 1703718 h 2709343"/>
                <a:gd name="connsiteX242" fmla="*/ 183030 w 4581821"/>
                <a:gd name="connsiteY242" fmla="*/ 1661869 h 2709343"/>
                <a:gd name="connsiteX243" fmla="*/ 127231 w 4581821"/>
                <a:gd name="connsiteY243" fmla="*/ 1606071 h 2709343"/>
                <a:gd name="connsiteX244" fmla="*/ 86312 w 4581821"/>
                <a:gd name="connsiteY244" fmla="*/ 1536322 h 2709343"/>
                <a:gd name="connsiteX245" fmla="*/ 61203 w 4581821"/>
                <a:gd name="connsiteY245" fmla="*/ 1439605 h 2709343"/>
                <a:gd name="connsiteX246" fmla="*/ 62133 w 4581821"/>
                <a:gd name="connsiteY246" fmla="*/ 1324288 h 2709343"/>
                <a:gd name="connsiteX247" fmla="*/ 98402 w 4581821"/>
                <a:gd name="connsiteY247" fmla="*/ 1193161 h 2709343"/>
                <a:gd name="connsiteX248" fmla="*/ 156991 w 4581821"/>
                <a:gd name="connsiteY248" fmla="*/ 1091793 h 2709343"/>
                <a:gd name="connsiteX249" fmla="*/ 221159 w 4581821"/>
                <a:gd name="connsiteY249" fmla="*/ 1026695 h 2709343"/>
                <a:gd name="connsiteX250" fmla="*/ 286258 w 4581821"/>
                <a:gd name="connsiteY250" fmla="*/ 988566 h 2709343"/>
                <a:gd name="connsiteX251" fmla="*/ 353216 w 4581821"/>
                <a:gd name="connsiteY251" fmla="*/ 969966 h 2709343"/>
                <a:gd name="connsiteX252" fmla="*/ 387625 w 4581821"/>
                <a:gd name="connsiteY252" fmla="*/ 968106 h 2709343"/>
                <a:gd name="connsiteX253" fmla="*/ 428544 w 4581821"/>
                <a:gd name="connsiteY253" fmla="*/ 970896 h 2709343"/>
                <a:gd name="connsiteX254" fmla="*/ 472253 w 4581821"/>
                <a:gd name="connsiteY254" fmla="*/ 978336 h 2709343"/>
                <a:gd name="connsiteX255" fmla="*/ 476903 w 4581821"/>
                <a:gd name="connsiteY255" fmla="*/ 979266 h 2709343"/>
                <a:gd name="connsiteX256" fmla="*/ 476903 w 4581821"/>
                <a:gd name="connsiteY256" fmla="*/ 979266 h 2709343"/>
                <a:gd name="connsiteX257" fmla="*/ 477833 w 4581821"/>
                <a:gd name="connsiteY257" fmla="*/ 979266 h 2709343"/>
                <a:gd name="connsiteX258" fmla="*/ 477833 w 4581821"/>
                <a:gd name="connsiteY258" fmla="*/ 979266 h 2709343"/>
                <a:gd name="connsiteX259" fmla="*/ 484343 w 4581821"/>
                <a:gd name="connsiteY259" fmla="*/ 980196 h 2709343"/>
                <a:gd name="connsiteX260" fmla="*/ 491783 w 4581821"/>
                <a:gd name="connsiteY260" fmla="*/ 978336 h 2709343"/>
                <a:gd name="connsiteX261" fmla="*/ 494572 w 4581821"/>
                <a:gd name="connsiteY261" fmla="*/ 975546 h 2709343"/>
                <a:gd name="connsiteX262" fmla="*/ 495502 w 4581821"/>
                <a:gd name="connsiteY262" fmla="*/ 975546 h 2709343"/>
                <a:gd name="connsiteX263" fmla="*/ 495502 w 4581821"/>
                <a:gd name="connsiteY263" fmla="*/ 974616 h 2709343"/>
                <a:gd name="connsiteX264" fmla="*/ 495502 w 4581821"/>
                <a:gd name="connsiteY264" fmla="*/ 974616 h 2709343"/>
                <a:gd name="connsiteX265" fmla="*/ 496432 w 4581821"/>
                <a:gd name="connsiteY265" fmla="*/ 974616 h 2709343"/>
                <a:gd name="connsiteX266" fmla="*/ 496432 w 4581821"/>
                <a:gd name="connsiteY266" fmla="*/ 974616 h 2709343"/>
                <a:gd name="connsiteX267" fmla="*/ 500152 w 4581821"/>
                <a:gd name="connsiteY267" fmla="*/ 969966 h 2709343"/>
                <a:gd name="connsiteX268" fmla="*/ 502012 w 4581821"/>
                <a:gd name="connsiteY268" fmla="*/ 954157 h 2709343"/>
                <a:gd name="connsiteX269" fmla="*/ 492713 w 4581821"/>
                <a:gd name="connsiteY269" fmla="*/ 942067 h 2709343"/>
                <a:gd name="connsiteX270" fmla="*/ 485273 w 4581821"/>
                <a:gd name="connsiteY270" fmla="*/ 938347 h 2709343"/>
                <a:gd name="connsiteX271" fmla="*/ 485273 w 4581821"/>
                <a:gd name="connsiteY271" fmla="*/ 938347 h 2709343"/>
                <a:gd name="connsiteX272" fmla="*/ 463883 w 4581821"/>
                <a:gd name="connsiteY272" fmla="*/ 893708 h 2709343"/>
                <a:gd name="connsiteX273" fmla="*/ 463883 w 4581821"/>
                <a:gd name="connsiteY273" fmla="*/ 892778 h 2709343"/>
                <a:gd name="connsiteX274" fmla="*/ 428544 w 4581821"/>
                <a:gd name="connsiteY274" fmla="*/ 761651 h 2709343"/>
                <a:gd name="connsiteX275" fmla="*/ 427614 w 4581821"/>
                <a:gd name="connsiteY275" fmla="*/ 648194 h 2709343"/>
                <a:gd name="connsiteX276" fmla="*/ 453653 w 4581821"/>
                <a:gd name="connsiteY276" fmla="*/ 552406 h 2709343"/>
                <a:gd name="connsiteX277" fmla="*/ 497362 w 4581821"/>
                <a:gd name="connsiteY277" fmla="*/ 478008 h 2709343"/>
                <a:gd name="connsiteX278" fmla="*/ 556881 w 4581821"/>
                <a:gd name="connsiteY278" fmla="*/ 418490 h 2709343"/>
                <a:gd name="connsiteX279" fmla="*/ 645229 w 4581821"/>
                <a:gd name="connsiteY279" fmla="*/ 367341 h 2709343"/>
                <a:gd name="connsiteX280" fmla="*/ 747526 w 4581821"/>
                <a:gd name="connsiteY280" fmla="*/ 339442 h 2709343"/>
                <a:gd name="connsiteX281" fmla="*/ 794955 w 4581821"/>
                <a:gd name="connsiteY281" fmla="*/ 336652 h 2709343"/>
                <a:gd name="connsiteX282" fmla="*/ 837734 w 4581821"/>
                <a:gd name="connsiteY282" fmla="*/ 339442 h 2709343"/>
                <a:gd name="connsiteX283" fmla="*/ 910272 w 4581821"/>
                <a:gd name="connsiteY283" fmla="*/ 358971 h 2709343"/>
                <a:gd name="connsiteX284" fmla="*/ 975371 w 4581821"/>
                <a:gd name="connsiteY284" fmla="*/ 397100 h 2709343"/>
                <a:gd name="connsiteX285" fmla="*/ 1020009 w 4581821"/>
                <a:gd name="connsiteY285" fmla="*/ 438949 h 2709343"/>
                <a:gd name="connsiteX286" fmla="*/ 1032099 w 4581821"/>
                <a:gd name="connsiteY286" fmla="*/ 443599 h 2709343"/>
                <a:gd name="connsiteX287" fmla="*/ 1041399 w 4581821"/>
                <a:gd name="connsiteY287" fmla="*/ 441739 h 2709343"/>
                <a:gd name="connsiteX288" fmla="*/ 1049769 w 4581821"/>
                <a:gd name="connsiteY288" fmla="*/ 431509 h 2709343"/>
                <a:gd name="connsiteX289" fmla="*/ 1047909 w 4581821"/>
                <a:gd name="connsiteY289" fmla="*/ 418490 h 2709343"/>
                <a:gd name="connsiteX290" fmla="*/ 1046049 w 4581821"/>
                <a:gd name="connsiteY290" fmla="*/ 415700 h 2709343"/>
                <a:gd name="connsiteX291" fmla="*/ 1046049 w 4581821"/>
                <a:gd name="connsiteY291" fmla="*/ 415700 h 2709343"/>
                <a:gd name="connsiteX292" fmla="*/ 1046049 w 4581821"/>
                <a:gd name="connsiteY292" fmla="*/ 415700 h 2709343"/>
                <a:gd name="connsiteX293" fmla="*/ 1046049 w 4581821"/>
                <a:gd name="connsiteY293" fmla="*/ 415700 h 2709343"/>
                <a:gd name="connsiteX294" fmla="*/ 1046049 w 4581821"/>
                <a:gd name="connsiteY294" fmla="*/ 415700 h 2709343"/>
                <a:gd name="connsiteX295" fmla="*/ 1073948 w 4581821"/>
                <a:gd name="connsiteY295" fmla="*/ 320842 h 2709343"/>
                <a:gd name="connsiteX296" fmla="*/ 1124167 w 4581821"/>
                <a:gd name="connsiteY296" fmla="*/ 235284 h 2709343"/>
                <a:gd name="connsiteX297" fmla="*/ 1194845 w 4581821"/>
                <a:gd name="connsiteY297" fmla="*/ 165536 h 2709343"/>
                <a:gd name="connsiteX298" fmla="*/ 1292493 w 4581821"/>
                <a:gd name="connsiteY298" fmla="*/ 108807 h 2709343"/>
                <a:gd name="connsiteX299" fmla="*/ 1435709 w 4581821"/>
                <a:gd name="connsiteY299" fmla="*/ 70678 h 2709343"/>
                <a:gd name="connsiteX300" fmla="*/ 1518478 w 4581821"/>
                <a:gd name="connsiteY300" fmla="*/ 65098 h 2709343"/>
                <a:gd name="connsiteX301" fmla="*/ 1586366 w 4581821"/>
                <a:gd name="connsiteY301" fmla="*/ 68818 h 2709343"/>
                <a:gd name="connsiteX302" fmla="*/ 1601245 w 4581821"/>
                <a:gd name="connsiteY302" fmla="*/ 70678 h 2709343"/>
                <a:gd name="connsiteX303" fmla="*/ 1601245 w 4581821"/>
                <a:gd name="connsiteY303" fmla="*/ 70678 h 2709343"/>
                <a:gd name="connsiteX304" fmla="*/ 1600315 w 4581821"/>
                <a:gd name="connsiteY304" fmla="*/ 70678 h 2709343"/>
                <a:gd name="connsiteX305" fmla="*/ 1601245 w 4581821"/>
                <a:gd name="connsiteY305" fmla="*/ 70678 h 2709343"/>
                <a:gd name="connsiteX306" fmla="*/ 1600315 w 4581821"/>
                <a:gd name="connsiteY306" fmla="*/ 70678 h 2709343"/>
                <a:gd name="connsiteX307" fmla="*/ 1762131 w 4581821"/>
                <a:gd name="connsiteY307" fmla="*/ 114387 h 2709343"/>
                <a:gd name="connsiteX308" fmla="*/ 1886748 w 4581821"/>
                <a:gd name="connsiteY308" fmla="*/ 185995 h 2709343"/>
                <a:gd name="connsiteX309" fmla="*/ 1966726 w 4581821"/>
                <a:gd name="connsiteY309" fmla="*/ 264114 h 2709343"/>
                <a:gd name="connsiteX310" fmla="*/ 1992766 w 4581821"/>
                <a:gd name="connsiteY310" fmla="*/ 302243 h 2709343"/>
                <a:gd name="connsiteX311" fmla="*/ 1998345 w 4581821"/>
                <a:gd name="connsiteY311" fmla="*/ 311542 h 2709343"/>
                <a:gd name="connsiteX312" fmla="*/ 2000206 w 4581821"/>
                <a:gd name="connsiteY312" fmla="*/ 313402 h 2709343"/>
                <a:gd name="connsiteX313" fmla="*/ 2005785 w 4581821"/>
                <a:gd name="connsiteY313" fmla="*/ 322702 h 2709343"/>
                <a:gd name="connsiteX314" fmla="*/ 2012295 w 4581821"/>
                <a:gd name="connsiteY314" fmla="*/ 332932 h 2709343"/>
                <a:gd name="connsiteX315" fmla="*/ 2015085 w 4581821"/>
                <a:gd name="connsiteY315" fmla="*/ 336652 h 2709343"/>
                <a:gd name="connsiteX316" fmla="*/ 2020665 w 4581821"/>
                <a:gd name="connsiteY316" fmla="*/ 345022 h 2709343"/>
                <a:gd name="connsiteX317" fmla="*/ 2037405 w 4581821"/>
                <a:gd name="connsiteY317" fmla="*/ 354321 h 2709343"/>
                <a:gd name="connsiteX318" fmla="*/ 2046704 w 4581821"/>
                <a:gd name="connsiteY318" fmla="*/ 351531 h 2709343"/>
                <a:gd name="connsiteX319" fmla="*/ 2056004 w 4581821"/>
                <a:gd name="connsiteY319" fmla="*/ 332002 h 2709343"/>
                <a:gd name="connsiteX320" fmla="*/ 2056004 w 4581821"/>
                <a:gd name="connsiteY320" fmla="*/ 332002 h 2709343"/>
                <a:gd name="connsiteX321" fmla="*/ 2056004 w 4581821"/>
                <a:gd name="connsiteY321" fmla="*/ 332002 h 2709343"/>
                <a:gd name="connsiteX322" fmla="*/ 2085764 w 4581821"/>
                <a:gd name="connsiteY322" fmla="*/ 289223 h 2709343"/>
                <a:gd name="connsiteX323" fmla="*/ 2202941 w 4581821"/>
                <a:gd name="connsiteY323" fmla="*/ 172976 h 2709343"/>
                <a:gd name="connsiteX324" fmla="*/ 2321977 w 4581821"/>
                <a:gd name="connsiteY324" fmla="*/ 99508 h 2709343"/>
                <a:gd name="connsiteX325" fmla="*/ 2353597 w 4581821"/>
                <a:gd name="connsiteY325" fmla="*/ 84628 h 2709343"/>
                <a:gd name="connsiteX326" fmla="*/ 2353597 w 4581821"/>
                <a:gd name="connsiteY326" fmla="*/ 84628 h 2709343"/>
                <a:gd name="connsiteX327" fmla="*/ 2353597 w 4581821"/>
                <a:gd name="connsiteY327" fmla="*/ 84628 h 2709343"/>
                <a:gd name="connsiteX328" fmla="*/ 2353597 w 4581821"/>
                <a:gd name="connsiteY328" fmla="*/ 84628 h 2709343"/>
                <a:gd name="connsiteX329" fmla="*/ 2352667 w 4581821"/>
                <a:gd name="connsiteY329" fmla="*/ 84628 h 2709343"/>
                <a:gd name="connsiteX330" fmla="*/ 2353597 w 4581821"/>
                <a:gd name="connsiteY330" fmla="*/ 84628 h 2709343"/>
                <a:gd name="connsiteX331" fmla="*/ 2354527 w 4581821"/>
                <a:gd name="connsiteY331" fmla="*/ 84628 h 2709343"/>
                <a:gd name="connsiteX332" fmla="*/ 2355457 w 4581821"/>
                <a:gd name="connsiteY332" fmla="*/ 84628 h 2709343"/>
                <a:gd name="connsiteX333" fmla="*/ 2505183 w 4581821"/>
                <a:gd name="connsiteY333" fmla="*/ 43709 h 2709343"/>
                <a:gd name="connsiteX334" fmla="*/ 2568421 w 4581821"/>
                <a:gd name="connsiteY334" fmla="*/ 39989 h 2709343"/>
                <a:gd name="connsiteX335" fmla="*/ 2625150 w 4581821"/>
                <a:gd name="connsiteY335" fmla="*/ 43709 h 2709343"/>
                <a:gd name="connsiteX336" fmla="*/ 2715358 w 4581821"/>
                <a:gd name="connsiteY336" fmla="*/ 67888 h 2709343"/>
                <a:gd name="connsiteX337" fmla="*/ 2784176 w 4581821"/>
                <a:gd name="connsiteY337" fmla="*/ 107877 h 2709343"/>
                <a:gd name="connsiteX338" fmla="*/ 2840905 w 4581821"/>
                <a:gd name="connsiteY338" fmla="*/ 164606 h 2709343"/>
                <a:gd name="connsiteX339" fmla="*/ 2892984 w 4581821"/>
                <a:gd name="connsiteY339" fmla="*/ 255744 h 2709343"/>
                <a:gd name="connsiteX340" fmla="*/ 2924603 w 4581821"/>
                <a:gd name="connsiteY340" fmla="*/ 359901 h 2709343"/>
                <a:gd name="connsiteX341" fmla="*/ 2941343 w 4581821"/>
                <a:gd name="connsiteY341" fmla="*/ 371991 h 2709343"/>
                <a:gd name="connsiteX342" fmla="*/ 2953432 w 4581821"/>
                <a:gd name="connsiteY342" fmla="*/ 367341 h 2709343"/>
                <a:gd name="connsiteX343" fmla="*/ 2956222 w 4581821"/>
                <a:gd name="connsiteY343" fmla="*/ 363621 h 2709343"/>
                <a:gd name="connsiteX344" fmla="*/ 2956222 w 4581821"/>
                <a:gd name="connsiteY344" fmla="*/ 363621 h 2709343"/>
                <a:gd name="connsiteX345" fmla="*/ 2956222 w 4581821"/>
                <a:gd name="connsiteY345" fmla="*/ 362691 h 2709343"/>
                <a:gd name="connsiteX346" fmla="*/ 3040850 w 4581821"/>
                <a:gd name="connsiteY346" fmla="*/ 283643 h 2709343"/>
                <a:gd name="connsiteX347" fmla="*/ 3181277 w 4581821"/>
                <a:gd name="connsiteY347" fmla="*/ 201805 h 2709343"/>
                <a:gd name="connsiteX348" fmla="*/ 3353322 w 4581821"/>
                <a:gd name="connsiteY348" fmla="*/ 155306 h 2709343"/>
                <a:gd name="connsiteX349" fmla="*/ 3437020 w 4581821"/>
                <a:gd name="connsiteY349" fmla="*/ 149726 h 2709343"/>
                <a:gd name="connsiteX350" fmla="*/ 3513279 w 4581821"/>
                <a:gd name="connsiteY350" fmla="*/ 154376 h 2709343"/>
                <a:gd name="connsiteX351" fmla="*/ 3649055 w 4581821"/>
                <a:gd name="connsiteY351" fmla="*/ 191575 h 2709343"/>
                <a:gd name="connsiteX352" fmla="*/ 3756932 w 4581821"/>
                <a:gd name="connsiteY352" fmla="*/ 253884 h 2709343"/>
                <a:gd name="connsiteX353" fmla="*/ 3835050 w 4581821"/>
                <a:gd name="connsiteY353" fmla="*/ 332002 h 2709343"/>
                <a:gd name="connsiteX354" fmla="*/ 3898289 w 4581821"/>
                <a:gd name="connsiteY354" fmla="*/ 442669 h 2709343"/>
                <a:gd name="connsiteX355" fmla="*/ 3922468 w 4581821"/>
                <a:gd name="connsiteY355" fmla="*/ 513347 h 2709343"/>
                <a:gd name="connsiteX356" fmla="*/ 3940138 w 4581821"/>
                <a:gd name="connsiteY356" fmla="*/ 594255 h 2709343"/>
                <a:gd name="connsiteX357" fmla="*/ 3945718 w 4581821"/>
                <a:gd name="connsiteY357" fmla="*/ 603555 h 2709343"/>
                <a:gd name="connsiteX358" fmla="*/ 3945718 w 4581821"/>
                <a:gd name="connsiteY358" fmla="*/ 603555 h 2709343"/>
                <a:gd name="connsiteX359" fmla="*/ 3945718 w 4581821"/>
                <a:gd name="connsiteY359" fmla="*/ 603555 h 2709343"/>
                <a:gd name="connsiteX360" fmla="*/ 3945718 w 4581821"/>
                <a:gd name="connsiteY360" fmla="*/ 603555 h 2709343"/>
                <a:gd name="connsiteX361" fmla="*/ 3945718 w 4581821"/>
                <a:gd name="connsiteY361" fmla="*/ 603555 h 2709343"/>
                <a:gd name="connsiteX362" fmla="*/ 3945718 w 4581821"/>
                <a:gd name="connsiteY362" fmla="*/ 603555 h 2709343"/>
                <a:gd name="connsiteX363" fmla="*/ 3961527 w 4581821"/>
                <a:gd name="connsiteY363" fmla="*/ 614715 h 2709343"/>
                <a:gd name="connsiteX364" fmla="*/ 3966177 w 4581821"/>
                <a:gd name="connsiteY364" fmla="*/ 613785 h 2709343"/>
                <a:gd name="connsiteX365" fmla="*/ 4043365 w 4581821"/>
                <a:gd name="connsiteY365" fmla="*/ 597045 h 2709343"/>
                <a:gd name="connsiteX366" fmla="*/ 4112183 w 4581821"/>
                <a:gd name="connsiteY366" fmla="*/ 592396 h 2709343"/>
                <a:gd name="connsiteX367" fmla="*/ 4178212 w 4581821"/>
                <a:gd name="connsiteY367" fmla="*/ 596115 h 2709343"/>
                <a:gd name="connsiteX368" fmla="*/ 4305619 w 4581821"/>
                <a:gd name="connsiteY368" fmla="*/ 630525 h 2709343"/>
                <a:gd name="connsiteX369" fmla="*/ 4402337 w 4581821"/>
                <a:gd name="connsiteY369" fmla="*/ 686323 h 2709343"/>
                <a:gd name="connsiteX370" fmla="*/ 4470225 w 4581821"/>
                <a:gd name="connsiteY370" fmla="*/ 754212 h 2709343"/>
                <a:gd name="connsiteX371" fmla="*/ 4516724 w 4581821"/>
                <a:gd name="connsiteY371" fmla="*/ 834190 h 2709343"/>
                <a:gd name="connsiteX372" fmla="*/ 4542763 w 4581821"/>
                <a:gd name="connsiteY372" fmla="*/ 929047 h 2709343"/>
                <a:gd name="connsiteX373" fmla="*/ 4542763 w 4581821"/>
                <a:gd name="connsiteY373" fmla="*/ 1038784 h 2709343"/>
                <a:gd name="connsiteX374" fmla="*/ 4515794 w 4581821"/>
                <a:gd name="connsiteY374" fmla="*/ 1136432 h 2709343"/>
                <a:gd name="connsiteX375" fmla="*/ 4473015 w 4581821"/>
                <a:gd name="connsiteY375" fmla="*/ 1210830 h 2709343"/>
                <a:gd name="connsiteX376" fmla="*/ 4420006 w 4581821"/>
                <a:gd name="connsiteY376" fmla="*/ 1263839 h 2709343"/>
                <a:gd name="connsiteX377" fmla="*/ 4359558 w 4581821"/>
                <a:gd name="connsiteY377" fmla="*/ 1299178 h 2709343"/>
                <a:gd name="connsiteX378" fmla="*/ 4351188 w 4581821"/>
                <a:gd name="connsiteY378" fmla="*/ 1302898 h 2709343"/>
                <a:gd name="connsiteX379" fmla="*/ 4347468 w 4581821"/>
                <a:gd name="connsiteY379" fmla="*/ 1304758 h 2709343"/>
                <a:gd name="connsiteX380" fmla="*/ 4336308 w 4581821"/>
                <a:gd name="connsiteY380" fmla="*/ 1310338 h 2709343"/>
                <a:gd name="connsiteX381" fmla="*/ 4327009 w 4581821"/>
                <a:gd name="connsiteY381" fmla="*/ 1333587 h 2709343"/>
                <a:gd name="connsiteX382" fmla="*/ 4327009 w 4581821"/>
                <a:gd name="connsiteY382" fmla="*/ 1333587 h 2709343"/>
                <a:gd name="connsiteX383" fmla="*/ 4327009 w 4581821"/>
                <a:gd name="connsiteY383" fmla="*/ 1333587 h 2709343"/>
                <a:gd name="connsiteX384" fmla="*/ 4327009 w 4581821"/>
                <a:gd name="connsiteY384" fmla="*/ 1333587 h 2709343"/>
                <a:gd name="connsiteX385" fmla="*/ 4327009 w 4581821"/>
                <a:gd name="connsiteY385" fmla="*/ 1333587 h 2709343"/>
                <a:gd name="connsiteX386" fmla="*/ 4327009 w 4581821"/>
                <a:gd name="connsiteY386" fmla="*/ 1333587 h 2709343"/>
                <a:gd name="connsiteX387" fmla="*/ 4337238 w 4581821"/>
                <a:gd name="connsiteY387" fmla="*/ 1354047 h 2709343"/>
                <a:gd name="connsiteX388" fmla="*/ 4388387 w 4581821"/>
                <a:gd name="connsiteY388" fmla="*/ 1387526 h 2709343"/>
                <a:gd name="connsiteX389" fmla="*/ 4448835 w 4581821"/>
                <a:gd name="connsiteY389" fmla="*/ 1451694 h 270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Lst>
              <a:rect l="l" t="t" r="r" b="b"/>
              <a:pathLst>
                <a:path w="4581821" h="2709343">
                  <a:moveTo>
                    <a:pt x="4463715" y="1276859"/>
                  </a:moveTo>
                  <a:cubicBezTo>
                    <a:pt x="4480455" y="1261979"/>
                    <a:pt x="4494404" y="1245240"/>
                    <a:pt x="4507424" y="1227570"/>
                  </a:cubicBezTo>
                  <a:cubicBezTo>
                    <a:pt x="4519513" y="1210830"/>
                    <a:pt x="4530673" y="1193161"/>
                    <a:pt x="4539973" y="1173631"/>
                  </a:cubicBezTo>
                  <a:cubicBezTo>
                    <a:pt x="4559503" y="1134572"/>
                    <a:pt x="4571592" y="1091793"/>
                    <a:pt x="4577172" y="1049014"/>
                  </a:cubicBezTo>
                  <a:cubicBezTo>
                    <a:pt x="4579962" y="1026695"/>
                    <a:pt x="4581822" y="1004375"/>
                    <a:pt x="4581822" y="982056"/>
                  </a:cubicBezTo>
                  <a:cubicBezTo>
                    <a:pt x="4581822" y="959736"/>
                    <a:pt x="4579962" y="937417"/>
                    <a:pt x="4576242" y="915098"/>
                  </a:cubicBezTo>
                  <a:cubicBezTo>
                    <a:pt x="4564153" y="832330"/>
                    <a:pt x="4524163" y="755141"/>
                    <a:pt x="4465575" y="695623"/>
                  </a:cubicBezTo>
                  <a:cubicBezTo>
                    <a:pt x="4408846" y="637964"/>
                    <a:pt x="4335378" y="597045"/>
                    <a:pt x="4258190" y="574726"/>
                  </a:cubicBezTo>
                  <a:cubicBezTo>
                    <a:pt x="4208901" y="560776"/>
                    <a:pt x="4156822" y="553336"/>
                    <a:pt x="4105673" y="553336"/>
                  </a:cubicBezTo>
                  <a:lnTo>
                    <a:pt x="4103814" y="553336"/>
                  </a:lnTo>
                  <a:cubicBezTo>
                    <a:pt x="4057315" y="553336"/>
                    <a:pt x="4010816" y="559846"/>
                    <a:pt x="3966177" y="571936"/>
                  </a:cubicBezTo>
                  <a:cubicBezTo>
                    <a:pt x="3965247" y="540317"/>
                    <a:pt x="3960597" y="508698"/>
                    <a:pt x="3953158" y="478008"/>
                  </a:cubicBezTo>
                  <a:cubicBezTo>
                    <a:pt x="3945718" y="445459"/>
                    <a:pt x="3934558" y="413840"/>
                    <a:pt x="3920608" y="384081"/>
                  </a:cubicBezTo>
                  <a:cubicBezTo>
                    <a:pt x="3908519" y="357111"/>
                    <a:pt x="3892709" y="332002"/>
                    <a:pt x="3875039" y="307822"/>
                  </a:cubicBezTo>
                  <a:cubicBezTo>
                    <a:pt x="3857370" y="283643"/>
                    <a:pt x="3836910" y="261324"/>
                    <a:pt x="3814591" y="240864"/>
                  </a:cubicBezTo>
                  <a:cubicBezTo>
                    <a:pt x="3793201" y="221335"/>
                    <a:pt x="3769022" y="202735"/>
                    <a:pt x="3743913" y="187855"/>
                  </a:cubicBezTo>
                  <a:cubicBezTo>
                    <a:pt x="3718803" y="172046"/>
                    <a:pt x="3692764" y="159026"/>
                    <a:pt x="3664865" y="148796"/>
                  </a:cubicBezTo>
                  <a:cubicBezTo>
                    <a:pt x="3610926" y="127407"/>
                    <a:pt x="3553267" y="115317"/>
                    <a:pt x="3495609" y="110667"/>
                  </a:cubicBezTo>
                  <a:cubicBezTo>
                    <a:pt x="3477009" y="108807"/>
                    <a:pt x="3459339" y="108807"/>
                    <a:pt x="3440740" y="108807"/>
                  </a:cubicBezTo>
                  <a:cubicBezTo>
                    <a:pt x="3398891" y="108807"/>
                    <a:pt x="3357972" y="112527"/>
                    <a:pt x="3317053" y="119967"/>
                  </a:cubicBezTo>
                  <a:cubicBezTo>
                    <a:pt x="3256604" y="131127"/>
                    <a:pt x="3198016" y="150656"/>
                    <a:pt x="3142217" y="177626"/>
                  </a:cubicBezTo>
                  <a:cubicBezTo>
                    <a:pt x="3067819" y="212965"/>
                    <a:pt x="2999001" y="262254"/>
                    <a:pt x="2942272" y="321772"/>
                  </a:cubicBezTo>
                  <a:cubicBezTo>
                    <a:pt x="2932973" y="269693"/>
                    <a:pt x="2916233" y="218545"/>
                    <a:pt x="2889264" y="172976"/>
                  </a:cubicBezTo>
                  <a:cubicBezTo>
                    <a:pt x="2862295" y="126477"/>
                    <a:pt x="2824165" y="87418"/>
                    <a:pt x="2779526" y="57659"/>
                  </a:cubicBezTo>
                  <a:cubicBezTo>
                    <a:pt x="2738607" y="30689"/>
                    <a:pt x="2691179" y="13950"/>
                    <a:pt x="2643750" y="5580"/>
                  </a:cubicBezTo>
                  <a:cubicBezTo>
                    <a:pt x="2619570" y="1860"/>
                    <a:pt x="2595391" y="0"/>
                    <a:pt x="2571211" y="0"/>
                  </a:cubicBezTo>
                  <a:cubicBezTo>
                    <a:pt x="2543312" y="0"/>
                    <a:pt x="2515413" y="2790"/>
                    <a:pt x="2488444" y="6510"/>
                  </a:cubicBezTo>
                  <a:cubicBezTo>
                    <a:pt x="2462404" y="10230"/>
                    <a:pt x="2437295" y="16740"/>
                    <a:pt x="2412185" y="24179"/>
                  </a:cubicBezTo>
                  <a:cubicBezTo>
                    <a:pt x="2385216" y="32549"/>
                    <a:pt x="2360107" y="41849"/>
                    <a:pt x="2334067" y="53009"/>
                  </a:cubicBezTo>
                  <a:cubicBezTo>
                    <a:pt x="2283849" y="75328"/>
                    <a:pt x="2235490" y="103227"/>
                    <a:pt x="2190851" y="135777"/>
                  </a:cubicBezTo>
                  <a:cubicBezTo>
                    <a:pt x="2155512" y="161816"/>
                    <a:pt x="2122032" y="191575"/>
                    <a:pt x="2092273" y="224125"/>
                  </a:cubicBezTo>
                  <a:cubicBezTo>
                    <a:pt x="2070884" y="248304"/>
                    <a:pt x="2050424" y="273413"/>
                    <a:pt x="2032755" y="300383"/>
                  </a:cubicBezTo>
                  <a:cubicBezTo>
                    <a:pt x="2024385" y="284573"/>
                    <a:pt x="2015085" y="268763"/>
                    <a:pt x="2003925" y="253884"/>
                  </a:cubicBezTo>
                  <a:cubicBezTo>
                    <a:pt x="1992766" y="238074"/>
                    <a:pt x="1979746" y="222265"/>
                    <a:pt x="1966726" y="207385"/>
                  </a:cubicBezTo>
                  <a:cubicBezTo>
                    <a:pt x="1947197" y="185995"/>
                    <a:pt x="1924877" y="166466"/>
                    <a:pt x="1901628" y="148796"/>
                  </a:cubicBezTo>
                  <a:cubicBezTo>
                    <a:pt x="1855129" y="113457"/>
                    <a:pt x="1803050" y="86488"/>
                    <a:pt x="1748181" y="66958"/>
                  </a:cubicBezTo>
                  <a:cubicBezTo>
                    <a:pt x="1692383" y="47429"/>
                    <a:pt x="1633794" y="35339"/>
                    <a:pt x="1575206" y="30689"/>
                  </a:cubicBezTo>
                  <a:cubicBezTo>
                    <a:pt x="1556606" y="28829"/>
                    <a:pt x="1538937" y="28829"/>
                    <a:pt x="1520337" y="28829"/>
                  </a:cubicBezTo>
                  <a:cubicBezTo>
                    <a:pt x="1480348" y="28829"/>
                    <a:pt x="1439429" y="32549"/>
                    <a:pt x="1399440" y="39989"/>
                  </a:cubicBezTo>
                  <a:cubicBezTo>
                    <a:pt x="1288773" y="60449"/>
                    <a:pt x="1181826" y="112527"/>
                    <a:pt x="1108357" y="198085"/>
                  </a:cubicBezTo>
                  <a:cubicBezTo>
                    <a:pt x="1082318" y="227844"/>
                    <a:pt x="1060929" y="261324"/>
                    <a:pt x="1045119" y="297593"/>
                  </a:cubicBezTo>
                  <a:cubicBezTo>
                    <a:pt x="1033029" y="325492"/>
                    <a:pt x="1023730" y="355251"/>
                    <a:pt x="1017220" y="385011"/>
                  </a:cubicBezTo>
                  <a:cubicBezTo>
                    <a:pt x="997690" y="360831"/>
                    <a:pt x="973511" y="340372"/>
                    <a:pt x="946541" y="324562"/>
                  </a:cubicBezTo>
                  <a:cubicBezTo>
                    <a:pt x="927942" y="314332"/>
                    <a:pt x="908412" y="305962"/>
                    <a:pt x="887953" y="299453"/>
                  </a:cubicBezTo>
                  <a:cubicBezTo>
                    <a:pt x="867493" y="292943"/>
                    <a:pt x="846104" y="289223"/>
                    <a:pt x="825644" y="287363"/>
                  </a:cubicBezTo>
                  <a:cubicBezTo>
                    <a:pt x="813555" y="286433"/>
                    <a:pt x="801465" y="285503"/>
                    <a:pt x="789375" y="285503"/>
                  </a:cubicBezTo>
                  <a:cubicBezTo>
                    <a:pt x="758686" y="285503"/>
                    <a:pt x="728927" y="289223"/>
                    <a:pt x="699167" y="296663"/>
                  </a:cubicBezTo>
                  <a:cubicBezTo>
                    <a:pt x="656389" y="305962"/>
                    <a:pt x="615469" y="323632"/>
                    <a:pt x="578270" y="345022"/>
                  </a:cubicBezTo>
                  <a:cubicBezTo>
                    <a:pt x="511312" y="383151"/>
                    <a:pt x="453653" y="439879"/>
                    <a:pt x="420174" y="509628"/>
                  </a:cubicBezTo>
                  <a:cubicBezTo>
                    <a:pt x="404365" y="542177"/>
                    <a:pt x="393205" y="576586"/>
                    <a:pt x="386695" y="612855"/>
                  </a:cubicBezTo>
                  <a:cubicBezTo>
                    <a:pt x="380185" y="649124"/>
                    <a:pt x="378325" y="685393"/>
                    <a:pt x="381115" y="722592"/>
                  </a:cubicBezTo>
                  <a:cubicBezTo>
                    <a:pt x="385765" y="791411"/>
                    <a:pt x="405295" y="859299"/>
                    <a:pt x="435054" y="921607"/>
                  </a:cubicBezTo>
                  <a:cubicBezTo>
                    <a:pt x="420174" y="917887"/>
                    <a:pt x="405295" y="915098"/>
                    <a:pt x="389485" y="913238"/>
                  </a:cubicBezTo>
                  <a:cubicBezTo>
                    <a:pt x="380185" y="912308"/>
                    <a:pt x="369955" y="911378"/>
                    <a:pt x="360656" y="911378"/>
                  </a:cubicBezTo>
                  <a:cubicBezTo>
                    <a:pt x="341126" y="911378"/>
                    <a:pt x="320667" y="913238"/>
                    <a:pt x="301137" y="917887"/>
                  </a:cubicBezTo>
                  <a:cubicBezTo>
                    <a:pt x="288118" y="920677"/>
                    <a:pt x="275098" y="924397"/>
                    <a:pt x="263008" y="929047"/>
                  </a:cubicBezTo>
                  <a:cubicBezTo>
                    <a:pt x="248128" y="934627"/>
                    <a:pt x="234179" y="941137"/>
                    <a:pt x="221159" y="948577"/>
                  </a:cubicBezTo>
                  <a:cubicBezTo>
                    <a:pt x="195120" y="962526"/>
                    <a:pt x="171870" y="981126"/>
                    <a:pt x="150481" y="1000656"/>
                  </a:cubicBezTo>
                  <a:cubicBezTo>
                    <a:pt x="128161" y="1021115"/>
                    <a:pt x="108632" y="1044364"/>
                    <a:pt x="91892" y="1069474"/>
                  </a:cubicBezTo>
                  <a:cubicBezTo>
                    <a:pt x="75153" y="1093653"/>
                    <a:pt x="61203" y="1118763"/>
                    <a:pt x="49113" y="1144802"/>
                  </a:cubicBezTo>
                  <a:cubicBezTo>
                    <a:pt x="36094" y="1173631"/>
                    <a:pt x="24934" y="1203391"/>
                    <a:pt x="17494" y="1234080"/>
                  </a:cubicBezTo>
                  <a:cubicBezTo>
                    <a:pt x="10054" y="1264769"/>
                    <a:pt x="4475" y="1296388"/>
                    <a:pt x="1684" y="1328007"/>
                  </a:cubicBezTo>
                  <a:cubicBezTo>
                    <a:pt x="-1105" y="1357767"/>
                    <a:pt x="-175" y="1387526"/>
                    <a:pt x="2614" y="1417285"/>
                  </a:cubicBezTo>
                  <a:cubicBezTo>
                    <a:pt x="6334" y="1447974"/>
                    <a:pt x="11914" y="1478664"/>
                    <a:pt x="21214" y="1507493"/>
                  </a:cubicBezTo>
                  <a:cubicBezTo>
                    <a:pt x="31444" y="1536322"/>
                    <a:pt x="44463" y="1564222"/>
                    <a:pt x="60273" y="1590261"/>
                  </a:cubicBezTo>
                  <a:cubicBezTo>
                    <a:pt x="76083" y="1616300"/>
                    <a:pt x="96542" y="1640480"/>
                    <a:pt x="118862" y="1660939"/>
                  </a:cubicBezTo>
                  <a:cubicBezTo>
                    <a:pt x="153271" y="1692559"/>
                    <a:pt x="193260" y="1716738"/>
                    <a:pt x="236039" y="1735338"/>
                  </a:cubicBezTo>
                  <a:cubicBezTo>
                    <a:pt x="227669" y="1745567"/>
                    <a:pt x="220229" y="1755797"/>
                    <a:pt x="213719" y="1766027"/>
                  </a:cubicBezTo>
                  <a:cubicBezTo>
                    <a:pt x="203490" y="1782766"/>
                    <a:pt x="194190" y="1800436"/>
                    <a:pt x="186750" y="1819035"/>
                  </a:cubicBezTo>
                  <a:cubicBezTo>
                    <a:pt x="170940" y="1857164"/>
                    <a:pt x="162571" y="1898084"/>
                    <a:pt x="156991" y="1939003"/>
                  </a:cubicBezTo>
                  <a:cubicBezTo>
                    <a:pt x="152341" y="1980852"/>
                    <a:pt x="152341" y="2023630"/>
                    <a:pt x="156991" y="2065479"/>
                  </a:cubicBezTo>
                  <a:cubicBezTo>
                    <a:pt x="161641" y="2107328"/>
                    <a:pt x="170010" y="2149177"/>
                    <a:pt x="183960" y="2189166"/>
                  </a:cubicBezTo>
                  <a:cubicBezTo>
                    <a:pt x="196050" y="2226366"/>
                    <a:pt x="212789" y="2262635"/>
                    <a:pt x="235109" y="2295184"/>
                  </a:cubicBezTo>
                  <a:cubicBezTo>
                    <a:pt x="256498" y="2326803"/>
                    <a:pt x="282538" y="2353772"/>
                    <a:pt x="312297" y="2377022"/>
                  </a:cubicBezTo>
                  <a:cubicBezTo>
                    <a:pt x="377395" y="2428170"/>
                    <a:pt x="455513" y="2460720"/>
                    <a:pt x="535492" y="2481179"/>
                  </a:cubicBezTo>
                  <a:cubicBezTo>
                    <a:pt x="577341" y="2491409"/>
                    <a:pt x="620119" y="2497919"/>
                    <a:pt x="662898" y="2500709"/>
                  </a:cubicBezTo>
                  <a:cubicBezTo>
                    <a:pt x="703817" y="2503499"/>
                    <a:pt x="744736" y="2502569"/>
                    <a:pt x="785655" y="2498849"/>
                  </a:cubicBezTo>
                  <a:cubicBezTo>
                    <a:pt x="824714" y="2494199"/>
                    <a:pt x="863773" y="2486759"/>
                    <a:pt x="900972" y="2473740"/>
                  </a:cubicBezTo>
                  <a:cubicBezTo>
                    <a:pt x="921432" y="2467230"/>
                    <a:pt x="940961" y="2457930"/>
                    <a:pt x="960491" y="2448630"/>
                  </a:cubicBezTo>
                  <a:cubicBezTo>
                    <a:pt x="981881" y="2437470"/>
                    <a:pt x="1001410" y="2425381"/>
                    <a:pt x="1020009" y="2410501"/>
                  </a:cubicBezTo>
                  <a:cubicBezTo>
                    <a:pt x="1033029" y="2400271"/>
                    <a:pt x="1046049" y="2389112"/>
                    <a:pt x="1058139" y="2377022"/>
                  </a:cubicBezTo>
                  <a:cubicBezTo>
                    <a:pt x="1061858" y="2373302"/>
                    <a:pt x="1064649" y="2370512"/>
                    <a:pt x="1068368" y="2366792"/>
                  </a:cubicBezTo>
                  <a:cubicBezTo>
                    <a:pt x="1073948" y="2380742"/>
                    <a:pt x="1080458" y="2393761"/>
                    <a:pt x="1088828" y="2406781"/>
                  </a:cubicBezTo>
                  <a:cubicBezTo>
                    <a:pt x="1102778" y="2430031"/>
                    <a:pt x="1119517" y="2452350"/>
                    <a:pt x="1137187" y="2472810"/>
                  </a:cubicBezTo>
                  <a:cubicBezTo>
                    <a:pt x="1157646" y="2496059"/>
                    <a:pt x="1180895" y="2515589"/>
                    <a:pt x="1206005" y="2533258"/>
                  </a:cubicBezTo>
                  <a:cubicBezTo>
                    <a:pt x="1258084" y="2569527"/>
                    <a:pt x="1318532" y="2593707"/>
                    <a:pt x="1379911" y="2608586"/>
                  </a:cubicBezTo>
                  <a:cubicBezTo>
                    <a:pt x="1445939" y="2624396"/>
                    <a:pt x="1513828" y="2629976"/>
                    <a:pt x="1581716" y="2627186"/>
                  </a:cubicBezTo>
                  <a:cubicBezTo>
                    <a:pt x="1650534" y="2624396"/>
                    <a:pt x="1718423" y="2612306"/>
                    <a:pt x="1783521" y="2589987"/>
                  </a:cubicBezTo>
                  <a:cubicBezTo>
                    <a:pt x="1904418" y="2549998"/>
                    <a:pt x="2021595" y="2473740"/>
                    <a:pt x="2078323" y="2355632"/>
                  </a:cubicBezTo>
                  <a:cubicBezTo>
                    <a:pt x="2078323" y="2355632"/>
                    <a:pt x="2078323" y="2355632"/>
                    <a:pt x="2078323" y="2355632"/>
                  </a:cubicBezTo>
                  <a:cubicBezTo>
                    <a:pt x="2081114" y="2365862"/>
                    <a:pt x="2083903" y="2375162"/>
                    <a:pt x="2088553" y="2384462"/>
                  </a:cubicBezTo>
                  <a:cubicBezTo>
                    <a:pt x="2094133" y="2396551"/>
                    <a:pt x="2100643" y="2407711"/>
                    <a:pt x="2109013" y="2417941"/>
                  </a:cubicBezTo>
                  <a:cubicBezTo>
                    <a:pt x="2118313" y="2430031"/>
                    <a:pt x="2128542" y="2441190"/>
                    <a:pt x="2139702" y="2451420"/>
                  </a:cubicBezTo>
                  <a:cubicBezTo>
                    <a:pt x="2188061" y="2493269"/>
                    <a:pt x="2249439" y="2516518"/>
                    <a:pt x="2311748" y="2527678"/>
                  </a:cubicBezTo>
                  <a:cubicBezTo>
                    <a:pt x="2379636" y="2540698"/>
                    <a:pt x="2449384" y="2541628"/>
                    <a:pt x="2518203" y="2531398"/>
                  </a:cubicBezTo>
                  <a:cubicBezTo>
                    <a:pt x="2549822" y="2526748"/>
                    <a:pt x="2580511" y="2519308"/>
                    <a:pt x="2610270" y="2509079"/>
                  </a:cubicBezTo>
                  <a:cubicBezTo>
                    <a:pt x="2638170" y="2498849"/>
                    <a:pt x="2666069" y="2486759"/>
                    <a:pt x="2690249" y="2469090"/>
                  </a:cubicBezTo>
                  <a:cubicBezTo>
                    <a:pt x="2706988" y="2457930"/>
                    <a:pt x="2721868" y="2444910"/>
                    <a:pt x="2734888" y="2430031"/>
                  </a:cubicBezTo>
                  <a:cubicBezTo>
                    <a:pt x="2741397" y="2422591"/>
                    <a:pt x="2746977" y="2414221"/>
                    <a:pt x="2752557" y="2406781"/>
                  </a:cubicBezTo>
                  <a:cubicBezTo>
                    <a:pt x="2754417" y="2414221"/>
                    <a:pt x="2757207" y="2421661"/>
                    <a:pt x="2759997" y="2428170"/>
                  </a:cubicBezTo>
                  <a:cubicBezTo>
                    <a:pt x="2765577" y="2443050"/>
                    <a:pt x="2772087" y="2457000"/>
                    <a:pt x="2779526" y="2470949"/>
                  </a:cubicBezTo>
                  <a:cubicBezTo>
                    <a:pt x="2793476" y="2496989"/>
                    <a:pt x="2811146" y="2521168"/>
                    <a:pt x="2831605" y="2542558"/>
                  </a:cubicBezTo>
                  <a:cubicBezTo>
                    <a:pt x="2851135" y="2564877"/>
                    <a:pt x="2874384" y="2583477"/>
                    <a:pt x="2897634" y="2601146"/>
                  </a:cubicBezTo>
                  <a:cubicBezTo>
                    <a:pt x="2920883" y="2617886"/>
                    <a:pt x="2945992" y="2632765"/>
                    <a:pt x="2972032" y="2644855"/>
                  </a:cubicBezTo>
                  <a:cubicBezTo>
                    <a:pt x="3027830" y="2671825"/>
                    <a:pt x="3087349" y="2689494"/>
                    <a:pt x="3147797" y="2698794"/>
                  </a:cubicBezTo>
                  <a:cubicBezTo>
                    <a:pt x="3211966" y="2709024"/>
                    <a:pt x="3276134" y="2711813"/>
                    <a:pt x="3341233" y="2707164"/>
                  </a:cubicBezTo>
                  <a:cubicBezTo>
                    <a:pt x="3469569" y="2698794"/>
                    <a:pt x="3597906" y="2663455"/>
                    <a:pt x="3710433" y="2599286"/>
                  </a:cubicBezTo>
                  <a:cubicBezTo>
                    <a:pt x="3762512" y="2569527"/>
                    <a:pt x="3810871" y="2532328"/>
                    <a:pt x="3851790" y="2488619"/>
                  </a:cubicBezTo>
                  <a:cubicBezTo>
                    <a:pt x="3890849" y="2445840"/>
                    <a:pt x="3922468" y="2395621"/>
                    <a:pt x="3942927" y="2341683"/>
                  </a:cubicBezTo>
                  <a:cubicBezTo>
                    <a:pt x="3952227" y="2315643"/>
                    <a:pt x="3958737" y="2288674"/>
                    <a:pt x="3962457" y="2260775"/>
                  </a:cubicBezTo>
                  <a:cubicBezTo>
                    <a:pt x="3977337" y="2264495"/>
                    <a:pt x="3992217" y="2268215"/>
                    <a:pt x="4007096" y="2270074"/>
                  </a:cubicBezTo>
                  <a:cubicBezTo>
                    <a:pt x="4025696" y="2272864"/>
                    <a:pt x="4044295" y="2274724"/>
                    <a:pt x="4062895" y="2274724"/>
                  </a:cubicBezTo>
                  <a:cubicBezTo>
                    <a:pt x="4097304" y="2275654"/>
                    <a:pt x="4131713" y="2271934"/>
                    <a:pt x="4165192" y="2264495"/>
                  </a:cubicBezTo>
                  <a:cubicBezTo>
                    <a:pt x="4197742" y="2257055"/>
                    <a:pt x="4229361" y="2244965"/>
                    <a:pt x="4260050" y="2230085"/>
                  </a:cubicBezTo>
                  <a:cubicBezTo>
                    <a:pt x="4290739" y="2215206"/>
                    <a:pt x="4318639" y="2196606"/>
                    <a:pt x="4344678" y="2176147"/>
                  </a:cubicBezTo>
                  <a:cubicBezTo>
                    <a:pt x="4397687" y="2135228"/>
                    <a:pt x="4441396" y="2082219"/>
                    <a:pt x="4476735" y="2025490"/>
                  </a:cubicBezTo>
                  <a:cubicBezTo>
                    <a:pt x="4512074" y="1967832"/>
                    <a:pt x="4539043" y="1903663"/>
                    <a:pt x="4553923" y="1837635"/>
                  </a:cubicBezTo>
                  <a:cubicBezTo>
                    <a:pt x="4568803" y="1773467"/>
                    <a:pt x="4574382" y="1705578"/>
                    <a:pt x="4566012" y="1639550"/>
                  </a:cubicBezTo>
                  <a:cubicBezTo>
                    <a:pt x="4561362" y="1607001"/>
                    <a:pt x="4554853" y="1574451"/>
                    <a:pt x="4543693" y="1542832"/>
                  </a:cubicBezTo>
                  <a:cubicBezTo>
                    <a:pt x="4532533" y="1512143"/>
                    <a:pt x="4517654" y="1481454"/>
                    <a:pt x="4499984" y="1454484"/>
                  </a:cubicBezTo>
                  <a:cubicBezTo>
                    <a:pt x="4467435" y="1405196"/>
                    <a:pt x="4424656" y="1363347"/>
                    <a:pt x="4375367" y="1331727"/>
                  </a:cubicBezTo>
                  <a:cubicBezTo>
                    <a:pt x="4386527" y="1327077"/>
                    <a:pt x="4397687" y="1322428"/>
                    <a:pt x="4408846" y="1315918"/>
                  </a:cubicBezTo>
                  <a:cubicBezTo>
                    <a:pt x="4429306" y="1304758"/>
                    <a:pt x="4446975" y="1291738"/>
                    <a:pt x="4463715" y="1276859"/>
                  </a:cubicBezTo>
                  <a:close/>
                  <a:moveTo>
                    <a:pt x="4448835" y="1451694"/>
                  </a:moveTo>
                  <a:cubicBezTo>
                    <a:pt x="4467435" y="1476804"/>
                    <a:pt x="4483245" y="1503773"/>
                    <a:pt x="4496264" y="1532602"/>
                  </a:cubicBezTo>
                  <a:cubicBezTo>
                    <a:pt x="4509284" y="1565152"/>
                    <a:pt x="4519513" y="1600491"/>
                    <a:pt x="4524163" y="1637690"/>
                  </a:cubicBezTo>
                  <a:cubicBezTo>
                    <a:pt x="4529744" y="1680469"/>
                    <a:pt x="4528813" y="1724178"/>
                    <a:pt x="4523234" y="1768817"/>
                  </a:cubicBezTo>
                  <a:cubicBezTo>
                    <a:pt x="4515794" y="1818105"/>
                    <a:pt x="4502774" y="1867394"/>
                    <a:pt x="4482314" y="1915753"/>
                  </a:cubicBezTo>
                  <a:lnTo>
                    <a:pt x="4482314" y="1916683"/>
                  </a:lnTo>
                  <a:cubicBezTo>
                    <a:pt x="4461855" y="1964112"/>
                    <a:pt x="4435815" y="2007821"/>
                    <a:pt x="4406057" y="2047810"/>
                  </a:cubicBezTo>
                  <a:cubicBezTo>
                    <a:pt x="4378157" y="2083149"/>
                    <a:pt x="4347468" y="2113838"/>
                    <a:pt x="4313989" y="2140808"/>
                  </a:cubicBezTo>
                  <a:cubicBezTo>
                    <a:pt x="4283300" y="2164057"/>
                    <a:pt x="4249820" y="2183587"/>
                    <a:pt x="4216341" y="2198466"/>
                  </a:cubicBezTo>
                  <a:cubicBezTo>
                    <a:pt x="4184722" y="2211486"/>
                    <a:pt x="4151243" y="2220786"/>
                    <a:pt x="4117764" y="2225436"/>
                  </a:cubicBezTo>
                  <a:cubicBezTo>
                    <a:pt x="4101024" y="2227296"/>
                    <a:pt x="4083354" y="2228225"/>
                    <a:pt x="4065685" y="2228225"/>
                  </a:cubicBezTo>
                  <a:cubicBezTo>
                    <a:pt x="4048015" y="2228225"/>
                    <a:pt x="4029416" y="2227296"/>
                    <a:pt x="4010816" y="2224506"/>
                  </a:cubicBezTo>
                  <a:cubicBezTo>
                    <a:pt x="3995007" y="2222646"/>
                    <a:pt x="3981057" y="2219856"/>
                    <a:pt x="3968037" y="2217066"/>
                  </a:cubicBezTo>
                  <a:cubicBezTo>
                    <a:pt x="3966177" y="2217066"/>
                    <a:pt x="3964317" y="2216136"/>
                    <a:pt x="3962457" y="2216136"/>
                  </a:cubicBezTo>
                  <a:cubicBezTo>
                    <a:pt x="3955947" y="2216136"/>
                    <a:pt x="3950368" y="2218926"/>
                    <a:pt x="3945718" y="2223575"/>
                  </a:cubicBezTo>
                  <a:cubicBezTo>
                    <a:pt x="3945718" y="2223575"/>
                    <a:pt x="3945718" y="2223575"/>
                    <a:pt x="3945718" y="2223575"/>
                  </a:cubicBezTo>
                  <a:cubicBezTo>
                    <a:pt x="3945718" y="2223575"/>
                    <a:pt x="3945718" y="2223575"/>
                    <a:pt x="3945718" y="2223575"/>
                  </a:cubicBezTo>
                  <a:cubicBezTo>
                    <a:pt x="3945718" y="2223575"/>
                    <a:pt x="3945718" y="2223575"/>
                    <a:pt x="3945718" y="2223575"/>
                  </a:cubicBezTo>
                  <a:cubicBezTo>
                    <a:pt x="3945718" y="2223575"/>
                    <a:pt x="3945718" y="2223575"/>
                    <a:pt x="3945718" y="2223575"/>
                  </a:cubicBezTo>
                  <a:cubicBezTo>
                    <a:pt x="3945718" y="2223575"/>
                    <a:pt x="3945718" y="2223575"/>
                    <a:pt x="3945718" y="2223575"/>
                  </a:cubicBezTo>
                  <a:cubicBezTo>
                    <a:pt x="3945718" y="2223575"/>
                    <a:pt x="3945718" y="2223575"/>
                    <a:pt x="3945718" y="2223575"/>
                  </a:cubicBezTo>
                  <a:cubicBezTo>
                    <a:pt x="3943858" y="2224506"/>
                    <a:pt x="3941068" y="2225436"/>
                    <a:pt x="3939208" y="2227296"/>
                  </a:cubicBezTo>
                  <a:cubicBezTo>
                    <a:pt x="3935488" y="2231015"/>
                    <a:pt x="3934558" y="2234735"/>
                    <a:pt x="3934558" y="2238455"/>
                  </a:cubicBezTo>
                  <a:cubicBezTo>
                    <a:pt x="3934558" y="2243105"/>
                    <a:pt x="3933628" y="2247755"/>
                    <a:pt x="3932698" y="2252405"/>
                  </a:cubicBezTo>
                  <a:cubicBezTo>
                    <a:pt x="3928048" y="2283094"/>
                    <a:pt x="3919678" y="2313783"/>
                    <a:pt x="3908519" y="2342613"/>
                  </a:cubicBezTo>
                  <a:cubicBezTo>
                    <a:pt x="3895499" y="2373302"/>
                    <a:pt x="3877829" y="2402131"/>
                    <a:pt x="3857370" y="2430031"/>
                  </a:cubicBezTo>
                  <a:cubicBezTo>
                    <a:pt x="3833190" y="2460720"/>
                    <a:pt x="3803431" y="2490479"/>
                    <a:pt x="3769022" y="2516518"/>
                  </a:cubicBezTo>
                  <a:cubicBezTo>
                    <a:pt x="3726243" y="2549067"/>
                    <a:pt x="3676954" y="2576967"/>
                    <a:pt x="3623016" y="2600216"/>
                  </a:cubicBezTo>
                  <a:cubicBezTo>
                    <a:pt x="3556057" y="2628116"/>
                    <a:pt x="3484449" y="2646715"/>
                    <a:pt x="3409121" y="2657875"/>
                  </a:cubicBezTo>
                  <a:cubicBezTo>
                    <a:pt x="3370062" y="2662525"/>
                    <a:pt x="3331003" y="2665315"/>
                    <a:pt x="3293804" y="2665315"/>
                  </a:cubicBezTo>
                  <a:cubicBezTo>
                    <a:pt x="3258465" y="2665315"/>
                    <a:pt x="3224055" y="2663455"/>
                    <a:pt x="3190576" y="2658805"/>
                  </a:cubicBezTo>
                  <a:cubicBezTo>
                    <a:pt x="3131058" y="2650435"/>
                    <a:pt x="3075259" y="2635556"/>
                    <a:pt x="3025041" y="2615096"/>
                  </a:cubicBezTo>
                  <a:cubicBezTo>
                    <a:pt x="2984121" y="2597426"/>
                    <a:pt x="2947852" y="2576037"/>
                    <a:pt x="2915303" y="2551858"/>
                  </a:cubicBezTo>
                  <a:cubicBezTo>
                    <a:pt x="2889264" y="2531398"/>
                    <a:pt x="2865084" y="2507219"/>
                    <a:pt x="2844625" y="2481179"/>
                  </a:cubicBezTo>
                  <a:cubicBezTo>
                    <a:pt x="2833465" y="2466300"/>
                    <a:pt x="2822305" y="2449560"/>
                    <a:pt x="2813005" y="2432820"/>
                  </a:cubicBezTo>
                  <a:cubicBezTo>
                    <a:pt x="2808355" y="2424451"/>
                    <a:pt x="2803706" y="2416081"/>
                    <a:pt x="2799056" y="2404921"/>
                  </a:cubicBezTo>
                  <a:cubicBezTo>
                    <a:pt x="2797196" y="2400271"/>
                    <a:pt x="2794406" y="2395621"/>
                    <a:pt x="2792546" y="2390971"/>
                  </a:cubicBezTo>
                  <a:lnTo>
                    <a:pt x="2789756" y="2385392"/>
                  </a:lnTo>
                  <a:lnTo>
                    <a:pt x="2788826" y="2382602"/>
                  </a:lnTo>
                  <a:cubicBezTo>
                    <a:pt x="2787896" y="2379812"/>
                    <a:pt x="2786966" y="2377952"/>
                    <a:pt x="2785106" y="2375162"/>
                  </a:cubicBezTo>
                  <a:lnTo>
                    <a:pt x="2784176" y="2373302"/>
                  </a:lnTo>
                  <a:cubicBezTo>
                    <a:pt x="2783246" y="2370512"/>
                    <a:pt x="2782316" y="2367722"/>
                    <a:pt x="2781386" y="2364932"/>
                  </a:cubicBezTo>
                  <a:cubicBezTo>
                    <a:pt x="2779526" y="2357492"/>
                    <a:pt x="2772087" y="2351912"/>
                    <a:pt x="2763717" y="2351912"/>
                  </a:cubicBezTo>
                  <a:cubicBezTo>
                    <a:pt x="2761857" y="2351912"/>
                    <a:pt x="2760927" y="2351912"/>
                    <a:pt x="2759067" y="2352843"/>
                  </a:cubicBezTo>
                  <a:lnTo>
                    <a:pt x="2758137" y="2352843"/>
                  </a:lnTo>
                  <a:cubicBezTo>
                    <a:pt x="2758137" y="2352843"/>
                    <a:pt x="2757207" y="2352843"/>
                    <a:pt x="2756277" y="2352843"/>
                  </a:cubicBezTo>
                  <a:cubicBezTo>
                    <a:pt x="2756277" y="2352843"/>
                    <a:pt x="2756277" y="2352843"/>
                    <a:pt x="2756277" y="2352843"/>
                  </a:cubicBezTo>
                  <a:cubicBezTo>
                    <a:pt x="2756277" y="2352843"/>
                    <a:pt x="2756277" y="2352843"/>
                    <a:pt x="2756277" y="2352843"/>
                  </a:cubicBezTo>
                  <a:cubicBezTo>
                    <a:pt x="2756277" y="2352843"/>
                    <a:pt x="2756277" y="2352843"/>
                    <a:pt x="2756277" y="2352843"/>
                  </a:cubicBezTo>
                  <a:cubicBezTo>
                    <a:pt x="2754417" y="2352843"/>
                    <a:pt x="2753487" y="2351912"/>
                    <a:pt x="2751627" y="2351912"/>
                  </a:cubicBezTo>
                  <a:cubicBezTo>
                    <a:pt x="2747907" y="2351912"/>
                    <a:pt x="2745117" y="2352843"/>
                    <a:pt x="2742327" y="2354702"/>
                  </a:cubicBezTo>
                  <a:cubicBezTo>
                    <a:pt x="2737677" y="2357492"/>
                    <a:pt x="2735817" y="2360282"/>
                    <a:pt x="2733957" y="2364932"/>
                  </a:cubicBezTo>
                  <a:cubicBezTo>
                    <a:pt x="2729307" y="2375162"/>
                    <a:pt x="2723728" y="2384462"/>
                    <a:pt x="2717218" y="2393761"/>
                  </a:cubicBezTo>
                  <a:cubicBezTo>
                    <a:pt x="2708848" y="2403991"/>
                    <a:pt x="2698618" y="2414221"/>
                    <a:pt x="2687458" y="2423521"/>
                  </a:cubicBezTo>
                  <a:cubicBezTo>
                    <a:pt x="2670719" y="2436540"/>
                    <a:pt x="2651190" y="2447700"/>
                    <a:pt x="2628870" y="2457000"/>
                  </a:cubicBezTo>
                  <a:cubicBezTo>
                    <a:pt x="2596321" y="2470019"/>
                    <a:pt x="2560982" y="2479319"/>
                    <a:pt x="2519133" y="2485829"/>
                  </a:cubicBezTo>
                  <a:cubicBezTo>
                    <a:pt x="2494954" y="2488619"/>
                    <a:pt x="2469844" y="2490479"/>
                    <a:pt x="2445664" y="2490479"/>
                  </a:cubicBezTo>
                  <a:cubicBezTo>
                    <a:pt x="2421485" y="2490479"/>
                    <a:pt x="2396376" y="2488619"/>
                    <a:pt x="2372196" y="2485829"/>
                  </a:cubicBezTo>
                  <a:cubicBezTo>
                    <a:pt x="2329417" y="2479319"/>
                    <a:pt x="2289428" y="2469090"/>
                    <a:pt x="2253160" y="2454210"/>
                  </a:cubicBezTo>
                  <a:cubicBezTo>
                    <a:pt x="2228050" y="2443050"/>
                    <a:pt x="2206661" y="2430961"/>
                    <a:pt x="2187131" y="2416081"/>
                  </a:cubicBezTo>
                  <a:cubicBezTo>
                    <a:pt x="2173181" y="2404921"/>
                    <a:pt x="2161092" y="2392831"/>
                    <a:pt x="2150862" y="2380742"/>
                  </a:cubicBezTo>
                  <a:cubicBezTo>
                    <a:pt x="2142492" y="2368652"/>
                    <a:pt x="2135052" y="2356562"/>
                    <a:pt x="2128542" y="2342613"/>
                  </a:cubicBezTo>
                  <a:cubicBezTo>
                    <a:pt x="2125753" y="2335173"/>
                    <a:pt x="2122963" y="2326803"/>
                    <a:pt x="2121103" y="2319363"/>
                  </a:cubicBezTo>
                  <a:cubicBezTo>
                    <a:pt x="2119243" y="2313783"/>
                    <a:pt x="2118313" y="2307273"/>
                    <a:pt x="2117383" y="2301694"/>
                  </a:cubicBezTo>
                  <a:lnTo>
                    <a:pt x="2117383" y="2299834"/>
                  </a:lnTo>
                  <a:cubicBezTo>
                    <a:pt x="2117383" y="2297974"/>
                    <a:pt x="2116453" y="2296114"/>
                    <a:pt x="2116453" y="2294254"/>
                  </a:cubicBezTo>
                  <a:cubicBezTo>
                    <a:pt x="2116453" y="2291464"/>
                    <a:pt x="2116453" y="2287744"/>
                    <a:pt x="2116453" y="2284954"/>
                  </a:cubicBezTo>
                  <a:cubicBezTo>
                    <a:pt x="2116453" y="2280304"/>
                    <a:pt x="2114593" y="2275654"/>
                    <a:pt x="2111803" y="2271934"/>
                  </a:cubicBezTo>
                  <a:cubicBezTo>
                    <a:pt x="2108083" y="2268215"/>
                    <a:pt x="2102503" y="2265424"/>
                    <a:pt x="2097853" y="2265424"/>
                  </a:cubicBezTo>
                  <a:cubicBezTo>
                    <a:pt x="2089483" y="2265424"/>
                    <a:pt x="2082043" y="2271004"/>
                    <a:pt x="2080183" y="2279374"/>
                  </a:cubicBezTo>
                  <a:cubicBezTo>
                    <a:pt x="2080183" y="2279374"/>
                    <a:pt x="2080183" y="2279374"/>
                    <a:pt x="2080183" y="2279374"/>
                  </a:cubicBezTo>
                  <a:cubicBezTo>
                    <a:pt x="2080183" y="2279374"/>
                    <a:pt x="2080183" y="2279374"/>
                    <a:pt x="2080183" y="2279374"/>
                  </a:cubicBezTo>
                  <a:cubicBezTo>
                    <a:pt x="2080183" y="2279374"/>
                    <a:pt x="2080183" y="2279374"/>
                    <a:pt x="2080183" y="2279374"/>
                  </a:cubicBezTo>
                  <a:cubicBezTo>
                    <a:pt x="2080183" y="2279374"/>
                    <a:pt x="2080183" y="2279374"/>
                    <a:pt x="2080183" y="2279374"/>
                  </a:cubicBezTo>
                  <a:cubicBezTo>
                    <a:pt x="2080183" y="2279374"/>
                    <a:pt x="2080183" y="2279374"/>
                    <a:pt x="2080183" y="2279374"/>
                  </a:cubicBezTo>
                  <a:cubicBezTo>
                    <a:pt x="2077394" y="2281234"/>
                    <a:pt x="2075533" y="2284024"/>
                    <a:pt x="2074604" y="2287744"/>
                  </a:cubicBezTo>
                  <a:cubicBezTo>
                    <a:pt x="2070884" y="2298904"/>
                    <a:pt x="2067164" y="2310064"/>
                    <a:pt x="2062514" y="2320293"/>
                  </a:cubicBezTo>
                  <a:cubicBezTo>
                    <a:pt x="2051354" y="2347263"/>
                    <a:pt x="2035545" y="2373302"/>
                    <a:pt x="2017875" y="2397481"/>
                  </a:cubicBezTo>
                  <a:cubicBezTo>
                    <a:pt x="1997416" y="2423521"/>
                    <a:pt x="1972306" y="2447700"/>
                    <a:pt x="1944407" y="2470019"/>
                  </a:cubicBezTo>
                  <a:cubicBezTo>
                    <a:pt x="1909998" y="2496059"/>
                    <a:pt x="1870939" y="2518378"/>
                    <a:pt x="1827229" y="2536978"/>
                  </a:cubicBezTo>
                  <a:cubicBezTo>
                    <a:pt x="1773291" y="2559297"/>
                    <a:pt x="1713773" y="2575107"/>
                    <a:pt x="1652394" y="2584407"/>
                  </a:cubicBezTo>
                  <a:cubicBezTo>
                    <a:pt x="1619845" y="2589057"/>
                    <a:pt x="1587295" y="2590916"/>
                    <a:pt x="1554746" y="2590916"/>
                  </a:cubicBezTo>
                  <a:cubicBezTo>
                    <a:pt x="1524057" y="2590916"/>
                    <a:pt x="1492438" y="2589057"/>
                    <a:pt x="1462679" y="2585337"/>
                  </a:cubicBezTo>
                  <a:cubicBezTo>
                    <a:pt x="1409670" y="2577897"/>
                    <a:pt x="1360381" y="2564877"/>
                    <a:pt x="1315742" y="2546278"/>
                  </a:cubicBezTo>
                  <a:cubicBezTo>
                    <a:pt x="1281333" y="2531398"/>
                    <a:pt x="1249714" y="2513728"/>
                    <a:pt x="1222744" y="2492339"/>
                  </a:cubicBezTo>
                  <a:cubicBezTo>
                    <a:pt x="1212515" y="2483969"/>
                    <a:pt x="1202285" y="2474669"/>
                    <a:pt x="1192055" y="2465370"/>
                  </a:cubicBezTo>
                  <a:cubicBezTo>
                    <a:pt x="1181826" y="2455140"/>
                    <a:pt x="1171596" y="2443050"/>
                    <a:pt x="1160436" y="2429100"/>
                  </a:cubicBezTo>
                  <a:cubicBezTo>
                    <a:pt x="1136257" y="2397481"/>
                    <a:pt x="1118587" y="2366792"/>
                    <a:pt x="1104638" y="2336103"/>
                  </a:cubicBezTo>
                  <a:cubicBezTo>
                    <a:pt x="1103707" y="2333313"/>
                    <a:pt x="1102778" y="2330523"/>
                    <a:pt x="1101847" y="2328663"/>
                  </a:cubicBezTo>
                  <a:cubicBezTo>
                    <a:pt x="1101847" y="2328663"/>
                    <a:pt x="1101847" y="2328663"/>
                    <a:pt x="1101847" y="2328663"/>
                  </a:cubicBezTo>
                  <a:cubicBezTo>
                    <a:pt x="1101847" y="2328663"/>
                    <a:pt x="1101847" y="2328663"/>
                    <a:pt x="1101847" y="2328663"/>
                  </a:cubicBezTo>
                  <a:cubicBezTo>
                    <a:pt x="1103707" y="2325873"/>
                    <a:pt x="1104638" y="2322153"/>
                    <a:pt x="1104638" y="2318433"/>
                  </a:cubicBezTo>
                  <a:cubicBezTo>
                    <a:pt x="1104638" y="2312853"/>
                    <a:pt x="1102778" y="2307273"/>
                    <a:pt x="1098128" y="2303554"/>
                  </a:cubicBezTo>
                  <a:cubicBezTo>
                    <a:pt x="1094408" y="2299834"/>
                    <a:pt x="1088828" y="2297044"/>
                    <a:pt x="1083248" y="2297044"/>
                  </a:cubicBezTo>
                  <a:cubicBezTo>
                    <a:pt x="1078598" y="2297044"/>
                    <a:pt x="1071158" y="2298904"/>
                    <a:pt x="1068368" y="2303554"/>
                  </a:cubicBezTo>
                  <a:cubicBezTo>
                    <a:pt x="1049769" y="2327733"/>
                    <a:pt x="1027449" y="2350052"/>
                    <a:pt x="1003270" y="2369582"/>
                  </a:cubicBezTo>
                  <a:cubicBezTo>
                    <a:pt x="978160" y="2389112"/>
                    <a:pt x="948401" y="2405851"/>
                    <a:pt x="916782" y="2419801"/>
                  </a:cubicBezTo>
                  <a:cubicBezTo>
                    <a:pt x="880513" y="2434680"/>
                    <a:pt x="840524" y="2444910"/>
                    <a:pt x="795885" y="2451420"/>
                  </a:cubicBezTo>
                  <a:cubicBezTo>
                    <a:pt x="768916" y="2455140"/>
                    <a:pt x="741016" y="2456070"/>
                    <a:pt x="713117" y="2456070"/>
                  </a:cubicBezTo>
                  <a:cubicBezTo>
                    <a:pt x="682428" y="2456070"/>
                    <a:pt x="651739" y="2454210"/>
                    <a:pt x="620119" y="2450490"/>
                  </a:cubicBezTo>
                  <a:cubicBezTo>
                    <a:pt x="557811" y="2442120"/>
                    <a:pt x="499222" y="2426311"/>
                    <a:pt x="445284" y="2403991"/>
                  </a:cubicBezTo>
                  <a:cubicBezTo>
                    <a:pt x="406225" y="2387252"/>
                    <a:pt x="370885" y="2366792"/>
                    <a:pt x="340196" y="2343543"/>
                  </a:cubicBezTo>
                  <a:cubicBezTo>
                    <a:pt x="316947" y="2324943"/>
                    <a:pt x="296487" y="2304484"/>
                    <a:pt x="279748" y="2283094"/>
                  </a:cubicBezTo>
                  <a:cubicBezTo>
                    <a:pt x="262078" y="2258915"/>
                    <a:pt x="246269" y="2231945"/>
                    <a:pt x="233249" y="2201256"/>
                  </a:cubicBezTo>
                  <a:cubicBezTo>
                    <a:pt x="215579" y="2159407"/>
                    <a:pt x="203490" y="2113838"/>
                    <a:pt x="196980" y="2065479"/>
                  </a:cubicBezTo>
                  <a:cubicBezTo>
                    <a:pt x="191400" y="2018051"/>
                    <a:pt x="190470" y="1970622"/>
                    <a:pt x="196050" y="1924123"/>
                  </a:cubicBezTo>
                  <a:cubicBezTo>
                    <a:pt x="201630" y="1885994"/>
                    <a:pt x="210929" y="1850655"/>
                    <a:pt x="223949" y="1819035"/>
                  </a:cubicBezTo>
                  <a:cubicBezTo>
                    <a:pt x="234179" y="1794856"/>
                    <a:pt x="246269" y="1773467"/>
                    <a:pt x="261148" y="1754867"/>
                  </a:cubicBezTo>
                  <a:cubicBezTo>
                    <a:pt x="265798" y="1749287"/>
                    <a:pt x="270448" y="1743707"/>
                    <a:pt x="275098" y="1738127"/>
                  </a:cubicBezTo>
                  <a:cubicBezTo>
                    <a:pt x="276958" y="1736267"/>
                    <a:pt x="277888" y="1734407"/>
                    <a:pt x="278818" y="1732548"/>
                  </a:cubicBezTo>
                  <a:cubicBezTo>
                    <a:pt x="278818" y="1732548"/>
                    <a:pt x="278818" y="1732548"/>
                    <a:pt x="278818" y="1732548"/>
                  </a:cubicBezTo>
                  <a:cubicBezTo>
                    <a:pt x="278818" y="1732548"/>
                    <a:pt x="278818" y="1732548"/>
                    <a:pt x="278818" y="1732548"/>
                  </a:cubicBezTo>
                  <a:cubicBezTo>
                    <a:pt x="278818" y="1732548"/>
                    <a:pt x="278818" y="1732548"/>
                    <a:pt x="278818" y="1732548"/>
                  </a:cubicBezTo>
                  <a:cubicBezTo>
                    <a:pt x="278818" y="1732548"/>
                    <a:pt x="278818" y="1732548"/>
                    <a:pt x="278818" y="1732548"/>
                  </a:cubicBezTo>
                  <a:cubicBezTo>
                    <a:pt x="278818" y="1732548"/>
                    <a:pt x="278818" y="1732548"/>
                    <a:pt x="278818" y="1732548"/>
                  </a:cubicBezTo>
                  <a:cubicBezTo>
                    <a:pt x="279748" y="1731618"/>
                    <a:pt x="279748" y="1729758"/>
                    <a:pt x="280678" y="1728828"/>
                  </a:cubicBezTo>
                  <a:cubicBezTo>
                    <a:pt x="281608" y="1724178"/>
                    <a:pt x="281608" y="1719528"/>
                    <a:pt x="278818" y="1715808"/>
                  </a:cubicBezTo>
                  <a:cubicBezTo>
                    <a:pt x="276958" y="1712088"/>
                    <a:pt x="274168" y="1710228"/>
                    <a:pt x="268588" y="1708368"/>
                  </a:cubicBezTo>
                  <a:cubicBezTo>
                    <a:pt x="263938" y="1706508"/>
                    <a:pt x="260218" y="1704648"/>
                    <a:pt x="255568" y="1703718"/>
                  </a:cubicBezTo>
                  <a:cubicBezTo>
                    <a:pt x="229529" y="1692559"/>
                    <a:pt x="205350" y="1678609"/>
                    <a:pt x="183030" y="1661869"/>
                  </a:cubicBezTo>
                  <a:cubicBezTo>
                    <a:pt x="162571" y="1646060"/>
                    <a:pt x="143971" y="1626530"/>
                    <a:pt x="127231" y="1606071"/>
                  </a:cubicBezTo>
                  <a:cubicBezTo>
                    <a:pt x="110492" y="1583751"/>
                    <a:pt x="96542" y="1560502"/>
                    <a:pt x="86312" y="1536322"/>
                  </a:cubicBezTo>
                  <a:cubicBezTo>
                    <a:pt x="74223" y="1507493"/>
                    <a:pt x="65853" y="1474944"/>
                    <a:pt x="61203" y="1439605"/>
                  </a:cubicBezTo>
                  <a:cubicBezTo>
                    <a:pt x="56553" y="1402406"/>
                    <a:pt x="56553" y="1364277"/>
                    <a:pt x="62133" y="1324288"/>
                  </a:cubicBezTo>
                  <a:cubicBezTo>
                    <a:pt x="68643" y="1279649"/>
                    <a:pt x="80733" y="1235940"/>
                    <a:pt x="98402" y="1193161"/>
                  </a:cubicBezTo>
                  <a:cubicBezTo>
                    <a:pt x="114212" y="1155962"/>
                    <a:pt x="133741" y="1122482"/>
                    <a:pt x="156991" y="1091793"/>
                  </a:cubicBezTo>
                  <a:cubicBezTo>
                    <a:pt x="176520" y="1066684"/>
                    <a:pt x="197910" y="1045294"/>
                    <a:pt x="221159" y="1026695"/>
                  </a:cubicBezTo>
                  <a:cubicBezTo>
                    <a:pt x="241619" y="1011815"/>
                    <a:pt x="263938" y="998796"/>
                    <a:pt x="286258" y="988566"/>
                  </a:cubicBezTo>
                  <a:cubicBezTo>
                    <a:pt x="307647" y="980196"/>
                    <a:pt x="330897" y="973686"/>
                    <a:pt x="353216" y="969966"/>
                  </a:cubicBezTo>
                  <a:cubicBezTo>
                    <a:pt x="364376" y="969036"/>
                    <a:pt x="375535" y="968106"/>
                    <a:pt x="387625" y="968106"/>
                  </a:cubicBezTo>
                  <a:cubicBezTo>
                    <a:pt x="400645" y="968106"/>
                    <a:pt x="414595" y="969036"/>
                    <a:pt x="428544" y="970896"/>
                  </a:cubicBezTo>
                  <a:cubicBezTo>
                    <a:pt x="443424" y="972756"/>
                    <a:pt x="457373" y="975546"/>
                    <a:pt x="472253" y="978336"/>
                  </a:cubicBezTo>
                  <a:lnTo>
                    <a:pt x="476903" y="979266"/>
                  </a:lnTo>
                  <a:lnTo>
                    <a:pt x="476903" y="979266"/>
                  </a:lnTo>
                  <a:cubicBezTo>
                    <a:pt x="476903" y="979266"/>
                    <a:pt x="476903" y="979266"/>
                    <a:pt x="477833" y="979266"/>
                  </a:cubicBezTo>
                  <a:cubicBezTo>
                    <a:pt x="477833" y="979266"/>
                    <a:pt x="477833" y="979266"/>
                    <a:pt x="477833" y="979266"/>
                  </a:cubicBezTo>
                  <a:cubicBezTo>
                    <a:pt x="479693" y="980196"/>
                    <a:pt x="481553" y="980196"/>
                    <a:pt x="484343" y="980196"/>
                  </a:cubicBezTo>
                  <a:cubicBezTo>
                    <a:pt x="487133" y="980196"/>
                    <a:pt x="489922" y="979266"/>
                    <a:pt x="491783" y="978336"/>
                  </a:cubicBezTo>
                  <a:cubicBezTo>
                    <a:pt x="492713" y="977406"/>
                    <a:pt x="493643" y="976476"/>
                    <a:pt x="494572" y="975546"/>
                  </a:cubicBezTo>
                  <a:cubicBezTo>
                    <a:pt x="494572" y="975546"/>
                    <a:pt x="494572" y="975546"/>
                    <a:pt x="495502" y="975546"/>
                  </a:cubicBezTo>
                  <a:cubicBezTo>
                    <a:pt x="495502" y="975546"/>
                    <a:pt x="495502" y="975546"/>
                    <a:pt x="495502" y="974616"/>
                  </a:cubicBezTo>
                  <a:cubicBezTo>
                    <a:pt x="495502" y="974616"/>
                    <a:pt x="495502" y="974616"/>
                    <a:pt x="495502" y="974616"/>
                  </a:cubicBezTo>
                  <a:cubicBezTo>
                    <a:pt x="495502" y="974616"/>
                    <a:pt x="495502" y="974616"/>
                    <a:pt x="496432" y="974616"/>
                  </a:cubicBezTo>
                  <a:cubicBezTo>
                    <a:pt x="496432" y="974616"/>
                    <a:pt x="496432" y="974616"/>
                    <a:pt x="496432" y="974616"/>
                  </a:cubicBezTo>
                  <a:cubicBezTo>
                    <a:pt x="498292" y="972756"/>
                    <a:pt x="499222" y="971826"/>
                    <a:pt x="500152" y="969966"/>
                  </a:cubicBezTo>
                  <a:cubicBezTo>
                    <a:pt x="502942" y="965316"/>
                    <a:pt x="503872" y="959736"/>
                    <a:pt x="502012" y="954157"/>
                  </a:cubicBezTo>
                  <a:cubicBezTo>
                    <a:pt x="501082" y="948577"/>
                    <a:pt x="497362" y="944857"/>
                    <a:pt x="492713" y="942067"/>
                  </a:cubicBezTo>
                  <a:cubicBezTo>
                    <a:pt x="489922" y="941137"/>
                    <a:pt x="488063" y="939277"/>
                    <a:pt x="485273" y="938347"/>
                  </a:cubicBezTo>
                  <a:cubicBezTo>
                    <a:pt x="485273" y="938347"/>
                    <a:pt x="485273" y="938347"/>
                    <a:pt x="485273" y="938347"/>
                  </a:cubicBezTo>
                  <a:cubicBezTo>
                    <a:pt x="476903" y="923467"/>
                    <a:pt x="469463" y="907658"/>
                    <a:pt x="463883" y="893708"/>
                  </a:cubicBezTo>
                  <a:lnTo>
                    <a:pt x="463883" y="892778"/>
                  </a:lnTo>
                  <a:cubicBezTo>
                    <a:pt x="446214" y="850929"/>
                    <a:pt x="435054" y="807220"/>
                    <a:pt x="428544" y="761651"/>
                  </a:cubicBezTo>
                  <a:cubicBezTo>
                    <a:pt x="423894" y="722592"/>
                    <a:pt x="422964" y="684463"/>
                    <a:pt x="427614" y="648194"/>
                  </a:cubicBezTo>
                  <a:cubicBezTo>
                    <a:pt x="432264" y="614715"/>
                    <a:pt x="440634" y="583096"/>
                    <a:pt x="453653" y="552406"/>
                  </a:cubicBezTo>
                  <a:cubicBezTo>
                    <a:pt x="464813" y="526367"/>
                    <a:pt x="479693" y="501258"/>
                    <a:pt x="497362" y="478008"/>
                  </a:cubicBezTo>
                  <a:cubicBezTo>
                    <a:pt x="514102" y="456619"/>
                    <a:pt x="534562" y="436159"/>
                    <a:pt x="556881" y="418490"/>
                  </a:cubicBezTo>
                  <a:cubicBezTo>
                    <a:pt x="582920" y="398960"/>
                    <a:pt x="612680" y="381291"/>
                    <a:pt x="645229" y="367341"/>
                  </a:cubicBezTo>
                  <a:cubicBezTo>
                    <a:pt x="678708" y="353391"/>
                    <a:pt x="713117" y="344092"/>
                    <a:pt x="747526" y="339442"/>
                  </a:cubicBezTo>
                  <a:cubicBezTo>
                    <a:pt x="763336" y="337582"/>
                    <a:pt x="780075" y="336652"/>
                    <a:pt x="794955" y="336652"/>
                  </a:cubicBezTo>
                  <a:cubicBezTo>
                    <a:pt x="808905" y="336652"/>
                    <a:pt x="823784" y="337582"/>
                    <a:pt x="837734" y="339442"/>
                  </a:cubicBezTo>
                  <a:cubicBezTo>
                    <a:pt x="862843" y="343162"/>
                    <a:pt x="887023" y="349671"/>
                    <a:pt x="910272" y="358971"/>
                  </a:cubicBezTo>
                  <a:cubicBezTo>
                    <a:pt x="932592" y="368271"/>
                    <a:pt x="953981" y="381291"/>
                    <a:pt x="975371" y="397100"/>
                  </a:cubicBezTo>
                  <a:cubicBezTo>
                    <a:pt x="990250" y="409190"/>
                    <a:pt x="1005130" y="422210"/>
                    <a:pt x="1020009" y="438949"/>
                  </a:cubicBezTo>
                  <a:cubicBezTo>
                    <a:pt x="1022800" y="441739"/>
                    <a:pt x="1027449" y="443599"/>
                    <a:pt x="1032099" y="443599"/>
                  </a:cubicBezTo>
                  <a:cubicBezTo>
                    <a:pt x="1034889" y="443599"/>
                    <a:pt x="1038609" y="442669"/>
                    <a:pt x="1041399" y="441739"/>
                  </a:cubicBezTo>
                  <a:cubicBezTo>
                    <a:pt x="1045119" y="439879"/>
                    <a:pt x="1047909" y="435229"/>
                    <a:pt x="1049769" y="431509"/>
                  </a:cubicBezTo>
                  <a:cubicBezTo>
                    <a:pt x="1050699" y="426860"/>
                    <a:pt x="1050699" y="422210"/>
                    <a:pt x="1047909" y="418490"/>
                  </a:cubicBezTo>
                  <a:lnTo>
                    <a:pt x="1046049" y="415700"/>
                  </a:lnTo>
                  <a:lnTo>
                    <a:pt x="1046049" y="415700"/>
                  </a:lnTo>
                  <a:lnTo>
                    <a:pt x="1046049" y="415700"/>
                  </a:lnTo>
                  <a:lnTo>
                    <a:pt x="1046049" y="415700"/>
                  </a:lnTo>
                  <a:cubicBezTo>
                    <a:pt x="1046049" y="415700"/>
                    <a:pt x="1046049" y="415700"/>
                    <a:pt x="1046049" y="415700"/>
                  </a:cubicBezTo>
                  <a:cubicBezTo>
                    <a:pt x="1051629" y="382221"/>
                    <a:pt x="1060929" y="350601"/>
                    <a:pt x="1073948" y="320842"/>
                  </a:cubicBezTo>
                  <a:cubicBezTo>
                    <a:pt x="1086968" y="290153"/>
                    <a:pt x="1103707" y="261324"/>
                    <a:pt x="1124167" y="235284"/>
                  </a:cubicBezTo>
                  <a:cubicBezTo>
                    <a:pt x="1144627" y="209245"/>
                    <a:pt x="1167876" y="185995"/>
                    <a:pt x="1194845" y="165536"/>
                  </a:cubicBezTo>
                  <a:cubicBezTo>
                    <a:pt x="1224604" y="143216"/>
                    <a:pt x="1257154" y="123687"/>
                    <a:pt x="1292493" y="108807"/>
                  </a:cubicBezTo>
                  <a:cubicBezTo>
                    <a:pt x="1337132" y="90208"/>
                    <a:pt x="1384561" y="77188"/>
                    <a:pt x="1435709" y="70678"/>
                  </a:cubicBezTo>
                  <a:cubicBezTo>
                    <a:pt x="1462679" y="66958"/>
                    <a:pt x="1490578" y="65098"/>
                    <a:pt x="1518478" y="65098"/>
                  </a:cubicBezTo>
                  <a:cubicBezTo>
                    <a:pt x="1541727" y="65098"/>
                    <a:pt x="1564046" y="66028"/>
                    <a:pt x="1586366" y="68818"/>
                  </a:cubicBezTo>
                  <a:cubicBezTo>
                    <a:pt x="1591016" y="69748"/>
                    <a:pt x="1595666" y="69748"/>
                    <a:pt x="1601245" y="70678"/>
                  </a:cubicBezTo>
                  <a:lnTo>
                    <a:pt x="1601245" y="70678"/>
                  </a:lnTo>
                  <a:cubicBezTo>
                    <a:pt x="1601245" y="70678"/>
                    <a:pt x="1600315" y="70678"/>
                    <a:pt x="1600315" y="70678"/>
                  </a:cubicBezTo>
                  <a:cubicBezTo>
                    <a:pt x="1600315" y="70678"/>
                    <a:pt x="1601245" y="70678"/>
                    <a:pt x="1601245" y="70678"/>
                  </a:cubicBezTo>
                  <a:lnTo>
                    <a:pt x="1600315" y="70678"/>
                  </a:lnTo>
                  <a:cubicBezTo>
                    <a:pt x="1656114" y="78118"/>
                    <a:pt x="1710982" y="92998"/>
                    <a:pt x="1762131" y="114387"/>
                  </a:cubicBezTo>
                  <a:cubicBezTo>
                    <a:pt x="1807700" y="133917"/>
                    <a:pt x="1849549" y="158096"/>
                    <a:pt x="1886748" y="185995"/>
                  </a:cubicBezTo>
                  <a:cubicBezTo>
                    <a:pt x="1918368" y="210175"/>
                    <a:pt x="1945337" y="237144"/>
                    <a:pt x="1966726" y="264114"/>
                  </a:cubicBezTo>
                  <a:cubicBezTo>
                    <a:pt x="1975096" y="275273"/>
                    <a:pt x="1983466" y="287363"/>
                    <a:pt x="1992766" y="302243"/>
                  </a:cubicBezTo>
                  <a:lnTo>
                    <a:pt x="1998345" y="311542"/>
                  </a:lnTo>
                  <a:lnTo>
                    <a:pt x="2000206" y="313402"/>
                  </a:lnTo>
                  <a:cubicBezTo>
                    <a:pt x="2002066" y="316192"/>
                    <a:pt x="2003925" y="319912"/>
                    <a:pt x="2005785" y="322702"/>
                  </a:cubicBezTo>
                  <a:cubicBezTo>
                    <a:pt x="2007645" y="326422"/>
                    <a:pt x="2010435" y="329212"/>
                    <a:pt x="2012295" y="332932"/>
                  </a:cubicBezTo>
                  <a:cubicBezTo>
                    <a:pt x="2013225" y="333862"/>
                    <a:pt x="2014155" y="335722"/>
                    <a:pt x="2015085" y="336652"/>
                  </a:cubicBezTo>
                  <a:cubicBezTo>
                    <a:pt x="2016945" y="339442"/>
                    <a:pt x="2018805" y="342232"/>
                    <a:pt x="2020665" y="345022"/>
                  </a:cubicBezTo>
                  <a:cubicBezTo>
                    <a:pt x="2023455" y="350601"/>
                    <a:pt x="2029965" y="354321"/>
                    <a:pt x="2037405" y="354321"/>
                  </a:cubicBezTo>
                  <a:cubicBezTo>
                    <a:pt x="2041124" y="354321"/>
                    <a:pt x="2043915" y="353391"/>
                    <a:pt x="2046704" y="351531"/>
                  </a:cubicBezTo>
                  <a:cubicBezTo>
                    <a:pt x="2053214" y="347811"/>
                    <a:pt x="2056934" y="339442"/>
                    <a:pt x="2056004" y="332002"/>
                  </a:cubicBezTo>
                  <a:cubicBezTo>
                    <a:pt x="2056004" y="332002"/>
                    <a:pt x="2056004" y="332002"/>
                    <a:pt x="2056004" y="332002"/>
                  </a:cubicBezTo>
                  <a:cubicBezTo>
                    <a:pt x="2056004" y="332002"/>
                    <a:pt x="2056004" y="332002"/>
                    <a:pt x="2056004" y="332002"/>
                  </a:cubicBezTo>
                  <a:cubicBezTo>
                    <a:pt x="2065304" y="317122"/>
                    <a:pt x="2075533" y="303173"/>
                    <a:pt x="2085764" y="289223"/>
                  </a:cubicBezTo>
                  <a:cubicBezTo>
                    <a:pt x="2119243" y="246444"/>
                    <a:pt x="2158302" y="207385"/>
                    <a:pt x="2202941" y="172976"/>
                  </a:cubicBezTo>
                  <a:cubicBezTo>
                    <a:pt x="2240140" y="144146"/>
                    <a:pt x="2280129" y="119967"/>
                    <a:pt x="2321977" y="99508"/>
                  </a:cubicBezTo>
                  <a:cubicBezTo>
                    <a:pt x="2332208" y="93928"/>
                    <a:pt x="2343367" y="89278"/>
                    <a:pt x="2353597" y="84628"/>
                  </a:cubicBezTo>
                  <a:lnTo>
                    <a:pt x="2353597" y="84628"/>
                  </a:lnTo>
                  <a:cubicBezTo>
                    <a:pt x="2353597" y="84628"/>
                    <a:pt x="2353597" y="84628"/>
                    <a:pt x="2353597" y="84628"/>
                  </a:cubicBezTo>
                  <a:cubicBezTo>
                    <a:pt x="2353597" y="84628"/>
                    <a:pt x="2353597" y="84628"/>
                    <a:pt x="2353597" y="84628"/>
                  </a:cubicBezTo>
                  <a:lnTo>
                    <a:pt x="2352667" y="84628"/>
                  </a:lnTo>
                  <a:lnTo>
                    <a:pt x="2353597" y="84628"/>
                  </a:lnTo>
                  <a:lnTo>
                    <a:pt x="2354527" y="84628"/>
                  </a:lnTo>
                  <a:lnTo>
                    <a:pt x="2355457" y="84628"/>
                  </a:lnTo>
                  <a:cubicBezTo>
                    <a:pt x="2404746" y="64168"/>
                    <a:pt x="2454964" y="50219"/>
                    <a:pt x="2505183" y="43709"/>
                  </a:cubicBezTo>
                  <a:cubicBezTo>
                    <a:pt x="2526572" y="40919"/>
                    <a:pt x="2547962" y="39989"/>
                    <a:pt x="2568421" y="39989"/>
                  </a:cubicBezTo>
                  <a:cubicBezTo>
                    <a:pt x="2587021" y="39989"/>
                    <a:pt x="2606551" y="40919"/>
                    <a:pt x="2625150" y="43709"/>
                  </a:cubicBezTo>
                  <a:cubicBezTo>
                    <a:pt x="2656769" y="48359"/>
                    <a:pt x="2687458" y="56729"/>
                    <a:pt x="2715358" y="67888"/>
                  </a:cubicBezTo>
                  <a:cubicBezTo>
                    <a:pt x="2739537" y="78118"/>
                    <a:pt x="2762787" y="92068"/>
                    <a:pt x="2784176" y="107877"/>
                  </a:cubicBezTo>
                  <a:cubicBezTo>
                    <a:pt x="2804636" y="123687"/>
                    <a:pt x="2823235" y="143216"/>
                    <a:pt x="2840905" y="164606"/>
                  </a:cubicBezTo>
                  <a:cubicBezTo>
                    <a:pt x="2861364" y="190645"/>
                    <a:pt x="2878104" y="221335"/>
                    <a:pt x="2892984" y="255744"/>
                  </a:cubicBezTo>
                  <a:cubicBezTo>
                    <a:pt x="2906003" y="286433"/>
                    <a:pt x="2916233" y="320842"/>
                    <a:pt x="2924603" y="359901"/>
                  </a:cubicBezTo>
                  <a:cubicBezTo>
                    <a:pt x="2926463" y="367341"/>
                    <a:pt x="2932973" y="371991"/>
                    <a:pt x="2941343" y="371991"/>
                  </a:cubicBezTo>
                  <a:cubicBezTo>
                    <a:pt x="2945992" y="371991"/>
                    <a:pt x="2950642" y="370131"/>
                    <a:pt x="2953432" y="367341"/>
                  </a:cubicBezTo>
                  <a:cubicBezTo>
                    <a:pt x="2954362" y="366411"/>
                    <a:pt x="2955292" y="364551"/>
                    <a:pt x="2956222" y="363621"/>
                  </a:cubicBezTo>
                  <a:cubicBezTo>
                    <a:pt x="2956222" y="363621"/>
                    <a:pt x="2956222" y="363621"/>
                    <a:pt x="2956222" y="363621"/>
                  </a:cubicBezTo>
                  <a:cubicBezTo>
                    <a:pt x="2956222" y="363621"/>
                    <a:pt x="2956222" y="363621"/>
                    <a:pt x="2956222" y="362691"/>
                  </a:cubicBezTo>
                  <a:cubicBezTo>
                    <a:pt x="2981331" y="334792"/>
                    <a:pt x="3009231" y="307822"/>
                    <a:pt x="3040850" y="283643"/>
                  </a:cubicBezTo>
                  <a:cubicBezTo>
                    <a:pt x="3083629" y="250164"/>
                    <a:pt x="3131058" y="223194"/>
                    <a:pt x="3181277" y="201805"/>
                  </a:cubicBezTo>
                  <a:cubicBezTo>
                    <a:pt x="3235215" y="179486"/>
                    <a:pt x="3292874" y="163676"/>
                    <a:pt x="3353322" y="155306"/>
                  </a:cubicBezTo>
                  <a:cubicBezTo>
                    <a:pt x="3381222" y="151586"/>
                    <a:pt x="3409121" y="149726"/>
                    <a:pt x="3437020" y="149726"/>
                  </a:cubicBezTo>
                  <a:cubicBezTo>
                    <a:pt x="3463060" y="149726"/>
                    <a:pt x="3488169" y="151586"/>
                    <a:pt x="3513279" y="154376"/>
                  </a:cubicBezTo>
                  <a:cubicBezTo>
                    <a:pt x="3559777" y="160886"/>
                    <a:pt x="3605346" y="172976"/>
                    <a:pt x="3649055" y="191575"/>
                  </a:cubicBezTo>
                  <a:cubicBezTo>
                    <a:pt x="3688114" y="208315"/>
                    <a:pt x="3724383" y="228774"/>
                    <a:pt x="3756932" y="253884"/>
                  </a:cubicBezTo>
                  <a:cubicBezTo>
                    <a:pt x="3785762" y="276203"/>
                    <a:pt x="3811801" y="303173"/>
                    <a:pt x="3835050" y="332002"/>
                  </a:cubicBezTo>
                  <a:cubicBezTo>
                    <a:pt x="3859230" y="364551"/>
                    <a:pt x="3880619" y="401750"/>
                    <a:pt x="3898289" y="442669"/>
                  </a:cubicBezTo>
                  <a:cubicBezTo>
                    <a:pt x="3907588" y="464989"/>
                    <a:pt x="3915958" y="488238"/>
                    <a:pt x="3922468" y="513347"/>
                  </a:cubicBezTo>
                  <a:cubicBezTo>
                    <a:pt x="3929908" y="540317"/>
                    <a:pt x="3935488" y="567286"/>
                    <a:pt x="3940138" y="594255"/>
                  </a:cubicBezTo>
                  <a:cubicBezTo>
                    <a:pt x="3941068" y="597975"/>
                    <a:pt x="3942927" y="600765"/>
                    <a:pt x="3945718" y="603555"/>
                  </a:cubicBezTo>
                  <a:cubicBezTo>
                    <a:pt x="3945718" y="603555"/>
                    <a:pt x="3945718" y="603555"/>
                    <a:pt x="3945718" y="603555"/>
                  </a:cubicBezTo>
                  <a:cubicBezTo>
                    <a:pt x="3945718" y="603555"/>
                    <a:pt x="3945718" y="603555"/>
                    <a:pt x="3945718" y="603555"/>
                  </a:cubicBezTo>
                  <a:cubicBezTo>
                    <a:pt x="3945718" y="603555"/>
                    <a:pt x="3945718" y="603555"/>
                    <a:pt x="3945718" y="603555"/>
                  </a:cubicBezTo>
                  <a:cubicBezTo>
                    <a:pt x="3945718" y="603555"/>
                    <a:pt x="3945718" y="603555"/>
                    <a:pt x="3945718" y="603555"/>
                  </a:cubicBezTo>
                  <a:cubicBezTo>
                    <a:pt x="3945718" y="603555"/>
                    <a:pt x="3945718" y="603555"/>
                    <a:pt x="3945718" y="603555"/>
                  </a:cubicBezTo>
                  <a:cubicBezTo>
                    <a:pt x="3947577" y="610065"/>
                    <a:pt x="3954087" y="614715"/>
                    <a:pt x="3961527" y="614715"/>
                  </a:cubicBezTo>
                  <a:cubicBezTo>
                    <a:pt x="3963387" y="614715"/>
                    <a:pt x="3964317" y="614715"/>
                    <a:pt x="3966177" y="613785"/>
                  </a:cubicBezTo>
                  <a:cubicBezTo>
                    <a:pt x="3991286" y="606345"/>
                    <a:pt x="4017326" y="600765"/>
                    <a:pt x="4043365" y="597045"/>
                  </a:cubicBezTo>
                  <a:cubicBezTo>
                    <a:pt x="4066615" y="594255"/>
                    <a:pt x="4089864" y="592396"/>
                    <a:pt x="4112183" y="592396"/>
                  </a:cubicBezTo>
                  <a:cubicBezTo>
                    <a:pt x="4134503" y="592396"/>
                    <a:pt x="4156822" y="594255"/>
                    <a:pt x="4178212" y="596115"/>
                  </a:cubicBezTo>
                  <a:cubicBezTo>
                    <a:pt x="4221921" y="602625"/>
                    <a:pt x="4265630" y="613785"/>
                    <a:pt x="4305619" y="630525"/>
                  </a:cubicBezTo>
                  <a:cubicBezTo>
                    <a:pt x="4340958" y="645404"/>
                    <a:pt x="4373507" y="664934"/>
                    <a:pt x="4402337" y="686323"/>
                  </a:cubicBezTo>
                  <a:cubicBezTo>
                    <a:pt x="4427446" y="705853"/>
                    <a:pt x="4450695" y="729102"/>
                    <a:pt x="4470225" y="754212"/>
                  </a:cubicBezTo>
                  <a:cubicBezTo>
                    <a:pt x="4488824" y="778391"/>
                    <a:pt x="4504634" y="805360"/>
                    <a:pt x="4516724" y="834190"/>
                  </a:cubicBezTo>
                  <a:cubicBezTo>
                    <a:pt x="4528813" y="863949"/>
                    <a:pt x="4537183" y="896498"/>
                    <a:pt x="4542763" y="929047"/>
                  </a:cubicBezTo>
                  <a:cubicBezTo>
                    <a:pt x="4547413" y="965316"/>
                    <a:pt x="4547413" y="1002515"/>
                    <a:pt x="4542763" y="1038784"/>
                  </a:cubicBezTo>
                  <a:cubicBezTo>
                    <a:pt x="4537183" y="1073194"/>
                    <a:pt x="4528813" y="1105743"/>
                    <a:pt x="4515794" y="1136432"/>
                  </a:cubicBezTo>
                  <a:cubicBezTo>
                    <a:pt x="4503704" y="1163402"/>
                    <a:pt x="4489755" y="1188511"/>
                    <a:pt x="4473015" y="1210830"/>
                  </a:cubicBezTo>
                  <a:cubicBezTo>
                    <a:pt x="4457205" y="1230360"/>
                    <a:pt x="4439536" y="1248029"/>
                    <a:pt x="4420006" y="1263839"/>
                  </a:cubicBezTo>
                  <a:cubicBezTo>
                    <a:pt x="4401407" y="1277789"/>
                    <a:pt x="4380947" y="1289878"/>
                    <a:pt x="4359558" y="1299178"/>
                  </a:cubicBezTo>
                  <a:cubicBezTo>
                    <a:pt x="4356767" y="1300108"/>
                    <a:pt x="4353978" y="1301038"/>
                    <a:pt x="4351188" y="1302898"/>
                  </a:cubicBezTo>
                  <a:lnTo>
                    <a:pt x="4347468" y="1304758"/>
                  </a:lnTo>
                  <a:cubicBezTo>
                    <a:pt x="4343748" y="1306618"/>
                    <a:pt x="4340028" y="1307548"/>
                    <a:pt x="4336308" y="1310338"/>
                  </a:cubicBezTo>
                  <a:cubicBezTo>
                    <a:pt x="4327938" y="1315918"/>
                    <a:pt x="4324218" y="1325218"/>
                    <a:pt x="4327009" y="1333587"/>
                  </a:cubicBezTo>
                  <a:cubicBezTo>
                    <a:pt x="4327009" y="1333587"/>
                    <a:pt x="4327009" y="1333587"/>
                    <a:pt x="4327009" y="1333587"/>
                  </a:cubicBezTo>
                  <a:lnTo>
                    <a:pt x="4327009" y="1333587"/>
                  </a:lnTo>
                  <a:cubicBezTo>
                    <a:pt x="4327009" y="1333587"/>
                    <a:pt x="4327009" y="1333587"/>
                    <a:pt x="4327009" y="1333587"/>
                  </a:cubicBezTo>
                  <a:cubicBezTo>
                    <a:pt x="4327009" y="1333587"/>
                    <a:pt x="4327009" y="1333587"/>
                    <a:pt x="4327009" y="1333587"/>
                  </a:cubicBezTo>
                  <a:cubicBezTo>
                    <a:pt x="4327009" y="1333587"/>
                    <a:pt x="4327009" y="1333587"/>
                    <a:pt x="4327009" y="1333587"/>
                  </a:cubicBezTo>
                  <a:cubicBezTo>
                    <a:pt x="4326078" y="1341957"/>
                    <a:pt x="4329798" y="1350327"/>
                    <a:pt x="4337238" y="1354047"/>
                  </a:cubicBezTo>
                  <a:cubicBezTo>
                    <a:pt x="4354908" y="1364277"/>
                    <a:pt x="4372577" y="1375436"/>
                    <a:pt x="4388387" y="1387526"/>
                  </a:cubicBezTo>
                  <a:cubicBezTo>
                    <a:pt x="4406057" y="1403336"/>
                    <a:pt x="4429306" y="1426585"/>
                    <a:pt x="4448835" y="1451694"/>
                  </a:cubicBezTo>
                  <a:close/>
                </a:path>
              </a:pathLst>
            </a:custGeom>
            <a:solidFill>
              <a:srgbClr val="0E0E0E"/>
            </a:solidFill>
            <a:ln w="9300" cap="flat">
              <a:noFill/>
              <a:prstDash val="solid"/>
              <a:miter/>
            </a:ln>
          </p:spPr>
          <p:txBody>
            <a:bodyPr rtlCol="0" anchor="ctr"/>
            <a:lstStyle/>
            <a:p>
              <a:endParaRPr lang="en-US"/>
            </a:p>
          </p:txBody>
        </p:sp>
        <p:sp>
          <p:nvSpPr>
            <p:cNvPr id="8" name="Freeform: Shape 7">
              <a:extLst>
                <a:ext uri="{FF2B5EF4-FFF2-40B4-BE49-F238E27FC236}">
                  <a16:creationId xmlns="" xmlns:a16="http://schemas.microsoft.com/office/drawing/2014/main" id="{775B029E-2C39-066F-7FF9-4760EC7B3F80}"/>
                </a:ext>
              </a:extLst>
            </p:cNvPr>
            <p:cNvSpPr/>
            <p:nvPr/>
          </p:nvSpPr>
          <p:spPr>
            <a:xfrm>
              <a:off x="3716295" y="1016638"/>
              <a:ext cx="4481220" cy="2627185"/>
            </a:xfrm>
            <a:custGeom>
              <a:avLst/>
              <a:gdLst>
                <a:gd name="connsiteX0" fmla="*/ 2510832 w 4481220"/>
                <a:gd name="connsiteY0" fmla="*/ 0 h 2627185"/>
                <a:gd name="connsiteX1" fmla="*/ 2447593 w 4481220"/>
                <a:gd name="connsiteY1" fmla="*/ 3720 h 2627185"/>
                <a:gd name="connsiteX2" fmla="*/ 2297867 w 4481220"/>
                <a:gd name="connsiteY2" fmla="*/ 44639 h 2627185"/>
                <a:gd name="connsiteX3" fmla="*/ 2296937 w 4481220"/>
                <a:gd name="connsiteY3" fmla="*/ 44639 h 2627185"/>
                <a:gd name="connsiteX4" fmla="*/ 2296007 w 4481220"/>
                <a:gd name="connsiteY4" fmla="*/ 44639 h 2627185"/>
                <a:gd name="connsiteX5" fmla="*/ 2295077 w 4481220"/>
                <a:gd name="connsiteY5" fmla="*/ 44639 h 2627185"/>
                <a:gd name="connsiteX6" fmla="*/ 2296007 w 4481220"/>
                <a:gd name="connsiteY6" fmla="*/ 44639 h 2627185"/>
                <a:gd name="connsiteX7" fmla="*/ 2145351 w 4481220"/>
                <a:gd name="connsiteY7" fmla="*/ 132987 h 2627185"/>
                <a:gd name="connsiteX8" fmla="*/ 2028174 w 4481220"/>
                <a:gd name="connsiteY8" fmla="*/ 249234 h 2627185"/>
                <a:gd name="connsiteX9" fmla="*/ 1998414 w 4481220"/>
                <a:gd name="connsiteY9" fmla="*/ 292013 h 2627185"/>
                <a:gd name="connsiteX10" fmla="*/ 1989115 w 4481220"/>
                <a:gd name="connsiteY10" fmla="*/ 311542 h 2627185"/>
                <a:gd name="connsiteX11" fmla="*/ 1979815 w 4481220"/>
                <a:gd name="connsiteY11" fmla="*/ 314332 h 2627185"/>
                <a:gd name="connsiteX12" fmla="*/ 1963075 w 4481220"/>
                <a:gd name="connsiteY12" fmla="*/ 305033 h 2627185"/>
                <a:gd name="connsiteX13" fmla="*/ 1957495 w 4481220"/>
                <a:gd name="connsiteY13" fmla="*/ 296663 h 2627185"/>
                <a:gd name="connsiteX14" fmla="*/ 1954705 w 4481220"/>
                <a:gd name="connsiteY14" fmla="*/ 292943 h 2627185"/>
                <a:gd name="connsiteX15" fmla="*/ 1948195 w 4481220"/>
                <a:gd name="connsiteY15" fmla="*/ 282713 h 2627185"/>
                <a:gd name="connsiteX16" fmla="*/ 1942616 w 4481220"/>
                <a:gd name="connsiteY16" fmla="*/ 273413 h 2627185"/>
                <a:gd name="connsiteX17" fmla="*/ 1940756 w 4481220"/>
                <a:gd name="connsiteY17" fmla="*/ 271553 h 2627185"/>
                <a:gd name="connsiteX18" fmla="*/ 1935176 w 4481220"/>
                <a:gd name="connsiteY18" fmla="*/ 262254 h 2627185"/>
                <a:gd name="connsiteX19" fmla="*/ 1909137 w 4481220"/>
                <a:gd name="connsiteY19" fmla="*/ 224124 h 2627185"/>
                <a:gd name="connsiteX20" fmla="*/ 1829158 w 4481220"/>
                <a:gd name="connsiteY20" fmla="*/ 146006 h 2627185"/>
                <a:gd name="connsiteX21" fmla="*/ 1704542 w 4481220"/>
                <a:gd name="connsiteY21" fmla="*/ 74398 h 2627185"/>
                <a:gd name="connsiteX22" fmla="*/ 1542726 w 4481220"/>
                <a:gd name="connsiteY22" fmla="*/ 30689 h 2627185"/>
                <a:gd name="connsiteX23" fmla="*/ 1544586 w 4481220"/>
                <a:gd name="connsiteY23" fmla="*/ 31619 h 2627185"/>
                <a:gd name="connsiteX24" fmla="*/ 1460888 w 4481220"/>
                <a:gd name="connsiteY24" fmla="*/ 26039 h 2627185"/>
                <a:gd name="connsiteX25" fmla="*/ 1378120 w 4481220"/>
                <a:gd name="connsiteY25" fmla="*/ 31619 h 2627185"/>
                <a:gd name="connsiteX26" fmla="*/ 1234903 w 4481220"/>
                <a:gd name="connsiteY26" fmla="*/ 69748 h 2627185"/>
                <a:gd name="connsiteX27" fmla="*/ 1137256 w 4481220"/>
                <a:gd name="connsiteY27" fmla="*/ 126477 h 2627185"/>
                <a:gd name="connsiteX28" fmla="*/ 1066577 w 4481220"/>
                <a:gd name="connsiteY28" fmla="*/ 196225 h 2627185"/>
                <a:gd name="connsiteX29" fmla="*/ 1016358 w 4481220"/>
                <a:gd name="connsiteY29" fmla="*/ 281783 h 2627185"/>
                <a:gd name="connsiteX30" fmla="*/ 988459 w 4481220"/>
                <a:gd name="connsiteY30" fmla="*/ 376641 h 2627185"/>
                <a:gd name="connsiteX31" fmla="*/ 990319 w 4481220"/>
                <a:gd name="connsiteY31" fmla="*/ 379431 h 2627185"/>
                <a:gd name="connsiteX32" fmla="*/ 992179 w 4481220"/>
                <a:gd name="connsiteY32" fmla="*/ 392450 h 2627185"/>
                <a:gd name="connsiteX33" fmla="*/ 983809 w 4481220"/>
                <a:gd name="connsiteY33" fmla="*/ 402680 h 2627185"/>
                <a:gd name="connsiteX34" fmla="*/ 974509 w 4481220"/>
                <a:gd name="connsiteY34" fmla="*/ 405470 h 2627185"/>
                <a:gd name="connsiteX35" fmla="*/ 962420 w 4481220"/>
                <a:gd name="connsiteY35" fmla="*/ 400820 h 2627185"/>
                <a:gd name="connsiteX36" fmla="*/ 917781 w 4481220"/>
                <a:gd name="connsiteY36" fmla="*/ 358971 h 2627185"/>
                <a:gd name="connsiteX37" fmla="*/ 852682 w 4481220"/>
                <a:gd name="connsiteY37" fmla="*/ 320842 h 2627185"/>
                <a:gd name="connsiteX38" fmla="*/ 780144 w 4481220"/>
                <a:gd name="connsiteY38" fmla="*/ 301313 h 2627185"/>
                <a:gd name="connsiteX39" fmla="*/ 737365 w 4481220"/>
                <a:gd name="connsiteY39" fmla="*/ 298523 h 2627185"/>
                <a:gd name="connsiteX40" fmla="*/ 689936 w 4481220"/>
                <a:gd name="connsiteY40" fmla="*/ 301313 h 2627185"/>
                <a:gd name="connsiteX41" fmla="*/ 587639 w 4481220"/>
                <a:gd name="connsiteY41" fmla="*/ 329212 h 2627185"/>
                <a:gd name="connsiteX42" fmla="*/ 499291 w 4481220"/>
                <a:gd name="connsiteY42" fmla="*/ 380361 h 2627185"/>
                <a:gd name="connsiteX43" fmla="*/ 438843 w 4481220"/>
                <a:gd name="connsiteY43" fmla="*/ 439879 h 2627185"/>
                <a:gd name="connsiteX44" fmla="*/ 395134 w 4481220"/>
                <a:gd name="connsiteY44" fmla="*/ 514277 h 2627185"/>
                <a:gd name="connsiteX45" fmla="*/ 369094 w 4481220"/>
                <a:gd name="connsiteY45" fmla="*/ 610065 h 2627185"/>
                <a:gd name="connsiteX46" fmla="*/ 370024 w 4481220"/>
                <a:gd name="connsiteY46" fmla="*/ 723522 h 2627185"/>
                <a:gd name="connsiteX47" fmla="*/ 405364 w 4481220"/>
                <a:gd name="connsiteY47" fmla="*/ 854649 h 2627185"/>
                <a:gd name="connsiteX48" fmla="*/ 405364 w 4481220"/>
                <a:gd name="connsiteY48" fmla="*/ 855579 h 2627185"/>
                <a:gd name="connsiteX49" fmla="*/ 426753 w 4481220"/>
                <a:gd name="connsiteY49" fmla="*/ 900218 h 2627185"/>
                <a:gd name="connsiteX50" fmla="*/ 434193 w 4481220"/>
                <a:gd name="connsiteY50" fmla="*/ 903938 h 2627185"/>
                <a:gd name="connsiteX51" fmla="*/ 443492 w 4481220"/>
                <a:gd name="connsiteY51" fmla="*/ 916028 h 2627185"/>
                <a:gd name="connsiteX52" fmla="*/ 441633 w 4481220"/>
                <a:gd name="connsiteY52" fmla="*/ 931837 h 2627185"/>
                <a:gd name="connsiteX53" fmla="*/ 436983 w 4481220"/>
                <a:gd name="connsiteY53" fmla="*/ 937417 h 2627185"/>
                <a:gd name="connsiteX54" fmla="*/ 433263 w 4481220"/>
                <a:gd name="connsiteY54" fmla="*/ 941137 h 2627185"/>
                <a:gd name="connsiteX55" fmla="*/ 425823 w 4481220"/>
                <a:gd name="connsiteY55" fmla="*/ 942997 h 2627185"/>
                <a:gd name="connsiteX56" fmla="*/ 419313 w 4481220"/>
                <a:gd name="connsiteY56" fmla="*/ 941137 h 2627185"/>
                <a:gd name="connsiteX57" fmla="*/ 413733 w 4481220"/>
                <a:gd name="connsiteY57" fmla="*/ 940207 h 2627185"/>
                <a:gd name="connsiteX58" fmla="*/ 370024 w 4481220"/>
                <a:gd name="connsiteY58" fmla="*/ 932767 h 2627185"/>
                <a:gd name="connsiteX59" fmla="*/ 329105 w 4481220"/>
                <a:gd name="connsiteY59" fmla="*/ 929977 h 2627185"/>
                <a:gd name="connsiteX60" fmla="*/ 294696 w 4481220"/>
                <a:gd name="connsiteY60" fmla="*/ 931837 h 2627185"/>
                <a:gd name="connsiteX61" fmla="*/ 227738 w 4481220"/>
                <a:gd name="connsiteY61" fmla="*/ 950437 h 2627185"/>
                <a:gd name="connsiteX62" fmla="*/ 162640 w 4481220"/>
                <a:gd name="connsiteY62" fmla="*/ 988566 h 2627185"/>
                <a:gd name="connsiteX63" fmla="*/ 98471 w 4481220"/>
                <a:gd name="connsiteY63" fmla="*/ 1053664 h 2627185"/>
                <a:gd name="connsiteX64" fmla="*/ 39882 w 4481220"/>
                <a:gd name="connsiteY64" fmla="*/ 1155032 h 2627185"/>
                <a:gd name="connsiteX65" fmla="*/ 3613 w 4481220"/>
                <a:gd name="connsiteY65" fmla="*/ 1286158 h 2627185"/>
                <a:gd name="connsiteX66" fmla="*/ 2683 w 4481220"/>
                <a:gd name="connsiteY66" fmla="*/ 1401476 h 2627185"/>
                <a:gd name="connsiteX67" fmla="*/ 27793 w 4481220"/>
                <a:gd name="connsiteY67" fmla="*/ 1498193 h 2627185"/>
                <a:gd name="connsiteX68" fmla="*/ 68712 w 4481220"/>
                <a:gd name="connsiteY68" fmla="*/ 1567942 h 2627185"/>
                <a:gd name="connsiteX69" fmla="*/ 124510 w 4481220"/>
                <a:gd name="connsiteY69" fmla="*/ 1623740 h 2627185"/>
                <a:gd name="connsiteX70" fmla="*/ 197049 w 4481220"/>
                <a:gd name="connsiteY70" fmla="*/ 1665589 h 2627185"/>
                <a:gd name="connsiteX71" fmla="*/ 210068 w 4481220"/>
                <a:gd name="connsiteY71" fmla="*/ 1670239 h 2627185"/>
                <a:gd name="connsiteX72" fmla="*/ 220298 w 4481220"/>
                <a:gd name="connsiteY72" fmla="*/ 1677679 h 2627185"/>
                <a:gd name="connsiteX73" fmla="*/ 222158 w 4481220"/>
                <a:gd name="connsiteY73" fmla="*/ 1690699 h 2627185"/>
                <a:gd name="connsiteX74" fmla="*/ 220298 w 4481220"/>
                <a:gd name="connsiteY74" fmla="*/ 1695348 h 2627185"/>
                <a:gd name="connsiteX75" fmla="*/ 216578 w 4481220"/>
                <a:gd name="connsiteY75" fmla="*/ 1701858 h 2627185"/>
                <a:gd name="connsiteX76" fmla="*/ 202628 w 4481220"/>
                <a:gd name="connsiteY76" fmla="*/ 1718598 h 2627185"/>
                <a:gd name="connsiteX77" fmla="*/ 165429 w 4481220"/>
                <a:gd name="connsiteY77" fmla="*/ 1782766 h 2627185"/>
                <a:gd name="connsiteX78" fmla="*/ 137530 w 4481220"/>
                <a:gd name="connsiteY78" fmla="*/ 1887854 h 2627185"/>
                <a:gd name="connsiteX79" fmla="*/ 138460 w 4481220"/>
                <a:gd name="connsiteY79" fmla="*/ 2029210 h 2627185"/>
                <a:gd name="connsiteX80" fmla="*/ 174729 w 4481220"/>
                <a:gd name="connsiteY80" fmla="*/ 2164987 h 2627185"/>
                <a:gd name="connsiteX81" fmla="*/ 221228 w 4481220"/>
                <a:gd name="connsiteY81" fmla="*/ 2246825 h 2627185"/>
                <a:gd name="connsiteX82" fmla="*/ 281676 w 4481220"/>
                <a:gd name="connsiteY82" fmla="*/ 2307274 h 2627185"/>
                <a:gd name="connsiteX83" fmla="*/ 386764 w 4481220"/>
                <a:gd name="connsiteY83" fmla="*/ 2367722 h 2627185"/>
                <a:gd name="connsiteX84" fmla="*/ 561600 w 4481220"/>
                <a:gd name="connsiteY84" fmla="*/ 2414221 h 2627185"/>
                <a:gd name="connsiteX85" fmla="*/ 654597 w 4481220"/>
                <a:gd name="connsiteY85" fmla="*/ 2419801 h 2627185"/>
                <a:gd name="connsiteX86" fmla="*/ 737365 w 4481220"/>
                <a:gd name="connsiteY86" fmla="*/ 2415151 h 2627185"/>
                <a:gd name="connsiteX87" fmla="*/ 858262 w 4481220"/>
                <a:gd name="connsiteY87" fmla="*/ 2383532 h 2627185"/>
                <a:gd name="connsiteX88" fmla="*/ 944750 w 4481220"/>
                <a:gd name="connsiteY88" fmla="*/ 2333313 h 2627185"/>
                <a:gd name="connsiteX89" fmla="*/ 1009849 w 4481220"/>
                <a:gd name="connsiteY89" fmla="*/ 2267284 h 2627185"/>
                <a:gd name="connsiteX90" fmla="*/ 1024728 w 4481220"/>
                <a:gd name="connsiteY90" fmla="*/ 2260775 h 2627185"/>
                <a:gd name="connsiteX91" fmla="*/ 1039608 w 4481220"/>
                <a:gd name="connsiteY91" fmla="*/ 2267284 h 2627185"/>
                <a:gd name="connsiteX92" fmla="*/ 1046118 w 4481220"/>
                <a:gd name="connsiteY92" fmla="*/ 2282164 h 2627185"/>
                <a:gd name="connsiteX93" fmla="*/ 1043328 w 4481220"/>
                <a:gd name="connsiteY93" fmla="*/ 2292394 h 2627185"/>
                <a:gd name="connsiteX94" fmla="*/ 1046118 w 4481220"/>
                <a:gd name="connsiteY94" fmla="*/ 2299834 h 2627185"/>
                <a:gd name="connsiteX95" fmla="*/ 1101916 w 4481220"/>
                <a:gd name="connsiteY95" fmla="*/ 2392831 h 2627185"/>
                <a:gd name="connsiteX96" fmla="*/ 1133536 w 4481220"/>
                <a:gd name="connsiteY96" fmla="*/ 2429100 h 2627185"/>
                <a:gd name="connsiteX97" fmla="*/ 1164225 w 4481220"/>
                <a:gd name="connsiteY97" fmla="*/ 2456070 h 2627185"/>
                <a:gd name="connsiteX98" fmla="*/ 1257222 w 4481220"/>
                <a:gd name="connsiteY98" fmla="*/ 2510009 h 2627185"/>
                <a:gd name="connsiteX99" fmla="*/ 1404159 w 4481220"/>
                <a:gd name="connsiteY99" fmla="*/ 2549068 h 2627185"/>
                <a:gd name="connsiteX100" fmla="*/ 1496227 w 4481220"/>
                <a:gd name="connsiteY100" fmla="*/ 2554647 h 2627185"/>
                <a:gd name="connsiteX101" fmla="*/ 1593874 w 4481220"/>
                <a:gd name="connsiteY101" fmla="*/ 2548138 h 2627185"/>
                <a:gd name="connsiteX102" fmla="*/ 1768710 w 4481220"/>
                <a:gd name="connsiteY102" fmla="*/ 2500709 h 2627185"/>
                <a:gd name="connsiteX103" fmla="*/ 1885887 w 4481220"/>
                <a:gd name="connsiteY103" fmla="*/ 2433750 h 2627185"/>
                <a:gd name="connsiteX104" fmla="*/ 1959355 w 4481220"/>
                <a:gd name="connsiteY104" fmla="*/ 2361212 h 2627185"/>
                <a:gd name="connsiteX105" fmla="*/ 2003994 w 4481220"/>
                <a:gd name="connsiteY105" fmla="*/ 2284024 h 2627185"/>
                <a:gd name="connsiteX106" fmla="*/ 2016084 w 4481220"/>
                <a:gd name="connsiteY106" fmla="*/ 2251475 h 2627185"/>
                <a:gd name="connsiteX107" fmla="*/ 2021664 w 4481220"/>
                <a:gd name="connsiteY107" fmla="*/ 2243105 h 2627185"/>
                <a:gd name="connsiteX108" fmla="*/ 2040263 w 4481220"/>
                <a:gd name="connsiteY108" fmla="*/ 2228226 h 2627185"/>
                <a:gd name="connsiteX109" fmla="*/ 2054213 w 4481220"/>
                <a:gd name="connsiteY109" fmla="*/ 2234735 h 2627185"/>
                <a:gd name="connsiteX110" fmla="*/ 2058863 w 4481220"/>
                <a:gd name="connsiteY110" fmla="*/ 2247755 h 2627185"/>
                <a:gd name="connsiteX111" fmla="*/ 2058863 w 4481220"/>
                <a:gd name="connsiteY111" fmla="*/ 2257055 h 2627185"/>
                <a:gd name="connsiteX112" fmla="*/ 2059793 w 4481220"/>
                <a:gd name="connsiteY112" fmla="*/ 2262635 h 2627185"/>
                <a:gd name="connsiteX113" fmla="*/ 2059793 w 4481220"/>
                <a:gd name="connsiteY113" fmla="*/ 2264495 h 2627185"/>
                <a:gd name="connsiteX114" fmla="*/ 2063513 w 4481220"/>
                <a:gd name="connsiteY114" fmla="*/ 2282164 h 2627185"/>
                <a:gd name="connsiteX115" fmla="*/ 2070952 w 4481220"/>
                <a:gd name="connsiteY115" fmla="*/ 2305414 h 2627185"/>
                <a:gd name="connsiteX116" fmla="*/ 2093272 w 4481220"/>
                <a:gd name="connsiteY116" fmla="*/ 2343543 h 2627185"/>
                <a:gd name="connsiteX117" fmla="*/ 2129541 w 4481220"/>
                <a:gd name="connsiteY117" fmla="*/ 2378882 h 2627185"/>
                <a:gd name="connsiteX118" fmla="*/ 2195570 w 4481220"/>
                <a:gd name="connsiteY118" fmla="*/ 2417011 h 2627185"/>
                <a:gd name="connsiteX119" fmla="*/ 2314607 w 4481220"/>
                <a:gd name="connsiteY119" fmla="*/ 2448630 h 2627185"/>
                <a:gd name="connsiteX120" fmla="*/ 2388075 w 4481220"/>
                <a:gd name="connsiteY120" fmla="*/ 2453280 h 2627185"/>
                <a:gd name="connsiteX121" fmla="*/ 2461543 w 4481220"/>
                <a:gd name="connsiteY121" fmla="*/ 2448630 h 2627185"/>
                <a:gd name="connsiteX122" fmla="*/ 2571280 w 4481220"/>
                <a:gd name="connsiteY122" fmla="*/ 2419801 h 2627185"/>
                <a:gd name="connsiteX123" fmla="*/ 2629869 w 4481220"/>
                <a:gd name="connsiteY123" fmla="*/ 2386322 h 2627185"/>
                <a:gd name="connsiteX124" fmla="*/ 2659628 w 4481220"/>
                <a:gd name="connsiteY124" fmla="*/ 2356562 h 2627185"/>
                <a:gd name="connsiteX125" fmla="*/ 2676368 w 4481220"/>
                <a:gd name="connsiteY125" fmla="*/ 2327733 h 2627185"/>
                <a:gd name="connsiteX126" fmla="*/ 2684737 w 4481220"/>
                <a:gd name="connsiteY126" fmla="*/ 2317503 h 2627185"/>
                <a:gd name="connsiteX127" fmla="*/ 2694037 w 4481220"/>
                <a:gd name="connsiteY127" fmla="*/ 2314713 h 2627185"/>
                <a:gd name="connsiteX128" fmla="*/ 2698687 w 4481220"/>
                <a:gd name="connsiteY128" fmla="*/ 2315643 h 2627185"/>
                <a:gd name="connsiteX129" fmla="*/ 2700547 w 4481220"/>
                <a:gd name="connsiteY129" fmla="*/ 2314713 h 2627185"/>
                <a:gd name="connsiteX130" fmla="*/ 2701477 w 4481220"/>
                <a:gd name="connsiteY130" fmla="*/ 2314713 h 2627185"/>
                <a:gd name="connsiteX131" fmla="*/ 2706127 w 4481220"/>
                <a:gd name="connsiteY131" fmla="*/ 2313783 h 2627185"/>
                <a:gd name="connsiteX132" fmla="*/ 2723797 w 4481220"/>
                <a:gd name="connsiteY132" fmla="*/ 2326803 h 2627185"/>
                <a:gd name="connsiteX133" fmla="*/ 2726586 w 4481220"/>
                <a:gd name="connsiteY133" fmla="*/ 2335173 h 2627185"/>
                <a:gd name="connsiteX134" fmla="*/ 2727517 w 4481220"/>
                <a:gd name="connsiteY134" fmla="*/ 2337033 h 2627185"/>
                <a:gd name="connsiteX135" fmla="*/ 2731236 w 4481220"/>
                <a:gd name="connsiteY135" fmla="*/ 2344473 h 2627185"/>
                <a:gd name="connsiteX136" fmla="*/ 2732167 w 4481220"/>
                <a:gd name="connsiteY136" fmla="*/ 2347263 h 2627185"/>
                <a:gd name="connsiteX137" fmla="*/ 2734956 w 4481220"/>
                <a:gd name="connsiteY137" fmla="*/ 2352842 h 2627185"/>
                <a:gd name="connsiteX138" fmla="*/ 2741466 w 4481220"/>
                <a:gd name="connsiteY138" fmla="*/ 2366792 h 2627185"/>
                <a:gd name="connsiteX139" fmla="*/ 2755416 w 4481220"/>
                <a:gd name="connsiteY139" fmla="*/ 2394691 h 2627185"/>
                <a:gd name="connsiteX140" fmla="*/ 2787035 w 4481220"/>
                <a:gd name="connsiteY140" fmla="*/ 2443050 h 2627185"/>
                <a:gd name="connsiteX141" fmla="*/ 2857714 w 4481220"/>
                <a:gd name="connsiteY141" fmla="*/ 2513728 h 2627185"/>
                <a:gd name="connsiteX142" fmla="*/ 2967451 w 4481220"/>
                <a:gd name="connsiteY142" fmla="*/ 2576967 h 2627185"/>
                <a:gd name="connsiteX143" fmla="*/ 3132986 w 4481220"/>
                <a:gd name="connsiteY143" fmla="*/ 2620676 h 2627185"/>
                <a:gd name="connsiteX144" fmla="*/ 3236214 w 4481220"/>
                <a:gd name="connsiteY144" fmla="*/ 2627186 h 2627185"/>
                <a:gd name="connsiteX145" fmla="*/ 3351531 w 4481220"/>
                <a:gd name="connsiteY145" fmla="*/ 2619746 h 2627185"/>
                <a:gd name="connsiteX146" fmla="*/ 3565426 w 4481220"/>
                <a:gd name="connsiteY146" fmla="*/ 2563017 h 2627185"/>
                <a:gd name="connsiteX147" fmla="*/ 3711432 w 4481220"/>
                <a:gd name="connsiteY147" fmla="*/ 2479319 h 2627185"/>
                <a:gd name="connsiteX148" fmla="*/ 3799780 w 4481220"/>
                <a:gd name="connsiteY148" fmla="*/ 2392831 h 2627185"/>
                <a:gd name="connsiteX149" fmla="*/ 3850929 w 4481220"/>
                <a:gd name="connsiteY149" fmla="*/ 2305414 h 2627185"/>
                <a:gd name="connsiteX150" fmla="*/ 3875108 w 4481220"/>
                <a:gd name="connsiteY150" fmla="*/ 2215206 h 2627185"/>
                <a:gd name="connsiteX151" fmla="*/ 3876968 w 4481220"/>
                <a:gd name="connsiteY151" fmla="*/ 2201256 h 2627185"/>
                <a:gd name="connsiteX152" fmla="*/ 3881618 w 4481220"/>
                <a:gd name="connsiteY152" fmla="*/ 2190096 h 2627185"/>
                <a:gd name="connsiteX153" fmla="*/ 3888128 w 4481220"/>
                <a:gd name="connsiteY153" fmla="*/ 2186377 h 2627185"/>
                <a:gd name="connsiteX154" fmla="*/ 3904868 w 4481220"/>
                <a:gd name="connsiteY154" fmla="*/ 2178937 h 2627185"/>
                <a:gd name="connsiteX155" fmla="*/ 3910447 w 4481220"/>
                <a:gd name="connsiteY155" fmla="*/ 2179867 h 2627185"/>
                <a:gd name="connsiteX156" fmla="*/ 3953226 w 4481220"/>
                <a:gd name="connsiteY156" fmla="*/ 2187306 h 2627185"/>
                <a:gd name="connsiteX157" fmla="*/ 4008095 w 4481220"/>
                <a:gd name="connsiteY157" fmla="*/ 2191027 h 2627185"/>
                <a:gd name="connsiteX158" fmla="*/ 4060174 w 4481220"/>
                <a:gd name="connsiteY158" fmla="*/ 2188236 h 2627185"/>
                <a:gd name="connsiteX159" fmla="*/ 4158751 w 4481220"/>
                <a:gd name="connsiteY159" fmla="*/ 2161267 h 2627185"/>
                <a:gd name="connsiteX160" fmla="*/ 4256399 w 4481220"/>
                <a:gd name="connsiteY160" fmla="*/ 2103608 h 2627185"/>
                <a:gd name="connsiteX161" fmla="*/ 4348467 w 4481220"/>
                <a:gd name="connsiteY161" fmla="*/ 2010611 h 2627185"/>
                <a:gd name="connsiteX162" fmla="*/ 4424725 w 4481220"/>
                <a:gd name="connsiteY162" fmla="*/ 1879484 h 2627185"/>
                <a:gd name="connsiteX163" fmla="*/ 4424725 w 4481220"/>
                <a:gd name="connsiteY163" fmla="*/ 1878554 h 2627185"/>
                <a:gd name="connsiteX164" fmla="*/ 4465644 w 4481220"/>
                <a:gd name="connsiteY164" fmla="*/ 1731618 h 2627185"/>
                <a:gd name="connsiteX165" fmla="*/ 4466574 w 4481220"/>
                <a:gd name="connsiteY165" fmla="*/ 1600491 h 2627185"/>
                <a:gd name="connsiteX166" fmla="*/ 4438675 w 4481220"/>
                <a:gd name="connsiteY166" fmla="*/ 1495403 h 2627185"/>
                <a:gd name="connsiteX167" fmla="*/ 4391246 w 4481220"/>
                <a:gd name="connsiteY167" fmla="*/ 1414495 h 2627185"/>
                <a:gd name="connsiteX168" fmla="*/ 4323357 w 4481220"/>
                <a:gd name="connsiteY168" fmla="*/ 1346607 h 2627185"/>
                <a:gd name="connsiteX169" fmla="*/ 4272209 w 4481220"/>
                <a:gd name="connsiteY169" fmla="*/ 1313128 h 2627185"/>
                <a:gd name="connsiteX170" fmla="*/ 4261979 w 4481220"/>
                <a:gd name="connsiteY170" fmla="*/ 1292668 h 2627185"/>
                <a:gd name="connsiteX171" fmla="*/ 4271279 w 4481220"/>
                <a:gd name="connsiteY171" fmla="*/ 1268489 h 2627185"/>
                <a:gd name="connsiteX172" fmla="*/ 4282438 w 4481220"/>
                <a:gd name="connsiteY172" fmla="*/ 1262909 h 2627185"/>
                <a:gd name="connsiteX173" fmla="*/ 4286158 w 4481220"/>
                <a:gd name="connsiteY173" fmla="*/ 1261049 h 2627185"/>
                <a:gd name="connsiteX174" fmla="*/ 4294528 w 4481220"/>
                <a:gd name="connsiteY174" fmla="*/ 1257329 h 2627185"/>
                <a:gd name="connsiteX175" fmla="*/ 4354977 w 4481220"/>
                <a:gd name="connsiteY175" fmla="*/ 1221990 h 2627185"/>
                <a:gd name="connsiteX176" fmla="*/ 4407985 w 4481220"/>
                <a:gd name="connsiteY176" fmla="*/ 1168981 h 2627185"/>
                <a:gd name="connsiteX177" fmla="*/ 4450764 w 4481220"/>
                <a:gd name="connsiteY177" fmla="*/ 1094583 h 2627185"/>
                <a:gd name="connsiteX178" fmla="*/ 4477733 w 4481220"/>
                <a:gd name="connsiteY178" fmla="*/ 996936 h 2627185"/>
                <a:gd name="connsiteX179" fmla="*/ 4477733 w 4481220"/>
                <a:gd name="connsiteY179" fmla="*/ 887198 h 2627185"/>
                <a:gd name="connsiteX180" fmla="*/ 4451694 w 4481220"/>
                <a:gd name="connsiteY180" fmla="*/ 792341 h 2627185"/>
                <a:gd name="connsiteX181" fmla="*/ 4405195 w 4481220"/>
                <a:gd name="connsiteY181" fmla="*/ 712363 h 2627185"/>
                <a:gd name="connsiteX182" fmla="*/ 4337307 w 4481220"/>
                <a:gd name="connsiteY182" fmla="*/ 644474 h 2627185"/>
                <a:gd name="connsiteX183" fmla="*/ 4240589 w 4481220"/>
                <a:gd name="connsiteY183" fmla="*/ 588676 h 2627185"/>
                <a:gd name="connsiteX184" fmla="*/ 4113183 w 4481220"/>
                <a:gd name="connsiteY184" fmla="*/ 554266 h 2627185"/>
                <a:gd name="connsiteX185" fmla="*/ 4047154 w 4481220"/>
                <a:gd name="connsiteY185" fmla="*/ 550547 h 2627185"/>
                <a:gd name="connsiteX186" fmla="*/ 3978336 w 4481220"/>
                <a:gd name="connsiteY186" fmla="*/ 555196 h 2627185"/>
                <a:gd name="connsiteX187" fmla="*/ 3901147 w 4481220"/>
                <a:gd name="connsiteY187" fmla="*/ 571936 h 2627185"/>
                <a:gd name="connsiteX188" fmla="*/ 3896497 w 4481220"/>
                <a:gd name="connsiteY188" fmla="*/ 572866 h 2627185"/>
                <a:gd name="connsiteX189" fmla="*/ 3880688 w 4481220"/>
                <a:gd name="connsiteY189" fmla="*/ 560776 h 2627185"/>
                <a:gd name="connsiteX190" fmla="*/ 3875108 w 4481220"/>
                <a:gd name="connsiteY190" fmla="*/ 551477 h 2627185"/>
                <a:gd name="connsiteX191" fmla="*/ 3857439 w 4481220"/>
                <a:gd name="connsiteY191" fmla="*/ 470568 h 2627185"/>
                <a:gd name="connsiteX192" fmla="*/ 3833259 w 4481220"/>
                <a:gd name="connsiteY192" fmla="*/ 399890 h 2627185"/>
                <a:gd name="connsiteX193" fmla="*/ 3770021 w 4481220"/>
                <a:gd name="connsiteY193" fmla="*/ 289223 h 2627185"/>
                <a:gd name="connsiteX194" fmla="*/ 3691903 w 4481220"/>
                <a:gd name="connsiteY194" fmla="*/ 211105 h 2627185"/>
                <a:gd name="connsiteX195" fmla="*/ 3584025 w 4481220"/>
                <a:gd name="connsiteY195" fmla="*/ 148796 h 2627185"/>
                <a:gd name="connsiteX196" fmla="*/ 3448249 w 4481220"/>
                <a:gd name="connsiteY196" fmla="*/ 111597 h 2627185"/>
                <a:gd name="connsiteX197" fmla="*/ 3371991 w 4481220"/>
                <a:gd name="connsiteY197" fmla="*/ 106947 h 2627185"/>
                <a:gd name="connsiteX198" fmla="*/ 3288293 w 4481220"/>
                <a:gd name="connsiteY198" fmla="*/ 112527 h 2627185"/>
                <a:gd name="connsiteX199" fmla="*/ 3116247 w 4481220"/>
                <a:gd name="connsiteY199" fmla="*/ 159026 h 2627185"/>
                <a:gd name="connsiteX200" fmla="*/ 2975820 w 4481220"/>
                <a:gd name="connsiteY200" fmla="*/ 240864 h 2627185"/>
                <a:gd name="connsiteX201" fmla="*/ 2891192 w 4481220"/>
                <a:gd name="connsiteY201" fmla="*/ 319912 h 2627185"/>
                <a:gd name="connsiteX202" fmla="*/ 2887472 w 4481220"/>
                <a:gd name="connsiteY202" fmla="*/ 324562 h 2627185"/>
                <a:gd name="connsiteX203" fmla="*/ 2875383 w 4481220"/>
                <a:gd name="connsiteY203" fmla="*/ 329212 h 2627185"/>
                <a:gd name="connsiteX204" fmla="*/ 2858643 w 4481220"/>
                <a:gd name="connsiteY204" fmla="*/ 317122 h 2627185"/>
                <a:gd name="connsiteX205" fmla="*/ 2827024 w 4481220"/>
                <a:gd name="connsiteY205" fmla="*/ 212965 h 2627185"/>
                <a:gd name="connsiteX206" fmla="*/ 2774945 w 4481220"/>
                <a:gd name="connsiteY206" fmla="*/ 121827 h 2627185"/>
                <a:gd name="connsiteX207" fmla="*/ 2718217 w 4481220"/>
                <a:gd name="connsiteY207" fmla="*/ 65098 h 2627185"/>
                <a:gd name="connsiteX208" fmla="*/ 2649398 w 4481220"/>
                <a:gd name="connsiteY208" fmla="*/ 25109 h 2627185"/>
                <a:gd name="connsiteX209" fmla="*/ 2559191 w 4481220"/>
                <a:gd name="connsiteY209" fmla="*/ 930 h 2627185"/>
                <a:gd name="connsiteX210" fmla="*/ 2510832 w 4481220"/>
                <a:gd name="connsiteY210" fmla="*/ 0 h 2627185"/>
                <a:gd name="connsiteX211" fmla="*/ 2510832 w 4481220"/>
                <a:gd name="connsiteY211" fmla="*/ 0 h 2627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Lst>
              <a:rect l="l" t="t" r="r" b="b"/>
              <a:pathLst>
                <a:path w="4481220" h="2627185">
                  <a:moveTo>
                    <a:pt x="2510832" y="0"/>
                  </a:moveTo>
                  <a:cubicBezTo>
                    <a:pt x="2490373" y="0"/>
                    <a:pt x="2468983" y="930"/>
                    <a:pt x="2447593" y="3720"/>
                  </a:cubicBezTo>
                  <a:cubicBezTo>
                    <a:pt x="2397375" y="11160"/>
                    <a:pt x="2347156" y="24179"/>
                    <a:pt x="2297867" y="44639"/>
                  </a:cubicBezTo>
                  <a:lnTo>
                    <a:pt x="2296937" y="44639"/>
                  </a:lnTo>
                  <a:lnTo>
                    <a:pt x="2296007" y="44639"/>
                  </a:lnTo>
                  <a:lnTo>
                    <a:pt x="2295077" y="44639"/>
                  </a:lnTo>
                  <a:lnTo>
                    <a:pt x="2296007" y="44639"/>
                  </a:lnTo>
                  <a:cubicBezTo>
                    <a:pt x="2242998" y="66958"/>
                    <a:pt x="2191850" y="96718"/>
                    <a:pt x="2145351" y="132987"/>
                  </a:cubicBezTo>
                  <a:cubicBezTo>
                    <a:pt x="2100712" y="167396"/>
                    <a:pt x="2061653" y="206455"/>
                    <a:pt x="2028174" y="249234"/>
                  </a:cubicBezTo>
                  <a:cubicBezTo>
                    <a:pt x="2017944" y="263184"/>
                    <a:pt x="2007714" y="277133"/>
                    <a:pt x="1998414" y="292013"/>
                  </a:cubicBezTo>
                  <a:cubicBezTo>
                    <a:pt x="2000274" y="300383"/>
                    <a:pt x="1996554" y="307822"/>
                    <a:pt x="1989115" y="311542"/>
                  </a:cubicBezTo>
                  <a:cubicBezTo>
                    <a:pt x="1986325" y="313402"/>
                    <a:pt x="1982605" y="314332"/>
                    <a:pt x="1979815" y="314332"/>
                  </a:cubicBezTo>
                  <a:cubicBezTo>
                    <a:pt x="1972375" y="314332"/>
                    <a:pt x="1966795" y="310612"/>
                    <a:pt x="1963075" y="305033"/>
                  </a:cubicBezTo>
                  <a:cubicBezTo>
                    <a:pt x="1961215" y="302243"/>
                    <a:pt x="1959355" y="299453"/>
                    <a:pt x="1957495" y="296663"/>
                  </a:cubicBezTo>
                  <a:cubicBezTo>
                    <a:pt x="1956565" y="294803"/>
                    <a:pt x="1955636" y="293873"/>
                    <a:pt x="1954705" y="292943"/>
                  </a:cubicBezTo>
                  <a:cubicBezTo>
                    <a:pt x="1952845" y="289223"/>
                    <a:pt x="1950055" y="286433"/>
                    <a:pt x="1948195" y="282713"/>
                  </a:cubicBezTo>
                  <a:cubicBezTo>
                    <a:pt x="1946336" y="279923"/>
                    <a:pt x="1944476" y="276203"/>
                    <a:pt x="1942616" y="273413"/>
                  </a:cubicBezTo>
                  <a:lnTo>
                    <a:pt x="1940756" y="271553"/>
                  </a:lnTo>
                  <a:lnTo>
                    <a:pt x="1935176" y="262254"/>
                  </a:lnTo>
                  <a:cubicBezTo>
                    <a:pt x="1925876" y="247374"/>
                    <a:pt x="1917506" y="234354"/>
                    <a:pt x="1909137" y="224124"/>
                  </a:cubicBezTo>
                  <a:cubicBezTo>
                    <a:pt x="1887747" y="197155"/>
                    <a:pt x="1860778" y="171116"/>
                    <a:pt x="1829158" y="146006"/>
                  </a:cubicBezTo>
                  <a:cubicBezTo>
                    <a:pt x="1791959" y="117177"/>
                    <a:pt x="1750110" y="92998"/>
                    <a:pt x="1704542" y="74398"/>
                  </a:cubicBezTo>
                  <a:cubicBezTo>
                    <a:pt x="1653393" y="53009"/>
                    <a:pt x="1598524" y="38129"/>
                    <a:pt x="1542726" y="30689"/>
                  </a:cubicBezTo>
                  <a:lnTo>
                    <a:pt x="1544586" y="31619"/>
                  </a:lnTo>
                  <a:cubicBezTo>
                    <a:pt x="1517616" y="27899"/>
                    <a:pt x="1488787" y="26039"/>
                    <a:pt x="1460888" y="26039"/>
                  </a:cubicBezTo>
                  <a:cubicBezTo>
                    <a:pt x="1432988" y="26039"/>
                    <a:pt x="1405089" y="27899"/>
                    <a:pt x="1378120" y="31619"/>
                  </a:cubicBezTo>
                  <a:cubicBezTo>
                    <a:pt x="1327901" y="38129"/>
                    <a:pt x="1279542" y="51149"/>
                    <a:pt x="1234903" y="69748"/>
                  </a:cubicBezTo>
                  <a:cubicBezTo>
                    <a:pt x="1199564" y="84628"/>
                    <a:pt x="1166085" y="104157"/>
                    <a:pt x="1137256" y="126477"/>
                  </a:cubicBezTo>
                  <a:cubicBezTo>
                    <a:pt x="1110286" y="146936"/>
                    <a:pt x="1087037" y="171116"/>
                    <a:pt x="1066577" y="196225"/>
                  </a:cubicBezTo>
                  <a:cubicBezTo>
                    <a:pt x="1046118" y="222265"/>
                    <a:pt x="1029378" y="251094"/>
                    <a:pt x="1016358" y="281783"/>
                  </a:cubicBezTo>
                  <a:cubicBezTo>
                    <a:pt x="1004269" y="311542"/>
                    <a:pt x="994969" y="343162"/>
                    <a:pt x="988459" y="376641"/>
                  </a:cubicBezTo>
                  <a:lnTo>
                    <a:pt x="990319" y="379431"/>
                  </a:lnTo>
                  <a:cubicBezTo>
                    <a:pt x="992179" y="383151"/>
                    <a:pt x="993109" y="387801"/>
                    <a:pt x="992179" y="392450"/>
                  </a:cubicBezTo>
                  <a:cubicBezTo>
                    <a:pt x="991249" y="397100"/>
                    <a:pt x="988459" y="400820"/>
                    <a:pt x="983809" y="402680"/>
                  </a:cubicBezTo>
                  <a:cubicBezTo>
                    <a:pt x="981019" y="404540"/>
                    <a:pt x="978229" y="405470"/>
                    <a:pt x="974509" y="405470"/>
                  </a:cubicBezTo>
                  <a:cubicBezTo>
                    <a:pt x="969860" y="405470"/>
                    <a:pt x="965210" y="403610"/>
                    <a:pt x="962420" y="400820"/>
                  </a:cubicBezTo>
                  <a:cubicBezTo>
                    <a:pt x="947540" y="384081"/>
                    <a:pt x="932660" y="371061"/>
                    <a:pt x="917781" y="358971"/>
                  </a:cubicBezTo>
                  <a:cubicBezTo>
                    <a:pt x="897321" y="343162"/>
                    <a:pt x="875002" y="330142"/>
                    <a:pt x="852682" y="320842"/>
                  </a:cubicBezTo>
                  <a:cubicBezTo>
                    <a:pt x="829433" y="311542"/>
                    <a:pt x="805254" y="305033"/>
                    <a:pt x="780144" y="301313"/>
                  </a:cubicBezTo>
                  <a:cubicBezTo>
                    <a:pt x="766195" y="299453"/>
                    <a:pt x="752245" y="298523"/>
                    <a:pt x="737365" y="298523"/>
                  </a:cubicBezTo>
                  <a:cubicBezTo>
                    <a:pt x="721556" y="298523"/>
                    <a:pt x="705746" y="299453"/>
                    <a:pt x="689936" y="301313"/>
                  </a:cubicBezTo>
                  <a:cubicBezTo>
                    <a:pt x="655527" y="306892"/>
                    <a:pt x="621118" y="316192"/>
                    <a:pt x="587639" y="329212"/>
                  </a:cubicBezTo>
                  <a:cubicBezTo>
                    <a:pt x="555090" y="343162"/>
                    <a:pt x="525331" y="359901"/>
                    <a:pt x="499291" y="380361"/>
                  </a:cubicBezTo>
                  <a:cubicBezTo>
                    <a:pt x="476972" y="398030"/>
                    <a:pt x="456512" y="418490"/>
                    <a:pt x="438843" y="439879"/>
                  </a:cubicBezTo>
                  <a:cubicBezTo>
                    <a:pt x="421173" y="463129"/>
                    <a:pt x="406293" y="488238"/>
                    <a:pt x="395134" y="514277"/>
                  </a:cubicBezTo>
                  <a:cubicBezTo>
                    <a:pt x="383044" y="544037"/>
                    <a:pt x="373744" y="576586"/>
                    <a:pt x="369094" y="610065"/>
                  </a:cubicBezTo>
                  <a:cubicBezTo>
                    <a:pt x="364444" y="646334"/>
                    <a:pt x="364444" y="684463"/>
                    <a:pt x="370024" y="723522"/>
                  </a:cubicBezTo>
                  <a:cubicBezTo>
                    <a:pt x="376534" y="769091"/>
                    <a:pt x="388624" y="812800"/>
                    <a:pt x="405364" y="854649"/>
                  </a:cubicBezTo>
                  <a:lnTo>
                    <a:pt x="405364" y="855579"/>
                  </a:lnTo>
                  <a:cubicBezTo>
                    <a:pt x="411873" y="870459"/>
                    <a:pt x="419313" y="885338"/>
                    <a:pt x="426753" y="900218"/>
                  </a:cubicBezTo>
                  <a:cubicBezTo>
                    <a:pt x="429543" y="901148"/>
                    <a:pt x="431403" y="903008"/>
                    <a:pt x="434193" y="903938"/>
                  </a:cubicBezTo>
                  <a:cubicBezTo>
                    <a:pt x="438843" y="906728"/>
                    <a:pt x="441633" y="910448"/>
                    <a:pt x="443492" y="916028"/>
                  </a:cubicBezTo>
                  <a:cubicBezTo>
                    <a:pt x="445353" y="921607"/>
                    <a:pt x="444422" y="927187"/>
                    <a:pt x="441633" y="931837"/>
                  </a:cubicBezTo>
                  <a:cubicBezTo>
                    <a:pt x="440703" y="933697"/>
                    <a:pt x="438843" y="935557"/>
                    <a:pt x="436983" y="937417"/>
                  </a:cubicBezTo>
                  <a:cubicBezTo>
                    <a:pt x="436053" y="938347"/>
                    <a:pt x="434193" y="940207"/>
                    <a:pt x="433263" y="941137"/>
                  </a:cubicBezTo>
                  <a:cubicBezTo>
                    <a:pt x="431403" y="942067"/>
                    <a:pt x="428613" y="942997"/>
                    <a:pt x="425823" y="942997"/>
                  </a:cubicBezTo>
                  <a:cubicBezTo>
                    <a:pt x="423033" y="942997"/>
                    <a:pt x="421173" y="942067"/>
                    <a:pt x="419313" y="941137"/>
                  </a:cubicBezTo>
                  <a:lnTo>
                    <a:pt x="413733" y="940207"/>
                  </a:lnTo>
                  <a:cubicBezTo>
                    <a:pt x="399784" y="937417"/>
                    <a:pt x="384904" y="934627"/>
                    <a:pt x="370024" y="932767"/>
                  </a:cubicBezTo>
                  <a:cubicBezTo>
                    <a:pt x="356075" y="930907"/>
                    <a:pt x="343055" y="929977"/>
                    <a:pt x="329105" y="929977"/>
                  </a:cubicBezTo>
                  <a:cubicBezTo>
                    <a:pt x="317946" y="929977"/>
                    <a:pt x="305856" y="930907"/>
                    <a:pt x="294696" y="931837"/>
                  </a:cubicBezTo>
                  <a:cubicBezTo>
                    <a:pt x="271447" y="935557"/>
                    <a:pt x="249127" y="941137"/>
                    <a:pt x="227738" y="950437"/>
                  </a:cubicBezTo>
                  <a:cubicBezTo>
                    <a:pt x="204488" y="960666"/>
                    <a:pt x="183099" y="973686"/>
                    <a:pt x="162640" y="988566"/>
                  </a:cubicBezTo>
                  <a:cubicBezTo>
                    <a:pt x="139390" y="1007165"/>
                    <a:pt x="118000" y="1028555"/>
                    <a:pt x="98471" y="1053664"/>
                  </a:cubicBezTo>
                  <a:cubicBezTo>
                    <a:pt x="75222" y="1084353"/>
                    <a:pt x="55692" y="1117833"/>
                    <a:pt x="39882" y="1155032"/>
                  </a:cubicBezTo>
                  <a:cubicBezTo>
                    <a:pt x="22213" y="1197811"/>
                    <a:pt x="10123" y="1241520"/>
                    <a:pt x="3613" y="1286158"/>
                  </a:cubicBezTo>
                  <a:cubicBezTo>
                    <a:pt x="-1037" y="1325218"/>
                    <a:pt x="-1037" y="1364277"/>
                    <a:pt x="2683" y="1401476"/>
                  </a:cubicBezTo>
                  <a:cubicBezTo>
                    <a:pt x="7333" y="1436815"/>
                    <a:pt x="16633" y="1469364"/>
                    <a:pt x="27793" y="1498193"/>
                  </a:cubicBezTo>
                  <a:cubicBezTo>
                    <a:pt x="38023" y="1522373"/>
                    <a:pt x="51972" y="1546552"/>
                    <a:pt x="68712" y="1567942"/>
                  </a:cubicBezTo>
                  <a:cubicBezTo>
                    <a:pt x="85451" y="1588401"/>
                    <a:pt x="104051" y="1607931"/>
                    <a:pt x="124510" y="1623740"/>
                  </a:cubicBezTo>
                  <a:cubicBezTo>
                    <a:pt x="146830" y="1640480"/>
                    <a:pt x="171009" y="1654430"/>
                    <a:pt x="197049" y="1665589"/>
                  </a:cubicBezTo>
                  <a:cubicBezTo>
                    <a:pt x="201698" y="1667449"/>
                    <a:pt x="205419" y="1669309"/>
                    <a:pt x="210068" y="1670239"/>
                  </a:cubicBezTo>
                  <a:cubicBezTo>
                    <a:pt x="215648" y="1672099"/>
                    <a:pt x="218438" y="1674889"/>
                    <a:pt x="220298" y="1677679"/>
                  </a:cubicBezTo>
                  <a:cubicBezTo>
                    <a:pt x="222158" y="1681399"/>
                    <a:pt x="223088" y="1686049"/>
                    <a:pt x="222158" y="1690699"/>
                  </a:cubicBezTo>
                  <a:cubicBezTo>
                    <a:pt x="222158" y="1692559"/>
                    <a:pt x="221228" y="1693489"/>
                    <a:pt x="220298" y="1695348"/>
                  </a:cubicBezTo>
                  <a:cubicBezTo>
                    <a:pt x="219368" y="1697209"/>
                    <a:pt x="218438" y="1699998"/>
                    <a:pt x="216578" y="1701858"/>
                  </a:cubicBezTo>
                  <a:cubicBezTo>
                    <a:pt x="210998" y="1707438"/>
                    <a:pt x="206348" y="1713018"/>
                    <a:pt x="202628" y="1718598"/>
                  </a:cubicBezTo>
                  <a:cubicBezTo>
                    <a:pt x="188679" y="1737197"/>
                    <a:pt x="175659" y="1759517"/>
                    <a:pt x="165429" y="1782766"/>
                  </a:cubicBezTo>
                  <a:cubicBezTo>
                    <a:pt x="152410" y="1814386"/>
                    <a:pt x="143110" y="1849725"/>
                    <a:pt x="137530" y="1887854"/>
                  </a:cubicBezTo>
                  <a:cubicBezTo>
                    <a:pt x="131950" y="1933423"/>
                    <a:pt x="131950" y="1980852"/>
                    <a:pt x="138460" y="2029210"/>
                  </a:cubicBezTo>
                  <a:cubicBezTo>
                    <a:pt x="144970" y="2077569"/>
                    <a:pt x="157060" y="2123138"/>
                    <a:pt x="174729" y="2164987"/>
                  </a:cubicBezTo>
                  <a:cubicBezTo>
                    <a:pt x="188679" y="2196606"/>
                    <a:pt x="203558" y="2223576"/>
                    <a:pt x="221228" y="2246825"/>
                  </a:cubicBezTo>
                  <a:cubicBezTo>
                    <a:pt x="237968" y="2268215"/>
                    <a:pt x="258427" y="2288674"/>
                    <a:pt x="281676" y="2307274"/>
                  </a:cubicBezTo>
                  <a:cubicBezTo>
                    <a:pt x="312366" y="2330523"/>
                    <a:pt x="347705" y="2350982"/>
                    <a:pt x="386764" y="2367722"/>
                  </a:cubicBezTo>
                  <a:cubicBezTo>
                    <a:pt x="440703" y="2390042"/>
                    <a:pt x="499291" y="2405851"/>
                    <a:pt x="561600" y="2414221"/>
                  </a:cubicBezTo>
                  <a:cubicBezTo>
                    <a:pt x="593219" y="2417941"/>
                    <a:pt x="623908" y="2419801"/>
                    <a:pt x="654597" y="2419801"/>
                  </a:cubicBezTo>
                  <a:cubicBezTo>
                    <a:pt x="682497" y="2419801"/>
                    <a:pt x="710396" y="2417941"/>
                    <a:pt x="737365" y="2415151"/>
                  </a:cubicBezTo>
                  <a:cubicBezTo>
                    <a:pt x="782004" y="2408641"/>
                    <a:pt x="821993" y="2398411"/>
                    <a:pt x="858262" y="2383532"/>
                  </a:cubicBezTo>
                  <a:cubicBezTo>
                    <a:pt x="890812" y="2369582"/>
                    <a:pt x="919641" y="2352842"/>
                    <a:pt x="944750" y="2333313"/>
                  </a:cubicBezTo>
                  <a:cubicBezTo>
                    <a:pt x="968930" y="2313783"/>
                    <a:pt x="990319" y="2292394"/>
                    <a:pt x="1009849" y="2267284"/>
                  </a:cubicBezTo>
                  <a:cubicBezTo>
                    <a:pt x="1013569" y="2262635"/>
                    <a:pt x="1020078" y="2260775"/>
                    <a:pt x="1024728" y="2260775"/>
                  </a:cubicBezTo>
                  <a:cubicBezTo>
                    <a:pt x="1030308" y="2260775"/>
                    <a:pt x="1035888" y="2262635"/>
                    <a:pt x="1039608" y="2267284"/>
                  </a:cubicBezTo>
                  <a:cubicBezTo>
                    <a:pt x="1043328" y="2271004"/>
                    <a:pt x="1046118" y="2276584"/>
                    <a:pt x="1046118" y="2282164"/>
                  </a:cubicBezTo>
                  <a:cubicBezTo>
                    <a:pt x="1046118" y="2285884"/>
                    <a:pt x="1045188" y="2289604"/>
                    <a:pt x="1043328" y="2292394"/>
                  </a:cubicBezTo>
                  <a:cubicBezTo>
                    <a:pt x="1044258" y="2295184"/>
                    <a:pt x="1045188" y="2297974"/>
                    <a:pt x="1046118" y="2299834"/>
                  </a:cubicBezTo>
                  <a:cubicBezTo>
                    <a:pt x="1060067" y="2330523"/>
                    <a:pt x="1077737" y="2361212"/>
                    <a:pt x="1101916" y="2392831"/>
                  </a:cubicBezTo>
                  <a:cubicBezTo>
                    <a:pt x="1113076" y="2406781"/>
                    <a:pt x="1123306" y="2418871"/>
                    <a:pt x="1133536" y="2429100"/>
                  </a:cubicBezTo>
                  <a:cubicBezTo>
                    <a:pt x="1142835" y="2438400"/>
                    <a:pt x="1153065" y="2447700"/>
                    <a:pt x="1164225" y="2456070"/>
                  </a:cubicBezTo>
                  <a:cubicBezTo>
                    <a:pt x="1191194" y="2476529"/>
                    <a:pt x="1222813" y="2495129"/>
                    <a:pt x="1257222" y="2510009"/>
                  </a:cubicBezTo>
                  <a:cubicBezTo>
                    <a:pt x="1301861" y="2528608"/>
                    <a:pt x="1351151" y="2541628"/>
                    <a:pt x="1404159" y="2549068"/>
                  </a:cubicBezTo>
                  <a:cubicBezTo>
                    <a:pt x="1433918" y="2552788"/>
                    <a:pt x="1465538" y="2554647"/>
                    <a:pt x="1496227" y="2554647"/>
                  </a:cubicBezTo>
                  <a:cubicBezTo>
                    <a:pt x="1528776" y="2554647"/>
                    <a:pt x="1561325" y="2552788"/>
                    <a:pt x="1593874" y="2548138"/>
                  </a:cubicBezTo>
                  <a:cubicBezTo>
                    <a:pt x="1656183" y="2539768"/>
                    <a:pt x="1714771" y="2523958"/>
                    <a:pt x="1768710" y="2500709"/>
                  </a:cubicBezTo>
                  <a:cubicBezTo>
                    <a:pt x="1812419" y="2482109"/>
                    <a:pt x="1851478" y="2459790"/>
                    <a:pt x="1885887" y="2433750"/>
                  </a:cubicBezTo>
                  <a:cubicBezTo>
                    <a:pt x="1913787" y="2411431"/>
                    <a:pt x="1938896" y="2387251"/>
                    <a:pt x="1959355" y="2361212"/>
                  </a:cubicBezTo>
                  <a:cubicBezTo>
                    <a:pt x="1977955" y="2337033"/>
                    <a:pt x="1992835" y="2310994"/>
                    <a:pt x="2003994" y="2284024"/>
                  </a:cubicBezTo>
                  <a:cubicBezTo>
                    <a:pt x="2008644" y="2273794"/>
                    <a:pt x="2012364" y="2262635"/>
                    <a:pt x="2016084" y="2251475"/>
                  </a:cubicBezTo>
                  <a:cubicBezTo>
                    <a:pt x="2017014" y="2247755"/>
                    <a:pt x="2018874" y="2244965"/>
                    <a:pt x="2021664" y="2243105"/>
                  </a:cubicBezTo>
                  <a:cubicBezTo>
                    <a:pt x="2023524" y="2234735"/>
                    <a:pt x="2030964" y="2228226"/>
                    <a:pt x="2040263" y="2228226"/>
                  </a:cubicBezTo>
                  <a:cubicBezTo>
                    <a:pt x="2044913" y="2228226"/>
                    <a:pt x="2050493" y="2230085"/>
                    <a:pt x="2054213" y="2234735"/>
                  </a:cubicBezTo>
                  <a:cubicBezTo>
                    <a:pt x="2057933" y="2238455"/>
                    <a:pt x="2059793" y="2243105"/>
                    <a:pt x="2058863" y="2247755"/>
                  </a:cubicBezTo>
                  <a:cubicBezTo>
                    <a:pt x="2058863" y="2250545"/>
                    <a:pt x="2058863" y="2254265"/>
                    <a:pt x="2058863" y="2257055"/>
                  </a:cubicBezTo>
                  <a:cubicBezTo>
                    <a:pt x="2058863" y="2258915"/>
                    <a:pt x="2059793" y="2260775"/>
                    <a:pt x="2059793" y="2262635"/>
                  </a:cubicBezTo>
                  <a:lnTo>
                    <a:pt x="2059793" y="2264495"/>
                  </a:lnTo>
                  <a:cubicBezTo>
                    <a:pt x="2060723" y="2270075"/>
                    <a:pt x="2061653" y="2276584"/>
                    <a:pt x="2063513" y="2282164"/>
                  </a:cubicBezTo>
                  <a:cubicBezTo>
                    <a:pt x="2065373" y="2290534"/>
                    <a:pt x="2068163" y="2297974"/>
                    <a:pt x="2070952" y="2305414"/>
                  </a:cubicBezTo>
                  <a:cubicBezTo>
                    <a:pt x="2076533" y="2318433"/>
                    <a:pt x="2083972" y="2331453"/>
                    <a:pt x="2093272" y="2343543"/>
                  </a:cubicBezTo>
                  <a:cubicBezTo>
                    <a:pt x="2103502" y="2356562"/>
                    <a:pt x="2115591" y="2368652"/>
                    <a:pt x="2129541" y="2378882"/>
                  </a:cubicBezTo>
                  <a:cubicBezTo>
                    <a:pt x="2149071" y="2392831"/>
                    <a:pt x="2171390" y="2405851"/>
                    <a:pt x="2195570" y="2417011"/>
                  </a:cubicBezTo>
                  <a:cubicBezTo>
                    <a:pt x="2231838" y="2431891"/>
                    <a:pt x="2271828" y="2443050"/>
                    <a:pt x="2314607" y="2448630"/>
                  </a:cubicBezTo>
                  <a:cubicBezTo>
                    <a:pt x="2338786" y="2451420"/>
                    <a:pt x="2363895" y="2453280"/>
                    <a:pt x="2388075" y="2453280"/>
                  </a:cubicBezTo>
                  <a:cubicBezTo>
                    <a:pt x="2412254" y="2453280"/>
                    <a:pt x="2437364" y="2451420"/>
                    <a:pt x="2461543" y="2448630"/>
                  </a:cubicBezTo>
                  <a:cubicBezTo>
                    <a:pt x="2502462" y="2443050"/>
                    <a:pt x="2538731" y="2433750"/>
                    <a:pt x="2571280" y="2419801"/>
                  </a:cubicBezTo>
                  <a:cubicBezTo>
                    <a:pt x="2593600" y="2409571"/>
                    <a:pt x="2613129" y="2399341"/>
                    <a:pt x="2629869" y="2386322"/>
                  </a:cubicBezTo>
                  <a:cubicBezTo>
                    <a:pt x="2641959" y="2377022"/>
                    <a:pt x="2651258" y="2366792"/>
                    <a:pt x="2659628" y="2356562"/>
                  </a:cubicBezTo>
                  <a:cubicBezTo>
                    <a:pt x="2666138" y="2347263"/>
                    <a:pt x="2671718" y="2337963"/>
                    <a:pt x="2676368" y="2327733"/>
                  </a:cubicBezTo>
                  <a:cubicBezTo>
                    <a:pt x="2678227" y="2323083"/>
                    <a:pt x="2680088" y="2319363"/>
                    <a:pt x="2684737" y="2317503"/>
                  </a:cubicBezTo>
                  <a:cubicBezTo>
                    <a:pt x="2687527" y="2315643"/>
                    <a:pt x="2691247" y="2314713"/>
                    <a:pt x="2694037" y="2314713"/>
                  </a:cubicBezTo>
                  <a:cubicBezTo>
                    <a:pt x="2695897" y="2314713"/>
                    <a:pt x="2697757" y="2314713"/>
                    <a:pt x="2698687" y="2315643"/>
                  </a:cubicBezTo>
                  <a:cubicBezTo>
                    <a:pt x="2699617" y="2315643"/>
                    <a:pt x="2700547" y="2315643"/>
                    <a:pt x="2700547" y="2314713"/>
                  </a:cubicBezTo>
                  <a:lnTo>
                    <a:pt x="2701477" y="2314713"/>
                  </a:lnTo>
                  <a:cubicBezTo>
                    <a:pt x="2703337" y="2314713"/>
                    <a:pt x="2704267" y="2313783"/>
                    <a:pt x="2706127" y="2313783"/>
                  </a:cubicBezTo>
                  <a:cubicBezTo>
                    <a:pt x="2714497" y="2313783"/>
                    <a:pt x="2721007" y="2319363"/>
                    <a:pt x="2723797" y="2326803"/>
                  </a:cubicBezTo>
                  <a:cubicBezTo>
                    <a:pt x="2724726" y="2329593"/>
                    <a:pt x="2725657" y="2332383"/>
                    <a:pt x="2726586" y="2335173"/>
                  </a:cubicBezTo>
                  <a:lnTo>
                    <a:pt x="2727517" y="2337033"/>
                  </a:lnTo>
                  <a:cubicBezTo>
                    <a:pt x="2728446" y="2339823"/>
                    <a:pt x="2730307" y="2341683"/>
                    <a:pt x="2731236" y="2344473"/>
                  </a:cubicBezTo>
                  <a:lnTo>
                    <a:pt x="2732167" y="2347263"/>
                  </a:lnTo>
                  <a:lnTo>
                    <a:pt x="2734956" y="2352842"/>
                  </a:lnTo>
                  <a:cubicBezTo>
                    <a:pt x="2736816" y="2357492"/>
                    <a:pt x="2739606" y="2362142"/>
                    <a:pt x="2741466" y="2366792"/>
                  </a:cubicBezTo>
                  <a:cubicBezTo>
                    <a:pt x="2747046" y="2377952"/>
                    <a:pt x="2750766" y="2386322"/>
                    <a:pt x="2755416" y="2394691"/>
                  </a:cubicBezTo>
                  <a:cubicBezTo>
                    <a:pt x="2764716" y="2411431"/>
                    <a:pt x="2775875" y="2428171"/>
                    <a:pt x="2787035" y="2443050"/>
                  </a:cubicBezTo>
                  <a:cubicBezTo>
                    <a:pt x="2807495" y="2469090"/>
                    <a:pt x="2830744" y="2492339"/>
                    <a:pt x="2857714" y="2513728"/>
                  </a:cubicBezTo>
                  <a:cubicBezTo>
                    <a:pt x="2890263" y="2538838"/>
                    <a:pt x="2926531" y="2559297"/>
                    <a:pt x="2967451" y="2576967"/>
                  </a:cubicBezTo>
                  <a:cubicBezTo>
                    <a:pt x="3017669" y="2597426"/>
                    <a:pt x="3073468" y="2612306"/>
                    <a:pt x="3132986" y="2620676"/>
                  </a:cubicBezTo>
                  <a:cubicBezTo>
                    <a:pt x="3166465" y="2625326"/>
                    <a:pt x="3201805" y="2627186"/>
                    <a:pt x="3236214" y="2627186"/>
                  </a:cubicBezTo>
                  <a:cubicBezTo>
                    <a:pt x="3274343" y="2627186"/>
                    <a:pt x="3312472" y="2624396"/>
                    <a:pt x="3351531" y="2619746"/>
                  </a:cubicBezTo>
                  <a:cubicBezTo>
                    <a:pt x="3426859" y="2609516"/>
                    <a:pt x="3498467" y="2589987"/>
                    <a:pt x="3565426" y="2563017"/>
                  </a:cubicBezTo>
                  <a:cubicBezTo>
                    <a:pt x="3619364" y="2539768"/>
                    <a:pt x="3668653" y="2511869"/>
                    <a:pt x="3711432" y="2479319"/>
                  </a:cubicBezTo>
                  <a:cubicBezTo>
                    <a:pt x="3745842" y="2452350"/>
                    <a:pt x="3774671" y="2423521"/>
                    <a:pt x="3799780" y="2392831"/>
                  </a:cubicBezTo>
                  <a:cubicBezTo>
                    <a:pt x="3820240" y="2365862"/>
                    <a:pt x="3837909" y="2336103"/>
                    <a:pt x="3850929" y="2305414"/>
                  </a:cubicBezTo>
                  <a:cubicBezTo>
                    <a:pt x="3863019" y="2275654"/>
                    <a:pt x="3871389" y="2245895"/>
                    <a:pt x="3875108" y="2215206"/>
                  </a:cubicBezTo>
                  <a:cubicBezTo>
                    <a:pt x="3876038" y="2210556"/>
                    <a:pt x="3876038" y="2205906"/>
                    <a:pt x="3876968" y="2201256"/>
                  </a:cubicBezTo>
                  <a:cubicBezTo>
                    <a:pt x="3876968" y="2197536"/>
                    <a:pt x="3877898" y="2193816"/>
                    <a:pt x="3881618" y="2190096"/>
                  </a:cubicBezTo>
                  <a:cubicBezTo>
                    <a:pt x="3883478" y="2188236"/>
                    <a:pt x="3885338" y="2187306"/>
                    <a:pt x="3888128" y="2186377"/>
                  </a:cubicBezTo>
                  <a:cubicBezTo>
                    <a:pt x="3891848" y="2181727"/>
                    <a:pt x="3898358" y="2178937"/>
                    <a:pt x="3904868" y="2178937"/>
                  </a:cubicBezTo>
                  <a:cubicBezTo>
                    <a:pt x="3906728" y="2178937"/>
                    <a:pt x="3908588" y="2178937"/>
                    <a:pt x="3910447" y="2179867"/>
                  </a:cubicBezTo>
                  <a:cubicBezTo>
                    <a:pt x="3923467" y="2182656"/>
                    <a:pt x="3937417" y="2185447"/>
                    <a:pt x="3953226" y="2187306"/>
                  </a:cubicBezTo>
                  <a:cubicBezTo>
                    <a:pt x="3971826" y="2189166"/>
                    <a:pt x="3989495" y="2191027"/>
                    <a:pt x="4008095" y="2191027"/>
                  </a:cubicBezTo>
                  <a:cubicBezTo>
                    <a:pt x="4025765" y="2191027"/>
                    <a:pt x="4043434" y="2190096"/>
                    <a:pt x="4060174" y="2188236"/>
                  </a:cubicBezTo>
                  <a:cubicBezTo>
                    <a:pt x="4093653" y="2183587"/>
                    <a:pt x="4126202" y="2174287"/>
                    <a:pt x="4158751" y="2161267"/>
                  </a:cubicBezTo>
                  <a:cubicBezTo>
                    <a:pt x="4193160" y="2146387"/>
                    <a:pt x="4225710" y="2126858"/>
                    <a:pt x="4256399" y="2103608"/>
                  </a:cubicBezTo>
                  <a:cubicBezTo>
                    <a:pt x="4289878" y="2077569"/>
                    <a:pt x="4320568" y="2045950"/>
                    <a:pt x="4348467" y="2010611"/>
                  </a:cubicBezTo>
                  <a:cubicBezTo>
                    <a:pt x="4379156" y="1970622"/>
                    <a:pt x="4404265" y="1926913"/>
                    <a:pt x="4424725" y="1879484"/>
                  </a:cubicBezTo>
                  <a:lnTo>
                    <a:pt x="4424725" y="1878554"/>
                  </a:lnTo>
                  <a:cubicBezTo>
                    <a:pt x="4444254" y="1830195"/>
                    <a:pt x="4458204" y="1780906"/>
                    <a:pt x="4465644" y="1731618"/>
                  </a:cubicBezTo>
                  <a:cubicBezTo>
                    <a:pt x="4471224" y="1686979"/>
                    <a:pt x="4471224" y="1643270"/>
                    <a:pt x="4466574" y="1600491"/>
                  </a:cubicBezTo>
                  <a:cubicBezTo>
                    <a:pt x="4460994" y="1563292"/>
                    <a:pt x="4451694" y="1527953"/>
                    <a:pt x="4438675" y="1495403"/>
                  </a:cubicBezTo>
                  <a:cubicBezTo>
                    <a:pt x="4426585" y="1466574"/>
                    <a:pt x="4410775" y="1438675"/>
                    <a:pt x="4391246" y="1414495"/>
                  </a:cubicBezTo>
                  <a:cubicBezTo>
                    <a:pt x="4371716" y="1389386"/>
                    <a:pt x="4348467" y="1367067"/>
                    <a:pt x="4323357" y="1346607"/>
                  </a:cubicBezTo>
                  <a:cubicBezTo>
                    <a:pt x="4307548" y="1334517"/>
                    <a:pt x="4289878" y="1323358"/>
                    <a:pt x="4272209" y="1313128"/>
                  </a:cubicBezTo>
                  <a:cubicBezTo>
                    <a:pt x="4264769" y="1309408"/>
                    <a:pt x="4261049" y="1301038"/>
                    <a:pt x="4261979" y="1292668"/>
                  </a:cubicBezTo>
                  <a:cubicBezTo>
                    <a:pt x="4259189" y="1283369"/>
                    <a:pt x="4262909" y="1274069"/>
                    <a:pt x="4271279" y="1268489"/>
                  </a:cubicBezTo>
                  <a:cubicBezTo>
                    <a:pt x="4274998" y="1266629"/>
                    <a:pt x="4278719" y="1264769"/>
                    <a:pt x="4282438" y="1262909"/>
                  </a:cubicBezTo>
                  <a:lnTo>
                    <a:pt x="4286158" y="1261049"/>
                  </a:lnTo>
                  <a:cubicBezTo>
                    <a:pt x="4288948" y="1260119"/>
                    <a:pt x="4291738" y="1259189"/>
                    <a:pt x="4294528" y="1257329"/>
                  </a:cubicBezTo>
                  <a:cubicBezTo>
                    <a:pt x="4315918" y="1248029"/>
                    <a:pt x="4336377" y="1235940"/>
                    <a:pt x="4354977" y="1221990"/>
                  </a:cubicBezTo>
                  <a:cubicBezTo>
                    <a:pt x="4374506" y="1206181"/>
                    <a:pt x="4392176" y="1188511"/>
                    <a:pt x="4407985" y="1168981"/>
                  </a:cubicBezTo>
                  <a:cubicBezTo>
                    <a:pt x="4424725" y="1146662"/>
                    <a:pt x="4438675" y="1121553"/>
                    <a:pt x="4450764" y="1094583"/>
                  </a:cubicBezTo>
                  <a:cubicBezTo>
                    <a:pt x="4463784" y="1063894"/>
                    <a:pt x="4472154" y="1031345"/>
                    <a:pt x="4477733" y="996936"/>
                  </a:cubicBezTo>
                  <a:cubicBezTo>
                    <a:pt x="4482383" y="960666"/>
                    <a:pt x="4482383" y="923467"/>
                    <a:pt x="4477733" y="887198"/>
                  </a:cubicBezTo>
                  <a:cubicBezTo>
                    <a:pt x="4473083" y="853719"/>
                    <a:pt x="4464714" y="822100"/>
                    <a:pt x="4451694" y="792341"/>
                  </a:cubicBezTo>
                  <a:cubicBezTo>
                    <a:pt x="4439604" y="763511"/>
                    <a:pt x="4423795" y="736542"/>
                    <a:pt x="4405195" y="712363"/>
                  </a:cubicBezTo>
                  <a:cubicBezTo>
                    <a:pt x="4385666" y="687253"/>
                    <a:pt x="4362416" y="664934"/>
                    <a:pt x="4337307" y="644474"/>
                  </a:cubicBezTo>
                  <a:cubicBezTo>
                    <a:pt x="4308478" y="622155"/>
                    <a:pt x="4275929" y="603555"/>
                    <a:pt x="4240589" y="588676"/>
                  </a:cubicBezTo>
                  <a:cubicBezTo>
                    <a:pt x="4199670" y="571936"/>
                    <a:pt x="4156891" y="559846"/>
                    <a:pt x="4113183" y="554266"/>
                  </a:cubicBezTo>
                  <a:cubicBezTo>
                    <a:pt x="4091793" y="551477"/>
                    <a:pt x="4069474" y="550547"/>
                    <a:pt x="4047154" y="550547"/>
                  </a:cubicBezTo>
                  <a:cubicBezTo>
                    <a:pt x="4023904" y="550547"/>
                    <a:pt x="4000655" y="552406"/>
                    <a:pt x="3978336" y="555196"/>
                  </a:cubicBezTo>
                  <a:cubicBezTo>
                    <a:pt x="3952296" y="558916"/>
                    <a:pt x="3926257" y="564496"/>
                    <a:pt x="3901147" y="571936"/>
                  </a:cubicBezTo>
                  <a:cubicBezTo>
                    <a:pt x="3899288" y="571936"/>
                    <a:pt x="3898358" y="572866"/>
                    <a:pt x="3896497" y="572866"/>
                  </a:cubicBezTo>
                  <a:cubicBezTo>
                    <a:pt x="3889058" y="572866"/>
                    <a:pt x="3882548" y="568216"/>
                    <a:pt x="3880688" y="560776"/>
                  </a:cubicBezTo>
                  <a:cubicBezTo>
                    <a:pt x="3877898" y="557986"/>
                    <a:pt x="3875108" y="555196"/>
                    <a:pt x="3875108" y="551477"/>
                  </a:cubicBezTo>
                  <a:cubicBezTo>
                    <a:pt x="3870458" y="524507"/>
                    <a:pt x="3864879" y="497538"/>
                    <a:pt x="3857439" y="470568"/>
                  </a:cubicBezTo>
                  <a:cubicBezTo>
                    <a:pt x="3849999" y="445459"/>
                    <a:pt x="3842559" y="422210"/>
                    <a:pt x="3833259" y="399890"/>
                  </a:cubicBezTo>
                  <a:cubicBezTo>
                    <a:pt x="3815590" y="358971"/>
                    <a:pt x="3794200" y="321772"/>
                    <a:pt x="3770021" y="289223"/>
                  </a:cubicBezTo>
                  <a:cubicBezTo>
                    <a:pt x="3746771" y="260394"/>
                    <a:pt x="3720732" y="234354"/>
                    <a:pt x="3691903" y="211105"/>
                  </a:cubicBezTo>
                  <a:cubicBezTo>
                    <a:pt x="3659353" y="185995"/>
                    <a:pt x="3623085" y="165536"/>
                    <a:pt x="3584025" y="148796"/>
                  </a:cubicBezTo>
                  <a:cubicBezTo>
                    <a:pt x="3541247" y="131127"/>
                    <a:pt x="3495678" y="119037"/>
                    <a:pt x="3448249" y="111597"/>
                  </a:cubicBezTo>
                  <a:cubicBezTo>
                    <a:pt x="3423139" y="108807"/>
                    <a:pt x="3397100" y="106947"/>
                    <a:pt x="3371991" y="106947"/>
                  </a:cubicBezTo>
                  <a:cubicBezTo>
                    <a:pt x="3345021" y="106947"/>
                    <a:pt x="3317122" y="108807"/>
                    <a:pt x="3288293" y="112527"/>
                  </a:cubicBezTo>
                  <a:cubicBezTo>
                    <a:pt x="3227844" y="120897"/>
                    <a:pt x="3170186" y="136707"/>
                    <a:pt x="3116247" y="159026"/>
                  </a:cubicBezTo>
                  <a:cubicBezTo>
                    <a:pt x="3066028" y="180416"/>
                    <a:pt x="3018599" y="208315"/>
                    <a:pt x="2975820" y="240864"/>
                  </a:cubicBezTo>
                  <a:cubicBezTo>
                    <a:pt x="2945131" y="265044"/>
                    <a:pt x="2916302" y="292013"/>
                    <a:pt x="2891192" y="319912"/>
                  </a:cubicBezTo>
                  <a:cubicBezTo>
                    <a:pt x="2890263" y="321772"/>
                    <a:pt x="2889332" y="323632"/>
                    <a:pt x="2887472" y="324562"/>
                  </a:cubicBezTo>
                  <a:cubicBezTo>
                    <a:pt x="2884682" y="327352"/>
                    <a:pt x="2880033" y="329212"/>
                    <a:pt x="2875383" y="329212"/>
                  </a:cubicBezTo>
                  <a:cubicBezTo>
                    <a:pt x="2867943" y="329212"/>
                    <a:pt x="2860503" y="323632"/>
                    <a:pt x="2858643" y="317122"/>
                  </a:cubicBezTo>
                  <a:cubicBezTo>
                    <a:pt x="2850273" y="278063"/>
                    <a:pt x="2840044" y="243654"/>
                    <a:pt x="2827024" y="212965"/>
                  </a:cubicBezTo>
                  <a:cubicBezTo>
                    <a:pt x="2812144" y="178556"/>
                    <a:pt x="2795405" y="147866"/>
                    <a:pt x="2774945" y="121827"/>
                  </a:cubicBezTo>
                  <a:cubicBezTo>
                    <a:pt x="2758206" y="100438"/>
                    <a:pt x="2739606" y="81838"/>
                    <a:pt x="2718217" y="65098"/>
                  </a:cubicBezTo>
                  <a:cubicBezTo>
                    <a:pt x="2697757" y="49289"/>
                    <a:pt x="2674508" y="36269"/>
                    <a:pt x="2649398" y="25109"/>
                  </a:cubicBezTo>
                  <a:cubicBezTo>
                    <a:pt x="2621499" y="13950"/>
                    <a:pt x="2590810" y="5580"/>
                    <a:pt x="2559191" y="930"/>
                  </a:cubicBezTo>
                  <a:cubicBezTo>
                    <a:pt x="2548031" y="1860"/>
                    <a:pt x="2529431" y="0"/>
                    <a:pt x="2510832" y="0"/>
                  </a:cubicBezTo>
                  <a:lnTo>
                    <a:pt x="2510832" y="0"/>
                  </a:lnTo>
                  <a:close/>
                </a:path>
              </a:pathLst>
            </a:custGeom>
            <a:solidFill>
              <a:srgbClr val="FDFDFD"/>
            </a:solidFill>
            <a:ln w="9300" cap="flat">
              <a:noFill/>
              <a:prstDash val="solid"/>
              <a:miter/>
            </a:ln>
          </p:spPr>
          <p:txBody>
            <a:bodyPr rtlCol="0" anchor="ctr"/>
            <a:lstStyle/>
            <a:p>
              <a:endParaRPr lang="en-US"/>
            </a:p>
          </p:txBody>
        </p:sp>
      </p:grpSp>
      <p:sp>
        <p:nvSpPr>
          <p:cNvPr id="9" name="TextBox 8">
            <a:extLst>
              <a:ext uri="{FF2B5EF4-FFF2-40B4-BE49-F238E27FC236}">
                <a16:creationId xmlns="" xmlns:a16="http://schemas.microsoft.com/office/drawing/2014/main" id="{04C391FA-AB40-F1C3-7E92-9765B234543A}"/>
              </a:ext>
            </a:extLst>
          </p:cNvPr>
          <p:cNvSpPr txBox="1"/>
          <p:nvPr/>
        </p:nvSpPr>
        <p:spPr>
          <a:xfrm>
            <a:off x="2746305" y="1626708"/>
            <a:ext cx="6422967" cy="2554545"/>
          </a:xfrm>
          <a:prstGeom prst="rect">
            <a:avLst/>
          </a:prstGeom>
          <a:noFill/>
        </p:spPr>
        <p:txBody>
          <a:bodyPr wrap="square" rtlCol="0">
            <a:spAutoFit/>
          </a:bodyPr>
          <a:lstStyle/>
          <a:p>
            <a:pPr algn="ctr"/>
            <a:r>
              <a:rPr lang="en-US" sz="80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TẠM BIỆT</a:t>
            </a:r>
          </a:p>
          <a:p>
            <a:pPr algn="ctr"/>
            <a:r>
              <a:rPr lang="en-US" sz="8000" b="1" dirty="0">
                <a:ln w="9525">
                  <a:solidFill>
                    <a:schemeClr val="bg1"/>
                  </a:solidFill>
                  <a:prstDash val="solid"/>
                </a:ln>
                <a:solidFill>
                  <a:srgbClr val="002060"/>
                </a:solidFill>
                <a:effectLst>
                  <a:outerShdw blurRad="12700" dist="38100" dir="2700000" algn="tl" rotWithShape="0">
                    <a:schemeClr val="accent5">
                      <a:lumMod val="60000"/>
                      <a:lumOff val="40000"/>
                    </a:schemeClr>
                  </a:outerShdw>
                </a:effectLst>
                <a:latin typeface="iCiel Crocante" panose="02000000000000000000" pitchFamily="50" charset="0"/>
              </a:rPr>
              <a:t>HẸN GẶP LẠI</a:t>
            </a:r>
          </a:p>
        </p:txBody>
      </p:sp>
    </p:spTree>
    <p:extLst>
      <p:ext uri="{BB962C8B-B14F-4D97-AF65-F5344CB8AC3E}">
        <p14:creationId xmlns:p14="http://schemas.microsoft.com/office/powerpoint/2010/main" val="588404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nd of Course Jeopardy by Slidesgo">
  <a:themeElements>
    <a:clrScheme name="Simple Light">
      <a:dk1>
        <a:srgbClr val="000000"/>
      </a:dk1>
      <a:lt1>
        <a:srgbClr val="FFFFFF"/>
      </a:lt1>
      <a:dk2>
        <a:srgbClr val="61D8C4"/>
      </a:dk2>
      <a:lt2>
        <a:srgbClr val="98DAED"/>
      </a:lt2>
      <a:accent1>
        <a:srgbClr val="FFB757"/>
      </a:accent1>
      <a:accent2>
        <a:srgbClr val="F27FB2"/>
      </a:accent2>
      <a:accent3>
        <a:srgbClr val="C2B9DB"/>
      </a:accent3>
      <a:accent4>
        <a:srgbClr val="F16790"/>
      </a:accent4>
      <a:accent5>
        <a:srgbClr val="B3AAD3"/>
      </a:accent5>
      <a:accent6>
        <a:srgbClr val="51C0B1"/>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2385</TotalTime>
  <Words>285</Words>
  <Application>Microsoft Office PowerPoint</Application>
  <PresentationFormat>Custom</PresentationFormat>
  <Paragraphs>16</Paragraphs>
  <Slides>9</Slides>
  <Notes>2</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End of Course Jeopardy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PHAM ANH THU</dc:creator>
  <cp:lastModifiedBy>Techsi.vn</cp:lastModifiedBy>
  <cp:revision>64</cp:revision>
  <dcterms:created xsi:type="dcterms:W3CDTF">2022-07-08T02:51:20Z</dcterms:created>
  <dcterms:modified xsi:type="dcterms:W3CDTF">2025-03-11T06:12:04Z</dcterms:modified>
</cp:coreProperties>
</file>