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7" r:id="rId3"/>
    <p:sldMasterId id="2147483698" r:id="rId4"/>
  </p:sldMasterIdLst>
  <p:notesMasterIdLst>
    <p:notesMasterId r:id="rId20"/>
  </p:notesMasterIdLst>
  <p:sldIdLst>
    <p:sldId id="3854" r:id="rId5"/>
    <p:sldId id="422" r:id="rId6"/>
    <p:sldId id="314" r:id="rId7"/>
    <p:sldId id="313" r:id="rId8"/>
    <p:sldId id="268" r:id="rId9"/>
    <p:sldId id="269" r:id="rId10"/>
    <p:sldId id="270" r:id="rId11"/>
    <p:sldId id="272" r:id="rId12"/>
    <p:sldId id="273" r:id="rId13"/>
    <p:sldId id="3847" r:id="rId14"/>
    <p:sldId id="3848" r:id="rId15"/>
    <p:sldId id="3849" r:id="rId16"/>
    <p:sldId id="3851" r:id="rId17"/>
    <p:sldId id="3852" r:id="rId18"/>
    <p:sldId id="385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654D8-2E82-4983-AFFE-6467B4F25007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FA5D8-706F-4D64-87C5-34ECD6CFD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4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87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05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22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3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06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6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75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dâu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1 -&gt; 5.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1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3270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31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428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2772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1629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D53FCCC-BC76-46CB-98F8-FDE5A168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0BCC1D3-27D6-42E0-8D84-959AF3827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77265E5-2478-4708-A3AB-10C2C3AF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D49A71B-2B95-4E34-AA3C-2FD675F7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3D324AB-AD8F-4995-9C7D-B7886F0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9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A83ABA0-CB18-434E-9118-DA4681A0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318E44B-44E8-4FBB-ADC4-3BE20217D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A4248BE-11B3-4544-8D7F-20BE61AE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0CC8237-01CD-43A4-B570-8CFC5296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0325C02-339A-4885-B5EB-A631ADBC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91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BC4CF14-E210-4D1B-ADD9-423FFE32C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959F70C-9CA8-4DE0-8E87-4B2AD343E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6DE7D05-57DA-447D-A194-50A8995E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F1B88C-FAA2-4C29-ACA7-AF45DCED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20F5B83-D254-4081-B609-6F647CFC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71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2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544C6D1-43B1-4D48-A51C-5451677B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C6C72FC-E722-47E0-9373-6D042DBB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C18998-A77D-4140-957D-1C34631C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9176E0D-CC11-4B56-BD95-A7577EE1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5CF9A2A-1EC3-4A53-8811-A1110454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0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3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7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2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0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0B394D-725A-4926-80BD-42B57CEF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0ED3A8D-2ABD-412A-933A-39620D94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8DC9B96-81B6-4116-B103-71AC308D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37D2071-448B-40ED-AFC1-96C3CF8A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1F26043-A49F-4586-95FE-E48CA539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7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953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80138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01266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661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8752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6955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279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A087E0E-F1BF-42D4-9860-A67FDAA4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9ED0565-0B69-49AC-8BEC-03C1333C8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A99270E-B7CC-42BC-A8EA-96C1FB3BC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982F030-2F52-4B50-8553-93D268A1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2C44098-72CC-46FA-A45D-12124668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EF1A85-244D-476D-AD0E-CB1CD8D9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94809A6-D1DA-47C0-A94C-B9A63D7B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5B6FBE7-46D8-47BF-AA7B-456C1E63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2EE75A7-D811-4771-A8BD-B25B603A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12793B8-7923-4C25-81DF-85218395A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D04EB6D-BE76-4BEE-A3AE-764A2C668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1AFC7F3-B051-4AE0-AB49-D5F5960F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FE74D87-91E7-41AA-B2F0-F9219DFB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FE4231D-1DD9-4A72-B93F-0C02F0AC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6F0577E-CA9F-41FE-9CC2-AAC54EAA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F684E6D-2C7E-4C69-8320-348AC0D1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8C910A0-FE55-4094-AB4D-73F48014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7CC89BF-D0BC-4A81-8703-EB8FEEF3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97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B626672-E906-4943-90CC-FCB17F0C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13B6658-E929-4FEA-8568-D8CE0665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D444C6-3AF1-407E-87ED-E2FC8DF8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045E2A-5D82-4158-A525-3612F690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B9A4DD5-6966-4C17-9A70-51EE370A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26F4F51-8D94-4C89-A895-5A7AF4E09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A6D703D-3477-41AE-804F-C610A57F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56F9C8E-7BB4-4629-BBD6-A1785AA1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A79512B-0ECE-42B7-87D3-03EF9597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90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0C41E0-F19B-4622-A923-EC828700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7037EF-58EF-434B-B67D-CC9456CDC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C139E1A-6D02-4451-B158-5EFFE2A9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D5157B7-8A1C-47E3-A7CA-CB25A09F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D46B5E1-03F1-419E-98F8-D8E4585F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329E593-711D-47AE-B409-2A8A4399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4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2914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xmlns="" id="{37D8255D-2552-4E8B-BBE4-237698EA65CF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454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374EFACF-2D68-61E7-FCF8-C14BD4107F4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78" y="430160"/>
            <a:ext cx="1358695" cy="135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460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3 412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x 2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214426" y="1725819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3 412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036811" y="2935986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356495" y="4102755"/>
            <a:ext cx="26234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306447" y="41394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5721122" y="4131443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3645344" y="2636018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101083" y="4133049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164383" y="414461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63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9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2 123 x 4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214426" y="1717588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2 123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5991544" y="2928834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379267" y="4098891"/>
            <a:ext cx="249674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269145" y="411371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5708422" y="412826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3624111" y="2636018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111089" y="413417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211691" y="4140079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472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9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1 408 x 6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214426" y="1708553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1 408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5997448" y="2918078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348782" y="408222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291797" y="412760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5748800" y="411966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3679576" y="2625744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156573" y="4121268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187729" y="4140079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409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9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12 331 x 3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205533" y="1733966"/>
            <a:ext cx="3733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12 331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496808" y="2929798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448176" y="4061808"/>
            <a:ext cx="3314286" cy="91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780336" y="4145193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83682" y="4139224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3646239" y="260997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74464" y="4132139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685744" y="41321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8727DB-89C4-E8A1-6CC7-8D781B74A460}"/>
              </a:ext>
            </a:extLst>
          </p:cNvPr>
          <p:cNvSpPr txBox="1"/>
          <p:nvPr/>
        </p:nvSpPr>
        <p:spPr>
          <a:xfrm>
            <a:off x="4165848" y="412563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140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9" grpId="0"/>
      <p:bldP spid="99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23 714 x 2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205533" y="1733966"/>
            <a:ext cx="3733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23 714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539842" y="2915667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448176" y="4061808"/>
            <a:ext cx="3314286" cy="91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848683" y="415290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320169" y="4141153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3646239" y="259981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68599" y="4130128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56483" y="4130128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8727DB-89C4-E8A1-6CC7-8D781B74A460}"/>
              </a:ext>
            </a:extLst>
          </p:cNvPr>
          <p:cNvSpPr txBox="1"/>
          <p:nvPr/>
        </p:nvSpPr>
        <p:spPr>
          <a:xfrm>
            <a:off x="4140256" y="4130128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334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9" grpId="0"/>
      <p:bldP spid="9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10 611 x 9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205533" y="1735869"/>
            <a:ext cx="3733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10 611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404720" y="2886947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340631" y="4133534"/>
            <a:ext cx="324294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769160" y="4156394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29898" y="414925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3680695" y="2622369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41172" y="414925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827033" y="414925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8727DB-89C4-E8A1-6CC7-8D781B74A460}"/>
              </a:ext>
            </a:extLst>
          </p:cNvPr>
          <p:cNvSpPr txBox="1"/>
          <p:nvPr/>
        </p:nvSpPr>
        <p:spPr>
          <a:xfrm>
            <a:off x="4201037" y="415085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221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9" grpId="0"/>
      <p:bldP spid="99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98" y="435571"/>
            <a:ext cx="2592289" cy="12999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931B25-71E9-2398-4ECF-CA252D6F3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296" y="1645491"/>
            <a:ext cx="8504657" cy="1109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DA29D7-5FB0-A89C-9769-510E62A4A351}"/>
              </a:ext>
            </a:extLst>
          </p:cNvPr>
          <p:cNvSpPr txBox="1"/>
          <p:nvPr/>
        </p:nvSpPr>
        <p:spPr>
          <a:xfrm>
            <a:off x="5476875" y="280987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97165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66550" y="424718"/>
            <a:ext cx="10808565" cy="5891349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26" name="圆角矩形 7">
            <a:extLst>
              <a:ext uri="{FF2B5EF4-FFF2-40B4-BE49-F238E27FC236}">
                <a16:creationId xmlns:a16="http://schemas.microsoft.com/office/drawing/2014/main" xmlns="" id="{E0B25F3B-3D8A-4207-B641-E8C1AC83D1CF}"/>
              </a:ext>
            </a:extLst>
          </p:cNvPr>
          <p:cNvSpPr/>
          <p:nvPr/>
        </p:nvSpPr>
        <p:spPr>
          <a:xfrm>
            <a:off x="918570" y="354106"/>
            <a:ext cx="1338855" cy="855569"/>
          </a:xfrm>
          <a:prstGeom prst="roundRect">
            <a:avLst>
              <a:gd name="adj" fmla="val 22936"/>
            </a:avLst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lnSpc>
                <a:spcPct val="150000"/>
              </a:lnSpc>
              <a:defRPr/>
            </a:pPr>
            <a:endParaRPr lang="zh-CN" altLang="en-US" sz="2800" dirty="0">
              <a:solidFill>
                <a:srgbClr val="002060"/>
              </a:solidFill>
              <a:latin typeface="#9Slide02 Noi dung dai" panose="02000000000000000000" pitchFamily="2" charset="0"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xmlns="" id="{1A941BC2-8FAB-4CE1-B26C-95D712345E35}"/>
              </a:ext>
            </a:extLst>
          </p:cNvPr>
          <p:cNvSpPr/>
          <p:nvPr/>
        </p:nvSpPr>
        <p:spPr>
          <a:xfrm>
            <a:off x="146611" y="407816"/>
            <a:ext cx="809469" cy="76449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FFFFFF"/>
                </a:solidFill>
                <a:latin typeface="Arial"/>
                <a:sym typeface="Arial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F492D3B-4BC1-43EC-980C-24B171C7F9BA}"/>
              </a:ext>
            </a:extLst>
          </p:cNvPr>
          <p:cNvSpPr txBox="1"/>
          <p:nvPr/>
        </p:nvSpPr>
        <p:spPr>
          <a:xfrm>
            <a:off x="1068680" y="578233"/>
            <a:ext cx="11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Tính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3828E8-55CA-6F04-F21B-817003630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063" y="1543050"/>
            <a:ext cx="9753274" cy="37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lack, indoor, kitchenware, disk brake&#10;&#10;Description automatically generated">
            <a:extLst>
              <a:ext uri="{FF2B5EF4-FFF2-40B4-BE49-F238E27FC236}">
                <a16:creationId xmlns:a16="http://schemas.microsoft.com/office/drawing/2014/main" xmlns="" id="{B112994C-289B-4F0E-A6CC-1D0FA5E852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668" r="3080" b="7953"/>
          <a:stretch/>
        </p:blipFill>
        <p:spPr>
          <a:xfrm>
            <a:off x="1152120" y="2035344"/>
            <a:ext cx="1734259" cy="2103120"/>
          </a:xfrm>
          <a:prstGeom prst="rect">
            <a:avLst/>
          </a:prstGeom>
        </p:spPr>
      </p:pic>
      <p:sp>
        <p:nvSpPr>
          <p:cNvPr id="7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E3771D7E-E88F-4405-AD8B-3B219DB61C6A}"/>
              </a:ext>
            </a:extLst>
          </p:cNvPr>
          <p:cNvSpPr txBox="1"/>
          <p:nvPr/>
        </p:nvSpPr>
        <p:spPr>
          <a:xfrm>
            <a:off x="1518783" y="2507249"/>
            <a:ext cx="100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 descr="A picture containing black, indoor, kitchenware, disk brake&#10;&#10;Description automatically generated">
            <a:extLst>
              <a:ext uri="{FF2B5EF4-FFF2-40B4-BE49-F238E27FC236}">
                <a16:creationId xmlns:a16="http://schemas.microsoft.com/office/drawing/2014/main" xmlns="" id="{249C492A-D873-439C-A4D1-BF944569E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668" r="3080" b="7953"/>
          <a:stretch/>
        </p:blipFill>
        <p:spPr>
          <a:xfrm>
            <a:off x="5348792" y="1455688"/>
            <a:ext cx="1734259" cy="2103120"/>
          </a:xfrm>
          <a:prstGeom prst="rect">
            <a:avLst/>
          </a:prstGeom>
        </p:spPr>
      </p:pic>
      <p:sp>
        <p:nvSpPr>
          <p:cNvPr id="9" name="TextBox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1E5827B9-6D1E-4BF2-8F56-182054667D54}"/>
              </a:ext>
            </a:extLst>
          </p:cNvPr>
          <p:cNvSpPr txBox="1"/>
          <p:nvPr/>
        </p:nvSpPr>
        <p:spPr>
          <a:xfrm>
            <a:off x="5881710" y="1927593"/>
            <a:ext cx="100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" name="Picture 9" descr="A picture containing black, indoor, kitchenware, disk brake&#10;&#10;Description automatically generated">
            <a:extLst>
              <a:ext uri="{FF2B5EF4-FFF2-40B4-BE49-F238E27FC236}">
                <a16:creationId xmlns:a16="http://schemas.microsoft.com/office/drawing/2014/main" xmlns="" id="{9B815EB6-8E3F-4234-81A8-167915F754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668" r="3080" b="7953"/>
          <a:stretch/>
        </p:blipFill>
        <p:spPr>
          <a:xfrm>
            <a:off x="9309136" y="2134136"/>
            <a:ext cx="1734259" cy="2103120"/>
          </a:xfrm>
          <a:prstGeom prst="rect">
            <a:avLst/>
          </a:prstGeom>
        </p:spPr>
      </p:pic>
      <p:sp>
        <p:nvSpPr>
          <p:cNvPr id="11" name="TextBox 10">
            <a:hlinkClick r:id="rId8" action="ppaction://hlinksldjump"/>
            <a:extLst>
              <a:ext uri="{FF2B5EF4-FFF2-40B4-BE49-F238E27FC236}">
                <a16:creationId xmlns:a16="http://schemas.microsoft.com/office/drawing/2014/main" xmlns="" id="{12A76675-77CC-4DE2-8949-713D5B2EF164}"/>
              </a:ext>
            </a:extLst>
          </p:cNvPr>
          <p:cNvSpPr txBox="1"/>
          <p:nvPr/>
        </p:nvSpPr>
        <p:spPr>
          <a:xfrm>
            <a:off x="9731330" y="2598003"/>
            <a:ext cx="100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2" name="Picture 11" descr="A picture containing black, indoor, kitchenware, disk brake&#10;&#10;Description automatically generated">
            <a:extLst>
              <a:ext uri="{FF2B5EF4-FFF2-40B4-BE49-F238E27FC236}">
                <a16:creationId xmlns:a16="http://schemas.microsoft.com/office/drawing/2014/main" xmlns="" id="{1E33B9E6-B444-4784-AF84-8A87D2C3D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668" r="3080" b="7953"/>
          <a:stretch/>
        </p:blipFill>
        <p:spPr>
          <a:xfrm>
            <a:off x="2886377" y="4051631"/>
            <a:ext cx="1734259" cy="2103120"/>
          </a:xfrm>
          <a:prstGeom prst="rect">
            <a:avLst/>
          </a:prstGeom>
        </p:spPr>
      </p:pic>
      <p:sp>
        <p:nvSpPr>
          <p:cNvPr id="13" name="TextBox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C2A20149-F314-4D70-B7AC-21C01A7C86DE}"/>
              </a:ext>
            </a:extLst>
          </p:cNvPr>
          <p:cNvSpPr txBox="1"/>
          <p:nvPr/>
        </p:nvSpPr>
        <p:spPr>
          <a:xfrm>
            <a:off x="3419295" y="4523536"/>
            <a:ext cx="100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0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1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-bong-bó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-bong-bó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-bong-bó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-bong-bó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552561" y="379827"/>
            <a:ext cx="11186159" cy="609834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7">
              <a:buClr>
                <a:srgbClr val="000000"/>
              </a:buClr>
            </a:pPr>
            <a:endParaRPr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590C43-427C-5A77-1B93-D3878CCD7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654" y="942160"/>
            <a:ext cx="3630993" cy="440397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AF14763-5E45-50F4-B994-9063B2C85E77}"/>
              </a:ext>
            </a:extLst>
          </p:cNvPr>
          <p:cNvGrpSpPr/>
          <p:nvPr/>
        </p:nvGrpSpPr>
        <p:grpSpPr>
          <a:xfrm>
            <a:off x="2591095" y="1716432"/>
            <a:ext cx="2998425" cy="1705104"/>
            <a:chOff x="9124383" y="2432470"/>
            <a:chExt cx="2554897" cy="170510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DB16B22-03CD-D416-77CC-0261939F5483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endPara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FEA5CA-5B88-92BA-1FD7-58E24CF33BEA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4 234</a:t>
              </a:r>
              <a:endPara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E53293D-3D86-FAEB-7CC9-C9588CDDC5E3}"/>
                </a:ext>
              </a:extLst>
            </p:cNvPr>
            <p:cNvSpPr txBox="1"/>
            <p:nvPr/>
          </p:nvSpPr>
          <p:spPr>
            <a:xfrm>
              <a:off x="9124383" y="2814135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   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      2 </a:t>
              </a:r>
              <a:endPara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3BDF8B9-DC82-AB33-0985-839F879E283B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x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87AD731E-498B-1DFC-1B70-DF6A658094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02A645-77F5-439F-428B-E7433C74AEDA}"/>
              </a:ext>
            </a:extLst>
          </p:cNvPr>
          <p:cNvSpPr txBox="1"/>
          <p:nvPr/>
        </p:nvSpPr>
        <p:spPr>
          <a:xfrm>
            <a:off x="4638675" y="3318427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1BB4A7-AF97-2D73-E300-2B24B1440BDB}"/>
              </a:ext>
            </a:extLst>
          </p:cNvPr>
          <p:cNvSpPr txBox="1"/>
          <p:nvPr/>
        </p:nvSpPr>
        <p:spPr>
          <a:xfrm>
            <a:off x="4330562" y="331842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722441-D2FC-3598-16D2-E654570DEA47}"/>
              </a:ext>
            </a:extLst>
          </p:cNvPr>
          <p:cNvSpPr txBox="1"/>
          <p:nvPr/>
        </p:nvSpPr>
        <p:spPr>
          <a:xfrm>
            <a:off x="3982692" y="331842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477779-8F41-0243-D645-F3E31BC1F125}"/>
              </a:ext>
            </a:extLst>
          </p:cNvPr>
          <p:cNvSpPr txBox="1"/>
          <p:nvPr/>
        </p:nvSpPr>
        <p:spPr>
          <a:xfrm>
            <a:off x="3555309" y="330848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43D47A-7CBC-CC9A-5BFD-1E625E37C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279" y="961210"/>
            <a:ext cx="3630993" cy="440397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4DF8287-98DB-6DED-2FE6-B43DCF6E4060}"/>
              </a:ext>
            </a:extLst>
          </p:cNvPr>
          <p:cNvGrpSpPr/>
          <p:nvPr/>
        </p:nvGrpSpPr>
        <p:grpSpPr>
          <a:xfrm>
            <a:off x="6458247" y="1735482"/>
            <a:ext cx="2998425" cy="1676529"/>
            <a:chOff x="9132500" y="2432470"/>
            <a:chExt cx="2554897" cy="16765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1CA1781-4C1F-403F-9DAA-7AA39B559B4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endPara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054FB5A-575D-24DD-F98C-FFB59EBA0E87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3 192</a:t>
              </a:r>
              <a:endPara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1FF26D1-1C46-9D2A-5E18-E6D875C7A527}"/>
                </a:ext>
              </a:extLst>
            </p:cNvPr>
            <p:cNvSpPr txBox="1"/>
            <p:nvPr/>
          </p:nvSpPr>
          <p:spPr>
            <a:xfrm>
              <a:off x="9132500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   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      3 </a:t>
              </a:r>
              <a:endPara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C90EC4C-8E6B-B01C-E758-6AA326B4F4B1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x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78C1AC37-E284-A067-7867-EE6F8EBD31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79F6714-FE83-D1A5-AA76-2302D0C5C0AB}"/>
              </a:ext>
            </a:extLst>
          </p:cNvPr>
          <p:cNvSpPr txBox="1"/>
          <p:nvPr/>
        </p:nvSpPr>
        <p:spPr>
          <a:xfrm>
            <a:off x="8496300" y="3337477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A40D6A-9F66-0A7A-102A-0F4987C1E4D2}"/>
              </a:ext>
            </a:extLst>
          </p:cNvPr>
          <p:cNvSpPr txBox="1"/>
          <p:nvPr/>
        </p:nvSpPr>
        <p:spPr>
          <a:xfrm>
            <a:off x="8188187" y="333747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59CF437-8482-E504-5B21-5795139AEF67}"/>
              </a:ext>
            </a:extLst>
          </p:cNvPr>
          <p:cNvSpPr txBox="1"/>
          <p:nvPr/>
        </p:nvSpPr>
        <p:spPr>
          <a:xfrm>
            <a:off x="7840317" y="333747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913A1A1-C620-D4C3-EE31-D43D097177B5}"/>
              </a:ext>
            </a:extLst>
          </p:cNvPr>
          <p:cNvSpPr txBox="1"/>
          <p:nvPr/>
        </p:nvSpPr>
        <p:spPr>
          <a:xfrm>
            <a:off x="7412934" y="332753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026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AF0577-B2C7-82E0-EB53-75BB6A24C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654" y="942160"/>
            <a:ext cx="3630993" cy="440397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450A20E-9969-D27D-EF9B-AEA3804C851B}"/>
              </a:ext>
            </a:extLst>
          </p:cNvPr>
          <p:cNvGrpSpPr/>
          <p:nvPr/>
        </p:nvGrpSpPr>
        <p:grpSpPr>
          <a:xfrm>
            <a:off x="2507275" y="1640232"/>
            <a:ext cx="3198198" cy="1781304"/>
            <a:chOff x="9052963" y="2356270"/>
            <a:chExt cx="2725120" cy="17813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C96E820-BDA7-161E-1364-3110105FB931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endPara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2A45917-725E-1FD7-8704-C318F3B8D79A}"/>
                </a:ext>
              </a:extLst>
            </p:cNvPr>
            <p:cNvSpPr txBox="1"/>
            <p:nvPr/>
          </p:nvSpPr>
          <p:spPr>
            <a:xfrm>
              <a:off x="9487524" y="2356270"/>
              <a:ext cx="1876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21 219</a:t>
              </a:r>
              <a:endPara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A1F5B5E-836E-3A0D-B7F5-3B1FEF6BBDBB}"/>
                </a:ext>
              </a:extLst>
            </p:cNvPr>
            <p:cNvSpPr txBox="1"/>
            <p:nvPr/>
          </p:nvSpPr>
          <p:spPr>
            <a:xfrm>
              <a:off x="9124383" y="2814135"/>
              <a:ext cx="26537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   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      4 </a:t>
              </a:r>
              <a:endPara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B8341AE-9045-52E2-1165-4D0C2FC84F27}"/>
                </a:ext>
              </a:extLst>
            </p:cNvPr>
            <p:cNvSpPr txBox="1"/>
            <p:nvPr/>
          </p:nvSpPr>
          <p:spPr>
            <a:xfrm>
              <a:off x="9052963" y="2883499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x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7367EB3-6359-7DA5-08B0-26451EA957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94864" y="4044198"/>
              <a:ext cx="1604507" cy="0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EACF63-ECBB-D09F-5F99-BFB54C02593A}"/>
              </a:ext>
            </a:extLst>
          </p:cNvPr>
          <p:cNvSpPr txBox="1"/>
          <p:nvPr/>
        </p:nvSpPr>
        <p:spPr>
          <a:xfrm>
            <a:off x="4638675" y="3318427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51931AF-FF87-BA6F-426F-AEEA220E3575}"/>
              </a:ext>
            </a:extLst>
          </p:cNvPr>
          <p:cNvSpPr txBox="1"/>
          <p:nvPr/>
        </p:nvSpPr>
        <p:spPr>
          <a:xfrm>
            <a:off x="4330562" y="331842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C724E8E-165C-C9CB-A0D6-77BEED12A5EF}"/>
              </a:ext>
            </a:extLst>
          </p:cNvPr>
          <p:cNvSpPr txBox="1"/>
          <p:nvPr/>
        </p:nvSpPr>
        <p:spPr>
          <a:xfrm>
            <a:off x="3982692" y="331842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556B92-49FA-1798-8281-DD156BBCA2EE}"/>
              </a:ext>
            </a:extLst>
          </p:cNvPr>
          <p:cNvSpPr txBox="1"/>
          <p:nvPr/>
        </p:nvSpPr>
        <p:spPr>
          <a:xfrm>
            <a:off x="3555309" y="330848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5ACE505-1CB1-B122-9D76-AB0D9A57A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279" y="961210"/>
            <a:ext cx="3630993" cy="440397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9E9E353-BA02-DBFF-772F-EBC4D96E27A8}"/>
              </a:ext>
            </a:extLst>
          </p:cNvPr>
          <p:cNvGrpSpPr/>
          <p:nvPr/>
        </p:nvGrpSpPr>
        <p:grpSpPr>
          <a:xfrm>
            <a:off x="6393478" y="1735482"/>
            <a:ext cx="3063195" cy="1676529"/>
            <a:chOff x="9077311" y="2432470"/>
            <a:chExt cx="2610086" cy="16765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FC1E0C4-714F-8611-D6D3-38BEEC93975F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endPara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2F702EB-D5A4-3768-F018-E271C271EA35}"/>
                </a:ext>
              </a:extLst>
            </p:cNvPr>
            <p:cNvSpPr txBox="1"/>
            <p:nvPr/>
          </p:nvSpPr>
          <p:spPr>
            <a:xfrm>
              <a:off x="9562399" y="2432470"/>
              <a:ext cx="20096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11 081</a:t>
              </a:r>
              <a:endPara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4F98A23-A8EF-3BF7-7666-6E6370FF6FA6}"/>
                </a:ext>
              </a:extLst>
            </p:cNvPr>
            <p:cNvSpPr txBox="1"/>
            <p:nvPr/>
          </p:nvSpPr>
          <p:spPr>
            <a:xfrm>
              <a:off x="9132500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   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      6 </a:t>
              </a:r>
              <a:endPara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E66FAC9-9C13-29D9-5C17-6C54C64CC172}"/>
                </a:ext>
              </a:extLst>
            </p:cNvPr>
            <p:cNvSpPr txBox="1"/>
            <p:nvPr/>
          </p:nvSpPr>
          <p:spPr>
            <a:xfrm>
              <a:off x="9077311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x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5E59896-56FC-5BB5-1BEB-755596BB78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24719" y="4044198"/>
              <a:ext cx="1474654" cy="0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3D7F13D8-A6E2-5E3A-4B8F-737792DF8727}"/>
              </a:ext>
            </a:extLst>
          </p:cNvPr>
          <p:cNvSpPr txBox="1"/>
          <p:nvPr/>
        </p:nvSpPr>
        <p:spPr>
          <a:xfrm>
            <a:off x="8496300" y="3337477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8EB0E5EA-F7AE-9F72-688B-6BE51218E2BF}"/>
              </a:ext>
            </a:extLst>
          </p:cNvPr>
          <p:cNvSpPr txBox="1"/>
          <p:nvPr/>
        </p:nvSpPr>
        <p:spPr>
          <a:xfrm>
            <a:off x="8188187" y="333747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EAE9364-70F7-19BD-3C35-B7D9AB1CD749}"/>
              </a:ext>
            </a:extLst>
          </p:cNvPr>
          <p:cNvSpPr txBox="1"/>
          <p:nvPr/>
        </p:nvSpPr>
        <p:spPr>
          <a:xfrm>
            <a:off x="7840317" y="333747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D5DE0F51-4526-3877-76F4-171FF89D7AEC}"/>
              </a:ext>
            </a:extLst>
          </p:cNvPr>
          <p:cNvSpPr txBox="1"/>
          <p:nvPr/>
        </p:nvSpPr>
        <p:spPr>
          <a:xfrm>
            <a:off x="7412934" y="332753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D92557B9-0681-3CF6-C4EA-69F50326733F}"/>
              </a:ext>
            </a:extLst>
          </p:cNvPr>
          <p:cNvSpPr txBox="1"/>
          <p:nvPr/>
        </p:nvSpPr>
        <p:spPr>
          <a:xfrm>
            <a:off x="3193359" y="330848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0FEFE68C-7563-70B6-1A9A-74AF7A12DDB2}"/>
              </a:ext>
            </a:extLst>
          </p:cNvPr>
          <p:cNvSpPr txBox="1"/>
          <p:nvPr/>
        </p:nvSpPr>
        <p:spPr>
          <a:xfrm>
            <a:off x="7098609" y="334658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4707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9C59A6-555F-F3CC-DCFA-6FDA3321F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654" y="942160"/>
            <a:ext cx="3630993" cy="440397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FF282CA-2445-7339-41AE-E22F81EDA290}"/>
              </a:ext>
            </a:extLst>
          </p:cNvPr>
          <p:cNvGrpSpPr/>
          <p:nvPr/>
        </p:nvGrpSpPr>
        <p:grpSpPr>
          <a:xfrm>
            <a:off x="2591095" y="1640232"/>
            <a:ext cx="3114380" cy="1781304"/>
            <a:chOff x="9124383" y="2356270"/>
            <a:chExt cx="2653700" cy="17813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0FFA6E8-9FAB-CA39-09BC-631418F91662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endPara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E25DE73-8D5D-AE49-7A91-D640DECFA601}"/>
                </a:ext>
              </a:extLst>
            </p:cNvPr>
            <p:cNvSpPr txBox="1"/>
            <p:nvPr/>
          </p:nvSpPr>
          <p:spPr>
            <a:xfrm>
              <a:off x="10227917" y="2356270"/>
              <a:ext cx="11362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825</a:t>
              </a:r>
              <a:endPara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E6E2165-EA28-68E4-1E57-474EE3C11977}"/>
                </a:ext>
              </a:extLst>
            </p:cNvPr>
            <p:cNvSpPr txBox="1"/>
            <p:nvPr/>
          </p:nvSpPr>
          <p:spPr>
            <a:xfrm>
              <a:off x="9124383" y="2814135"/>
              <a:ext cx="26537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   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      3 </a:t>
              </a:r>
              <a:endPara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DD2D989-7CA5-0A2C-4752-44C7174FD5BA}"/>
                </a:ext>
              </a:extLst>
            </p:cNvPr>
            <p:cNvSpPr txBox="1"/>
            <p:nvPr/>
          </p:nvSpPr>
          <p:spPr>
            <a:xfrm>
              <a:off x="9791524" y="2883499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x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8E5982E8-49DA-FCF8-264F-DA9A04CA60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68497" y="4044198"/>
              <a:ext cx="930873" cy="0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967CA0-5480-5370-AC7C-DA5787C71605}"/>
              </a:ext>
            </a:extLst>
          </p:cNvPr>
          <p:cNvSpPr txBox="1"/>
          <p:nvPr/>
        </p:nvSpPr>
        <p:spPr>
          <a:xfrm>
            <a:off x="4638675" y="3318427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F674471-A187-A362-BE71-AD774BFF16CC}"/>
              </a:ext>
            </a:extLst>
          </p:cNvPr>
          <p:cNvSpPr txBox="1"/>
          <p:nvPr/>
        </p:nvSpPr>
        <p:spPr>
          <a:xfrm>
            <a:off x="4330562" y="331842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803E364-5716-584E-38B3-3D15F49BD730}"/>
              </a:ext>
            </a:extLst>
          </p:cNvPr>
          <p:cNvSpPr txBox="1"/>
          <p:nvPr/>
        </p:nvSpPr>
        <p:spPr>
          <a:xfrm>
            <a:off x="3619500" y="3327952"/>
            <a:ext cx="1040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24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8A50267-93CF-26AE-7F7C-331A7ABD2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279" y="961210"/>
            <a:ext cx="3630993" cy="440397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9EEFE7D-6629-EEA0-A9FE-2CC0D707E04D}"/>
              </a:ext>
            </a:extLst>
          </p:cNvPr>
          <p:cNvGrpSpPr/>
          <p:nvPr/>
        </p:nvGrpSpPr>
        <p:grpSpPr>
          <a:xfrm>
            <a:off x="6393478" y="1735482"/>
            <a:ext cx="3063195" cy="1676529"/>
            <a:chOff x="9077311" y="2432470"/>
            <a:chExt cx="2610086" cy="16765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8977D53-713F-6054-DD16-D16A6DE48E23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endPara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FFBB626-44A4-34E3-637E-4B17DD6EC619}"/>
                </a:ext>
              </a:extLst>
            </p:cNvPr>
            <p:cNvSpPr txBox="1"/>
            <p:nvPr/>
          </p:nvSpPr>
          <p:spPr>
            <a:xfrm>
              <a:off x="9757183" y="2432470"/>
              <a:ext cx="18148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2 418</a:t>
              </a:r>
              <a:endPara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7E6A37E-5393-217C-ECAA-672033849DF2}"/>
                </a:ext>
              </a:extLst>
            </p:cNvPr>
            <p:cNvSpPr txBox="1"/>
            <p:nvPr/>
          </p:nvSpPr>
          <p:spPr>
            <a:xfrm>
              <a:off x="9197175" y="2785560"/>
              <a:ext cx="24902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   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     4</a:t>
              </a:r>
              <a:endPara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A2DD294-AABD-69CB-5EAC-52571B31EB72}"/>
                </a:ext>
              </a:extLst>
            </p:cNvPr>
            <p:cNvSpPr txBox="1"/>
            <p:nvPr/>
          </p:nvSpPr>
          <p:spPr>
            <a:xfrm>
              <a:off x="9077311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x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A25C8A2E-4729-A44D-2676-5B7968752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24719" y="4044198"/>
              <a:ext cx="1474654" cy="0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D1C08842-21FC-B1B3-2CCD-26D1DEA79F0F}"/>
              </a:ext>
            </a:extLst>
          </p:cNvPr>
          <p:cNvSpPr txBox="1"/>
          <p:nvPr/>
        </p:nvSpPr>
        <p:spPr>
          <a:xfrm>
            <a:off x="8429625" y="3337477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6E30F675-7EC4-ED50-D2B0-39089DC8A5D4}"/>
              </a:ext>
            </a:extLst>
          </p:cNvPr>
          <p:cNvSpPr txBox="1"/>
          <p:nvPr/>
        </p:nvSpPr>
        <p:spPr>
          <a:xfrm>
            <a:off x="8121512" y="333747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BC97E9B0-1034-BCEF-78BF-97D3F6F6F561}"/>
              </a:ext>
            </a:extLst>
          </p:cNvPr>
          <p:cNvSpPr txBox="1"/>
          <p:nvPr/>
        </p:nvSpPr>
        <p:spPr>
          <a:xfrm>
            <a:off x="7773642" y="333747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4B8E117-DD3B-043B-F6DD-E59B5C77280D}"/>
              </a:ext>
            </a:extLst>
          </p:cNvPr>
          <p:cNvSpPr txBox="1"/>
          <p:nvPr/>
        </p:nvSpPr>
        <p:spPr>
          <a:xfrm>
            <a:off x="7346259" y="332753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951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581018" y="623117"/>
            <a:ext cx="11186159" cy="609834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7">
              <a:buClr>
                <a:srgbClr val="000000"/>
              </a:buClr>
            </a:pPr>
            <a:endParaRPr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668A0A-1F20-DFFA-B0A4-FB486F600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637" y="942160"/>
            <a:ext cx="3630993" cy="440397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6D8F398-6A3B-B712-2F9E-53E344A81102}"/>
              </a:ext>
            </a:extLst>
          </p:cNvPr>
          <p:cNvGrpSpPr/>
          <p:nvPr/>
        </p:nvGrpSpPr>
        <p:grpSpPr>
          <a:xfrm>
            <a:off x="2507275" y="1640232"/>
            <a:ext cx="3198198" cy="1781304"/>
            <a:chOff x="9052963" y="2356270"/>
            <a:chExt cx="2725120" cy="17813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A649991-AFA3-80C0-3535-895941F1E4D7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endPara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587CED0-1E14-5349-4AB6-91FC1E1F818C}"/>
                </a:ext>
              </a:extLst>
            </p:cNvPr>
            <p:cNvSpPr txBox="1"/>
            <p:nvPr/>
          </p:nvSpPr>
          <p:spPr>
            <a:xfrm>
              <a:off x="9487524" y="2356270"/>
              <a:ext cx="1876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11 </a:t>
              </a:r>
              <a:r>
                <a:rPr kumimoji="0" lang="en-US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405</a:t>
              </a:r>
              <a:endPara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3E8261F-94E7-3D0F-A3B6-175A4A65D0B5}"/>
                </a:ext>
              </a:extLst>
            </p:cNvPr>
            <p:cNvSpPr txBox="1"/>
            <p:nvPr/>
          </p:nvSpPr>
          <p:spPr>
            <a:xfrm>
              <a:off x="9124383" y="2814135"/>
              <a:ext cx="26537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   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      7 </a:t>
              </a:r>
              <a:endPara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4DDEA6E-8474-1F15-0352-9FDB1CF9E947}"/>
                </a:ext>
              </a:extLst>
            </p:cNvPr>
            <p:cNvSpPr txBox="1"/>
            <p:nvPr/>
          </p:nvSpPr>
          <p:spPr>
            <a:xfrm>
              <a:off x="9052963" y="2883499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x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9B38408-3562-1361-1054-EC9D811AD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94864" y="4044198"/>
              <a:ext cx="1604507" cy="0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6FEE82-B87C-BDCF-664E-4E89D1DC1CD3}"/>
              </a:ext>
            </a:extLst>
          </p:cNvPr>
          <p:cNvSpPr txBox="1"/>
          <p:nvPr/>
        </p:nvSpPr>
        <p:spPr>
          <a:xfrm>
            <a:off x="4638675" y="3318427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A80BC31-9AC6-BD18-4EEC-49CD08E95ECA}"/>
              </a:ext>
            </a:extLst>
          </p:cNvPr>
          <p:cNvSpPr txBox="1"/>
          <p:nvPr/>
        </p:nvSpPr>
        <p:spPr>
          <a:xfrm>
            <a:off x="4330562" y="331842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9D5B01-2F49-B27F-7D66-E758D83A2885}"/>
              </a:ext>
            </a:extLst>
          </p:cNvPr>
          <p:cNvSpPr txBox="1"/>
          <p:nvPr/>
        </p:nvSpPr>
        <p:spPr>
          <a:xfrm>
            <a:off x="3982692" y="331842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FC23E01-BA4B-CA08-599D-0621F4207163}"/>
              </a:ext>
            </a:extLst>
          </p:cNvPr>
          <p:cNvSpPr txBox="1"/>
          <p:nvPr/>
        </p:nvSpPr>
        <p:spPr>
          <a:xfrm>
            <a:off x="3555309" y="330848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14F4AC3-191A-AA52-DE16-0FC67126F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279" y="961210"/>
            <a:ext cx="3630993" cy="440397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2DE89C7-9AB9-F067-ECBC-882AAA79777A}"/>
              </a:ext>
            </a:extLst>
          </p:cNvPr>
          <p:cNvGrpSpPr/>
          <p:nvPr/>
        </p:nvGrpSpPr>
        <p:grpSpPr>
          <a:xfrm>
            <a:off x="6393478" y="1735482"/>
            <a:ext cx="3063195" cy="1676529"/>
            <a:chOff x="9077311" y="2432470"/>
            <a:chExt cx="2610086" cy="16765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8021BE4-BEAC-2DA4-2522-FCF0E9F1E504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endPara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37E2B37-523C-475B-0FA6-DFE63C289EDC}"/>
                </a:ext>
              </a:extLst>
            </p:cNvPr>
            <p:cNvSpPr txBox="1"/>
            <p:nvPr/>
          </p:nvSpPr>
          <p:spPr>
            <a:xfrm>
              <a:off x="9562399" y="2432470"/>
              <a:ext cx="20096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12 091</a:t>
              </a:r>
              <a:endPara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D78FE25-2BA1-2D23-50F5-964D3A7168A8}"/>
                </a:ext>
              </a:extLst>
            </p:cNvPr>
            <p:cNvSpPr txBox="1"/>
            <p:nvPr/>
          </p:nvSpPr>
          <p:spPr>
            <a:xfrm>
              <a:off x="9132500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   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      8 </a:t>
              </a:r>
              <a:endPara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24C94E9-5D8C-C3A2-2638-DC8CAA21075D}"/>
                </a:ext>
              </a:extLst>
            </p:cNvPr>
            <p:cNvSpPr txBox="1"/>
            <p:nvPr/>
          </p:nvSpPr>
          <p:spPr>
            <a:xfrm>
              <a:off x="9077311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x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CF1F4F6D-F208-F3C7-2A59-484E10423B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24719" y="4044198"/>
              <a:ext cx="1474654" cy="0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C7A3CD6-C698-B508-3C79-62E15BC9BDB7}"/>
              </a:ext>
            </a:extLst>
          </p:cNvPr>
          <p:cNvSpPr txBox="1"/>
          <p:nvPr/>
        </p:nvSpPr>
        <p:spPr>
          <a:xfrm>
            <a:off x="8496300" y="3337477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871732C-A0C5-23F2-0C44-05AD2F65B0FC}"/>
              </a:ext>
            </a:extLst>
          </p:cNvPr>
          <p:cNvSpPr txBox="1"/>
          <p:nvPr/>
        </p:nvSpPr>
        <p:spPr>
          <a:xfrm>
            <a:off x="8188187" y="333747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2A7BF23B-421F-9A60-C96B-00B772DFC513}"/>
              </a:ext>
            </a:extLst>
          </p:cNvPr>
          <p:cNvSpPr txBox="1"/>
          <p:nvPr/>
        </p:nvSpPr>
        <p:spPr>
          <a:xfrm>
            <a:off x="7840317" y="333747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777E7392-667F-B2A8-A0E2-73F71E0B44E5}"/>
              </a:ext>
            </a:extLst>
          </p:cNvPr>
          <p:cNvSpPr txBox="1"/>
          <p:nvPr/>
        </p:nvSpPr>
        <p:spPr>
          <a:xfrm>
            <a:off x="7412934" y="332753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268661AD-1486-EF8F-CE9E-2DE310F30700}"/>
              </a:ext>
            </a:extLst>
          </p:cNvPr>
          <p:cNvSpPr txBox="1"/>
          <p:nvPr/>
        </p:nvSpPr>
        <p:spPr>
          <a:xfrm>
            <a:off x="3193359" y="330848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3299EEA-86DC-6A5E-CE52-28C7D6A7B04A}"/>
              </a:ext>
            </a:extLst>
          </p:cNvPr>
          <p:cNvSpPr txBox="1"/>
          <p:nvPr/>
        </p:nvSpPr>
        <p:spPr>
          <a:xfrm>
            <a:off x="7070034" y="330848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29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397533" y="429085"/>
            <a:ext cx="11186159" cy="609834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377">
              <a:buClr>
                <a:srgbClr val="000000"/>
              </a:buClr>
            </a:pPr>
            <a:endParaRPr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682440" y="776331"/>
            <a:ext cx="809469" cy="76449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</a:pPr>
            <a:r>
              <a:rPr lang="en-US" sz="2800" b="1" kern="0" dirty="0">
                <a:solidFill>
                  <a:srgbClr val="FFFFF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8780" y="896969"/>
            <a:ext cx="356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Đặt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tính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rồi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tính</a:t>
            </a:r>
            <a:endParaRPr lang="en-US" sz="28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AEDCBF-6451-91CE-606A-ACD80C101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4" y="1950342"/>
            <a:ext cx="10833476" cy="29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6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261</Words>
  <Application>Microsoft Office PowerPoint</Application>
  <PresentationFormat>Custom</PresentationFormat>
  <Paragraphs>137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主题​​</vt:lpstr>
      <vt:lpstr>1_Office Theme</vt:lpstr>
      <vt:lpstr>2_Office Theme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15</cp:revision>
  <dcterms:created xsi:type="dcterms:W3CDTF">2023-02-24T13:53:14Z</dcterms:created>
  <dcterms:modified xsi:type="dcterms:W3CDTF">2025-03-05T03:50:30Z</dcterms:modified>
</cp:coreProperties>
</file>