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</p:sldMasterIdLst>
  <p:notesMasterIdLst>
    <p:notesMasterId r:id="rId10"/>
  </p:notesMasterIdLst>
  <p:sldIdLst>
    <p:sldId id="375" r:id="rId3"/>
    <p:sldId id="257" r:id="rId4"/>
    <p:sldId id="858" r:id="rId5"/>
    <p:sldId id="866" r:id="rId6"/>
    <p:sldId id="915" r:id="rId7"/>
    <p:sldId id="872" r:id="rId8"/>
    <p:sldId id="29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-25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056DB-31E4-4EDD-A97B-92068DE59CD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90764-4971-4798-A97B-664350A47A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5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1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58263A-8B08-4430-845F-671ED8FE3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F41E0FB-A360-4BAC-9DC6-C70AA4F0E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252451E-C742-4EF5-ABC6-5EBA382FB1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0D26439-3F76-487C-A054-712FDE44E9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7ED0EBF-00AD-4FD0-872F-FBF1DD1E67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CEBDF60-DFC7-48DD-B2DB-B9F3A5A5B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E17-4647-4A7D-8A4F-E34FC229D3E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8F14F8C-BA00-4141-83DD-A441A3BD8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50235D8-80D2-4DE2-9CC7-2B01295CB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2C8B-08E7-462E-907E-029E5E145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2FD101-CE39-44DD-90A5-5C9FC737B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D8EEA3C-11E7-490A-B624-CA8F0331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E17-4647-4A7D-8A4F-E34FC229D3E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ED2406E-048F-48B6-9482-825DC2EE5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BCD2FD7-F310-4580-BC08-465B9868A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2C8B-08E7-462E-907E-029E5E145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09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0D120B2-A948-4725-B6B9-3B00BE9EE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E17-4647-4A7D-8A4F-E34FC229D3E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76D111C-084C-4314-84E6-5224B8065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AB2CE1A-5607-4F02-ACD9-1142CCFA6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2C8B-08E7-462E-907E-029E5E145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70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4BF994-288D-4241-82B9-DFFD4B6B1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762A518-D6D3-4E89-8A31-307EEB6F3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74A3BEE-6085-4C83-8A0B-3D669800C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A2011C-27C6-44AD-B3F7-8B56B62DE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E17-4647-4A7D-8A4F-E34FC229D3E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041FD29-519F-4370-BCD3-F924B949D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2F260AF-34E1-41B5-988A-CD2EA084A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2C8B-08E7-462E-907E-029E5E145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10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ED6C00-D995-40E4-A07C-922172021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578F1D4-5A52-4F3D-A0DF-A2ABED533A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6613ACB-9801-46A7-B40F-93FD02AC8D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A7A29B-234A-47D6-B121-5188D5EB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E17-4647-4A7D-8A4F-E34FC229D3E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75382ED-FDD3-4B39-BD62-4E62C317E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9729BE5-C887-45C4-96A4-F3029196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2C8B-08E7-462E-907E-029E5E145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72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B4B96E-994C-4A9A-9B79-705E3C0A4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F7BB5AE-7169-4D1B-A6DF-57879CEF1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E93E42-DF4E-461D-ADDD-36924241F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E17-4647-4A7D-8A4F-E34FC229D3E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1F4C4B-427A-4FD0-A428-B62945A95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5FB5CD-076E-4250-A1A1-80216A04B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2C8B-08E7-462E-907E-029E5E145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66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3045A2D-F4B8-453D-B6FC-B5F60E38F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5F1453D-6E23-44F9-85AC-8FC04BDF1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A7A59B0-1BDF-4556-854F-7A8FB3E1F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E17-4647-4A7D-8A4F-E34FC229D3E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F6B231-1224-4AE2-A453-AB7EB3A6B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372B0DF-A875-4D50-BEBD-ABE5758FA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2C8B-08E7-462E-907E-029E5E145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73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16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35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7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A62067-8FB6-4BAD-ADC9-3348EC94A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F47BDC1-C763-4A08-8F4B-D24C350B78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056336D-55A5-4ED2-98A8-758E64598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E17-4647-4A7D-8A4F-E34FC229D3E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F1FD55-FAF6-4F9B-AF19-F7B5F733A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24AC2D-2915-421D-A980-13408D4CB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2C8B-08E7-462E-907E-029E5E145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49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C5F3D9-999C-4453-9E2F-7DD500D93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C4DC6EF-B4D8-4D75-8B77-0F6FC4DEE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23F16E-692B-44B8-AD71-E2772DCD0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E17-4647-4A7D-8A4F-E34FC229D3E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E0C1F6-EDF0-4E4E-953F-A09ABFC16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F9C4D3-64C9-4EC7-8A90-98543AD65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2C8B-08E7-462E-907E-029E5E145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6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433575-BD26-428D-B581-BAEFD2C32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B8CEC20-0290-4D19-8978-0DFD86E63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9D3E21-D063-4F22-81CF-EF987E4A5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E17-4647-4A7D-8A4F-E34FC229D3E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3105B8-CEFF-4B0D-9412-4C8A7DCA9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BD16DE-806B-41C0-A941-2B66ADAC6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2C8B-08E7-462E-907E-029E5E145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1E708F-FC74-46CC-AA34-813F733C9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DE9414-2703-4511-95DE-CE2AFE8237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2695688-D5D9-43B7-8D0C-A669A94EB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7DBE129-BAFB-4DB8-A059-BF8133B6B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E17-4647-4A7D-8A4F-E34FC229D3E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6644BC0-2C7B-4B12-A34C-B7364E1E2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0AE30E-FAD0-43B9-B2F1-829A2E21E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2C8B-08E7-462E-907E-029E5E145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4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>
            <a:grpSpLocks noGrp="1" noSelect="1" noRot="1" noMove="1" noResize="1"/>
          </p:cNvGrpSpPr>
          <p:nvPr userDrawn="1">
            <p:custDataLst>
              <p:tags r:id="rId7"/>
            </p:custDataLst>
          </p:nvPr>
        </p:nvGrpSpPr>
        <p:grpSpPr>
          <a:xfrm>
            <a:off x="-2202100" y="-2224223"/>
            <a:ext cx="16596200" cy="11284323"/>
            <a:chOff x="-2202100" y="-2224223"/>
            <a:chExt cx="16596200" cy="11284323"/>
          </a:xfrm>
        </p:grpSpPr>
        <p:sp>
          <p:nvSpPr>
            <p:cNvPr id="12" name="Rectangle 11"/>
            <p:cNvSpPr/>
            <p:nvPr/>
          </p:nvSpPr>
          <p:spPr>
            <a:xfrm>
              <a:off x="4851540" y="8494776"/>
              <a:ext cx="2488920" cy="565324"/>
            </a:xfrm>
            <a:prstGeom prst="rect">
              <a:avLst/>
            </a:prstGeom>
            <a:noFill/>
            <a:ln w="2159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006988" y="8647176"/>
              <a:ext cx="2178025" cy="260524"/>
            </a:xfrm>
            <a:custGeom>
              <a:avLst/>
              <a:gdLst/>
              <a:ahLst/>
              <a:cxnLst/>
              <a:rect l="l" t="t" r="r" b="b"/>
              <a:pathLst>
                <a:path w="2178025" h="260524">
                  <a:moveTo>
                    <a:pt x="1807648" y="222182"/>
                  </a:moveTo>
                  <a:cubicBezTo>
                    <a:pt x="1814010" y="222182"/>
                    <a:pt x="1818838" y="223968"/>
                    <a:pt x="1822130" y="227540"/>
                  </a:cubicBezTo>
                  <a:cubicBezTo>
                    <a:pt x="1825423" y="231111"/>
                    <a:pt x="1827070" y="235576"/>
                    <a:pt x="1827070" y="240934"/>
                  </a:cubicBezTo>
                  <a:cubicBezTo>
                    <a:pt x="1827070" y="246069"/>
                    <a:pt x="1825423" y="250366"/>
                    <a:pt x="1822130" y="253826"/>
                  </a:cubicBezTo>
                  <a:cubicBezTo>
                    <a:pt x="1818838" y="257287"/>
                    <a:pt x="1814010" y="259017"/>
                    <a:pt x="1807648" y="259017"/>
                  </a:cubicBezTo>
                  <a:cubicBezTo>
                    <a:pt x="1801285" y="259017"/>
                    <a:pt x="1796513" y="257287"/>
                    <a:pt x="1793332" y="253826"/>
                  </a:cubicBezTo>
                  <a:cubicBezTo>
                    <a:pt x="1790151" y="250366"/>
                    <a:pt x="1788560" y="246069"/>
                    <a:pt x="1788560" y="240934"/>
                  </a:cubicBezTo>
                  <a:cubicBezTo>
                    <a:pt x="1788560" y="235576"/>
                    <a:pt x="1790151" y="231111"/>
                    <a:pt x="1793332" y="227540"/>
                  </a:cubicBezTo>
                  <a:cubicBezTo>
                    <a:pt x="1796513" y="223968"/>
                    <a:pt x="1801285" y="222182"/>
                    <a:pt x="1807648" y="222182"/>
                  </a:cubicBezTo>
                  <a:close/>
                  <a:moveTo>
                    <a:pt x="807523" y="222182"/>
                  </a:moveTo>
                  <a:cubicBezTo>
                    <a:pt x="813885" y="222182"/>
                    <a:pt x="818713" y="223968"/>
                    <a:pt x="822005" y="227540"/>
                  </a:cubicBezTo>
                  <a:cubicBezTo>
                    <a:pt x="825298" y="231111"/>
                    <a:pt x="826945" y="235576"/>
                    <a:pt x="826945" y="240934"/>
                  </a:cubicBezTo>
                  <a:cubicBezTo>
                    <a:pt x="826945" y="246069"/>
                    <a:pt x="825298" y="250366"/>
                    <a:pt x="822005" y="253826"/>
                  </a:cubicBezTo>
                  <a:cubicBezTo>
                    <a:pt x="818713" y="257287"/>
                    <a:pt x="813885" y="259017"/>
                    <a:pt x="807523" y="259017"/>
                  </a:cubicBezTo>
                  <a:cubicBezTo>
                    <a:pt x="801160" y="259017"/>
                    <a:pt x="796388" y="257287"/>
                    <a:pt x="793207" y="253826"/>
                  </a:cubicBezTo>
                  <a:cubicBezTo>
                    <a:pt x="790026" y="250366"/>
                    <a:pt x="788435" y="246069"/>
                    <a:pt x="788435" y="240934"/>
                  </a:cubicBezTo>
                  <a:cubicBezTo>
                    <a:pt x="788435" y="235576"/>
                    <a:pt x="790026" y="231111"/>
                    <a:pt x="793207" y="227540"/>
                  </a:cubicBezTo>
                  <a:cubicBezTo>
                    <a:pt x="796388" y="223968"/>
                    <a:pt x="801160" y="222182"/>
                    <a:pt x="807523" y="222182"/>
                  </a:cubicBezTo>
                  <a:close/>
                  <a:moveTo>
                    <a:pt x="1488076" y="98952"/>
                  </a:moveTo>
                  <a:cubicBezTo>
                    <a:pt x="1472896" y="98952"/>
                    <a:pt x="1461064" y="104812"/>
                    <a:pt x="1452581" y="116532"/>
                  </a:cubicBezTo>
                  <a:cubicBezTo>
                    <a:pt x="1444098" y="128253"/>
                    <a:pt x="1439856" y="145610"/>
                    <a:pt x="1439856" y="168604"/>
                  </a:cubicBezTo>
                  <a:cubicBezTo>
                    <a:pt x="1439856" y="189142"/>
                    <a:pt x="1444098" y="205215"/>
                    <a:pt x="1452581" y="216824"/>
                  </a:cubicBezTo>
                  <a:cubicBezTo>
                    <a:pt x="1461064" y="228433"/>
                    <a:pt x="1472784" y="234237"/>
                    <a:pt x="1487741" y="234237"/>
                  </a:cubicBezTo>
                  <a:cubicBezTo>
                    <a:pt x="1507387" y="234237"/>
                    <a:pt x="1521730" y="225419"/>
                    <a:pt x="1530771" y="207783"/>
                  </a:cubicBezTo>
                  <a:lnTo>
                    <a:pt x="1530771" y="124569"/>
                  </a:lnTo>
                  <a:cubicBezTo>
                    <a:pt x="1521507" y="107491"/>
                    <a:pt x="1507275" y="98952"/>
                    <a:pt x="1488076" y="98952"/>
                  </a:cubicBezTo>
                  <a:close/>
                  <a:moveTo>
                    <a:pt x="1678241" y="98115"/>
                  </a:moveTo>
                  <a:cubicBezTo>
                    <a:pt x="1665740" y="98115"/>
                    <a:pt x="1655248" y="102663"/>
                    <a:pt x="1646764" y="111761"/>
                  </a:cubicBezTo>
                  <a:cubicBezTo>
                    <a:pt x="1638281" y="120858"/>
                    <a:pt x="1633035" y="133610"/>
                    <a:pt x="1631026" y="150019"/>
                  </a:cubicBezTo>
                  <a:lnTo>
                    <a:pt x="1721774" y="150019"/>
                  </a:lnTo>
                  <a:lnTo>
                    <a:pt x="1721774" y="147675"/>
                  </a:lnTo>
                  <a:cubicBezTo>
                    <a:pt x="1720881" y="131936"/>
                    <a:pt x="1716639" y="119742"/>
                    <a:pt x="1709049" y="111091"/>
                  </a:cubicBezTo>
                  <a:cubicBezTo>
                    <a:pt x="1701459" y="102440"/>
                    <a:pt x="1691190" y="98115"/>
                    <a:pt x="1678241" y="98115"/>
                  </a:cubicBezTo>
                  <a:close/>
                  <a:moveTo>
                    <a:pt x="1855700" y="76014"/>
                  </a:moveTo>
                  <a:lnTo>
                    <a:pt x="1887345" y="76014"/>
                  </a:lnTo>
                  <a:lnTo>
                    <a:pt x="1933389" y="215150"/>
                  </a:lnTo>
                  <a:lnTo>
                    <a:pt x="1978260" y="76014"/>
                  </a:lnTo>
                  <a:lnTo>
                    <a:pt x="2009905" y="76014"/>
                  </a:lnTo>
                  <a:lnTo>
                    <a:pt x="1944941" y="257175"/>
                  </a:lnTo>
                  <a:lnTo>
                    <a:pt x="1921334" y="257175"/>
                  </a:lnTo>
                  <a:close/>
                  <a:moveTo>
                    <a:pt x="1333370" y="76014"/>
                  </a:moveTo>
                  <a:lnTo>
                    <a:pt x="1364344" y="76014"/>
                  </a:lnTo>
                  <a:lnTo>
                    <a:pt x="1364344" y="257175"/>
                  </a:lnTo>
                  <a:lnTo>
                    <a:pt x="1333370" y="257175"/>
                  </a:lnTo>
                  <a:close/>
                  <a:moveTo>
                    <a:pt x="514350" y="76014"/>
                  </a:moveTo>
                  <a:lnTo>
                    <a:pt x="545157" y="76014"/>
                  </a:lnTo>
                  <a:lnTo>
                    <a:pt x="580820" y="211634"/>
                  </a:lnTo>
                  <a:lnTo>
                    <a:pt x="623013" y="76014"/>
                  </a:lnTo>
                  <a:lnTo>
                    <a:pt x="647960" y="76014"/>
                  </a:lnTo>
                  <a:lnTo>
                    <a:pt x="690990" y="214480"/>
                  </a:lnTo>
                  <a:lnTo>
                    <a:pt x="725816" y="76014"/>
                  </a:lnTo>
                  <a:lnTo>
                    <a:pt x="756791" y="76014"/>
                  </a:lnTo>
                  <a:lnTo>
                    <a:pt x="704050" y="257175"/>
                  </a:lnTo>
                  <a:lnTo>
                    <a:pt x="678935" y="257175"/>
                  </a:lnTo>
                  <a:lnTo>
                    <a:pt x="634901" y="119881"/>
                  </a:lnTo>
                  <a:lnTo>
                    <a:pt x="592038" y="257175"/>
                  </a:lnTo>
                  <a:lnTo>
                    <a:pt x="566923" y="257175"/>
                  </a:lnTo>
                  <a:close/>
                  <a:moveTo>
                    <a:pt x="257175" y="76014"/>
                  </a:moveTo>
                  <a:lnTo>
                    <a:pt x="287982" y="76014"/>
                  </a:lnTo>
                  <a:lnTo>
                    <a:pt x="323645" y="211634"/>
                  </a:lnTo>
                  <a:lnTo>
                    <a:pt x="365838" y="76014"/>
                  </a:lnTo>
                  <a:lnTo>
                    <a:pt x="390785" y="76014"/>
                  </a:lnTo>
                  <a:lnTo>
                    <a:pt x="433815" y="214480"/>
                  </a:lnTo>
                  <a:lnTo>
                    <a:pt x="468641" y="76014"/>
                  </a:lnTo>
                  <a:lnTo>
                    <a:pt x="499616" y="76014"/>
                  </a:lnTo>
                  <a:lnTo>
                    <a:pt x="446875" y="257175"/>
                  </a:lnTo>
                  <a:lnTo>
                    <a:pt x="421760" y="257175"/>
                  </a:lnTo>
                  <a:lnTo>
                    <a:pt x="377726" y="119881"/>
                  </a:lnTo>
                  <a:lnTo>
                    <a:pt x="334863" y="257175"/>
                  </a:lnTo>
                  <a:lnTo>
                    <a:pt x="309748" y="257175"/>
                  </a:lnTo>
                  <a:close/>
                  <a:moveTo>
                    <a:pt x="0" y="76014"/>
                  </a:moveTo>
                  <a:lnTo>
                    <a:pt x="30807" y="76014"/>
                  </a:lnTo>
                  <a:lnTo>
                    <a:pt x="66470" y="211634"/>
                  </a:lnTo>
                  <a:lnTo>
                    <a:pt x="108663" y="76014"/>
                  </a:lnTo>
                  <a:lnTo>
                    <a:pt x="133610" y="76014"/>
                  </a:lnTo>
                  <a:lnTo>
                    <a:pt x="176640" y="214480"/>
                  </a:lnTo>
                  <a:lnTo>
                    <a:pt x="211466" y="76014"/>
                  </a:lnTo>
                  <a:lnTo>
                    <a:pt x="242441" y="76014"/>
                  </a:lnTo>
                  <a:lnTo>
                    <a:pt x="189700" y="257175"/>
                  </a:lnTo>
                  <a:lnTo>
                    <a:pt x="164585" y="257175"/>
                  </a:lnTo>
                  <a:lnTo>
                    <a:pt x="120551" y="119881"/>
                  </a:lnTo>
                  <a:lnTo>
                    <a:pt x="77688" y="257175"/>
                  </a:lnTo>
                  <a:lnTo>
                    <a:pt x="52573" y="257175"/>
                  </a:lnTo>
                  <a:close/>
                  <a:moveTo>
                    <a:pt x="2120094" y="72666"/>
                  </a:moveTo>
                  <a:cubicBezTo>
                    <a:pt x="2158380" y="72666"/>
                    <a:pt x="2177690" y="94264"/>
                    <a:pt x="2178025" y="137461"/>
                  </a:cubicBezTo>
                  <a:lnTo>
                    <a:pt x="2178025" y="257175"/>
                  </a:lnTo>
                  <a:lnTo>
                    <a:pt x="2147050" y="257175"/>
                  </a:lnTo>
                  <a:lnTo>
                    <a:pt x="2147050" y="137294"/>
                  </a:lnTo>
                  <a:cubicBezTo>
                    <a:pt x="2146938" y="124234"/>
                    <a:pt x="2143953" y="114579"/>
                    <a:pt x="2138092" y="108328"/>
                  </a:cubicBezTo>
                  <a:cubicBezTo>
                    <a:pt x="2132232" y="102077"/>
                    <a:pt x="2123107" y="98952"/>
                    <a:pt x="2110717" y="98952"/>
                  </a:cubicBezTo>
                  <a:cubicBezTo>
                    <a:pt x="2100671" y="98952"/>
                    <a:pt x="2091853" y="101631"/>
                    <a:pt x="2084263" y="106989"/>
                  </a:cubicBezTo>
                  <a:cubicBezTo>
                    <a:pt x="2076673" y="112347"/>
                    <a:pt x="2070757" y="119379"/>
                    <a:pt x="2066515" y="128085"/>
                  </a:cubicBezTo>
                  <a:lnTo>
                    <a:pt x="2066515" y="257175"/>
                  </a:lnTo>
                  <a:lnTo>
                    <a:pt x="2035541" y="257175"/>
                  </a:lnTo>
                  <a:lnTo>
                    <a:pt x="2035541" y="76014"/>
                  </a:lnTo>
                  <a:lnTo>
                    <a:pt x="2064841" y="76014"/>
                  </a:lnTo>
                  <a:lnTo>
                    <a:pt x="2065846" y="98785"/>
                  </a:lnTo>
                  <a:cubicBezTo>
                    <a:pt x="2079687" y="81372"/>
                    <a:pt x="2097769" y="72666"/>
                    <a:pt x="2120094" y="72666"/>
                  </a:cubicBezTo>
                  <a:close/>
                  <a:moveTo>
                    <a:pt x="1678241" y="72666"/>
                  </a:moveTo>
                  <a:cubicBezTo>
                    <a:pt x="1701794" y="72666"/>
                    <a:pt x="1720099" y="80423"/>
                    <a:pt x="1733159" y="95938"/>
                  </a:cubicBezTo>
                  <a:cubicBezTo>
                    <a:pt x="1746219" y="111454"/>
                    <a:pt x="1752749" y="133666"/>
                    <a:pt x="1752749" y="162576"/>
                  </a:cubicBezTo>
                  <a:lnTo>
                    <a:pt x="1752749" y="175468"/>
                  </a:lnTo>
                  <a:lnTo>
                    <a:pt x="1630021" y="175468"/>
                  </a:lnTo>
                  <a:cubicBezTo>
                    <a:pt x="1630468" y="193328"/>
                    <a:pt x="1635686" y="207755"/>
                    <a:pt x="1645676" y="218749"/>
                  </a:cubicBezTo>
                  <a:cubicBezTo>
                    <a:pt x="1655666" y="229744"/>
                    <a:pt x="1668363" y="235241"/>
                    <a:pt x="1683767" y="235241"/>
                  </a:cubicBezTo>
                  <a:cubicBezTo>
                    <a:pt x="1694706" y="235241"/>
                    <a:pt x="1703970" y="233009"/>
                    <a:pt x="1711560" y="228544"/>
                  </a:cubicBezTo>
                  <a:cubicBezTo>
                    <a:pt x="1719151" y="224079"/>
                    <a:pt x="1725792" y="218163"/>
                    <a:pt x="1731485" y="210796"/>
                  </a:cubicBezTo>
                  <a:lnTo>
                    <a:pt x="1750405" y="225530"/>
                  </a:lnTo>
                  <a:cubicBezTo>
                    <a:pt x="1735224" y="248859"/>
                    <a:pt x="1712453" y="260524"/>
                    <a:pt x="1682092" y="260524"/>
                  </a:cubicBezTo>
                  <a:cubicBezTo>
                    <a:pt x="1657536" y="260524"/>
                    <a:pt x="1637556" y="252459"/>
                    <a:pt x="1622152" y="236330"/>
                  </a:cubicBezTo>
                  <a:cubicBezTo>
                    <a:pt x="1606748" y="220201"/>
                    <a:pt x="1599046" y="198630"/>
                    <a:pt x="1599046" y="171617"/>
                  </a:cubicBezTo>
                  <a:lnTo>
                    <a:pt x="1599046" y="165925"/>
                  </a:lnTo>
                  <a:cubicBezTo>
                    <a:pt x="1599046" y="147954"/>
                    <a:pt x="1602479" y="131908"/>
                    <a:pt x="1609343" y="117788"/>
                  </a:cubicBezTo>
                  <a:cubicBezTo>
                    <a:pt x="1616208" y="103668"/>
                    <a:pt x="1625807" y="92618"/>
                    <a:pt x="1638142" y="84637"/>
                  </a:cubicBezTo>
                  <a:cubicBezTo>
                    <a:pt x="1650476" y="76656"/>
                    <a:pt x="1663842" y="72666"/>
                    <a:pt x="1678241" y="72666"/>
                  </a:cubicBezTo>
                  <a:close/>
                  <a:moveTo>
                    <a:pt x="1129624" y="72666"/>
                  </a:moveTo>
                  <a:cubicBezTo>
                    <a:pt x="1150162" y="72666"/>
                    <a:pt x="1166822" y="77968"/>
                    <a:pt x="1179602" y="88572"/>
                  </a:cubicBezTo>
                  <a:cubicBezTo>
                    <a:pt x="1192383" y="99175"/>
                    <a:pt x="1198773" y="112737"/>
                    <a:pt x="1198773" y="129257"/>
                  </a:cubicBezTo>
                  <a:lnTo>
                    <a:pt x="1167631" y="129257"/>
                  </a:lnTo>
                  <a:cubicBezTo>
                    <a:pt x="1167631" y="120774"/>
                    <a:pt x="1164031" y="113463"/>
                    <a:pt x="1156831" y="107324"/>
                  </a:cubicBezTo>
                  <a:cubicBezTo>
                    <a:pt x="1149632" y="101185"/>
                    <a:pt x="1140563" y="98115"/>
                    <a:pt x="1129624" y="98115"/>
                  </a:cubicBezTo>
                  <a:cubicBezTo>
                    <a:pt x="1118350" y="98115"/>
                    <a:pt x="1109532" y="100571"/>
                    <a:pt x="1103170" y="105482"/>
                  </a:cubicBezTo>
                  <a:cubicBezTo>
                    <a:pt x="1096807" y="110393"/>
                    <a:pt x="1093626" y="116811"/>
                    <a:pt x="1093626" y="124737"/>
                  </a:cubicBezTo>
                  <a:cubicBezTo>
                    <a:pt x="1093626" y="132215"/>
                    <a:pt x="1096584" y="137852"/>
                    <a:pt x="1102500" y="141647"/>
                  </a:cubicBezTo>
                  <a:cubicBezTo>
                    <a:pt x="1108416" y="145442"/>
                    <a:pt x="1119104" y="149070"/>
                    <a:pt x="1134563" y="152530"/>
                  </a:cubicBezTo>
                  <a:cubicBezTo>
                    <a:pt x="1150023" y="155990"/>
                    <a:pt x="1162552" y="160120"/>
                    <a:pt x="1172151" y="164920"/>
                  </a:cubicBezTo>
                  <a:cubicBezTo>
                    <a:pt x="1181751" y="169720"/>
                    <a:pt x="1188867" y="175496"/>
                    <a:pt x="1193499" y="182249"/>
                  </a:cubicBezTo>
                  <a:cubicBezTo>
                    <a:pt x="1198131" y="189002"/>
                    <a:pt x="1200447" y="197234"/>
                    <a:pt x="1200447" y="206945"/>
                  </a:cubicBezTo>
                  <a:cubicBezTo>
                    <a:pt x="1200447" y="223131"/>
                    <a:pt x="1193973" y="236107"/>
                    <a:pt x="1181025" y="245873"/>
                  </a:cubicBezTo>
                  <a:cubicBezTo>
                    <a:pt x="1168077" y="255640"/>
                    <a:pt x="1151278" y="260524"/>
                    <a:pt x="1130628" y="260524"/>
                  </a:cubicBezTo>
                  <a:cubicBezTo>
                    <a:pt x="1116118" y="260524"/>
                    <a:pt x="1103281" y="257956"/>
                    <a:pt x="1092119" y="252822"/>
                  </a:cubicBezTo>
                  <a:cubicBezTo>
                    <a:pt x="1080957" y="247687"/>
                    <a:pt x="1072223" y="240516"/>
                    <a:pt x="1065916" y="231307"/>
                  </a:cubicBezTo>
                  <a:cubicBezTo>
                    <a:pt x="1059610" y="222098"/>
                    <a:pt x="1056456" y="212136"/>
                    <a:pt x="1056456" y="201420"/>
                  </a:cubicBezTo>
                  <a:lnTo>
                    <a:pt x="1087431" y="201420"/>
                  </a:lnTo>
                  <a:cubicBezTo>
                    <a:pt x="1087989" y="211801"/>
                    <a:pt x="1092147" y="220033"/>
                    <a:pt x="1099905" y="226116"/>
                  </a:cubicBezTo>
                  <a:cubicBezTo>
                    <a:pt x="1107662" y="232200"/>
                    <a:pt x="1117904" y="235241"/>
                    <a:pt x="1130628" y="235241"/>
                  </a:cubicBezTo>
                  <a:cubicBezTo>
                    <a:pt x="1142349" y="235241"/>
                    <a:pt x="1151753" y="232869"/>
                    <a:pt x="1158841" y="228126"/>
                  </a:cubicBezTo>
                  <a:cubicBezTo>
                    <a:pt x="1165929" y="223382"/>
                    <a:pt x="1169473" y="217047"/>
                    <a:pt x="1169473" y="209122"/>
                  </a:cubicBezTo>
                  <a:cubicBezTo>
                    <a:pt x="1169473" y="200751"/>
                    <a:pt x="1166319" y="194249"/>
                    <a:pt x="1160013" y="189616"/>
                  </a:cubicBezTo>
                  <a:cubicBezTo>
                    <a:pt x="1153706" y="184984"/>
                    <a:pt x="1142711" y="180994"/>
                    <a:pt x="1127029" y="177645"/>
                  </a:cubicBezTo>
                  <a:cubicBezTo>
                    <a:pt x="1111346" y="174296"/>
                    <a:pt x="1098900" y="170278"/>
                    <a:pt x="1089691" y="165590"/>
                  </a:cubicBezTo>
                  <a:cubicBezTo>
                    <a:pt x="1080483" y="160902"/>
                    <a:pt x="1073674" y="155321"/>
                    <a:pt x="1069265" y="148847"/>
                  </a:cubicBezTo>
                  <a:cubicBezTo>
                    <a:pt x="1064856" y="142373"/>
                    <a:pt x="1062651" y="134671"/>
                    <a:pt x="1062651" y="125741"/>
                  </a:cubicBezTo>
                  <a:cubicBezTo>
                    <a:pt x="1062651" y="110896"/>
                    <a:pt x="1068930" y="98338"/>
                    <a:pt x="1081487" y="88069"/>
                  </a:cubicBezTo>
                  <a:cubicBezTo>
                    <a:pt x="1094045" y="77800"/>
                    <a:pt x="1110090" y="72666"/>
                    <a:pt x="1129624" y="72666"/>
                  </a:cubicBezTo>
                  <a:close/>
                  <a:moveTo>
                    <a:pt x="942472" y="35831"/>
                  </a:moveTo>
                  <a:cubicBezTo>
                    <a:pt x="928855" y="35831"/>
                    <a:pt x="917916" y="41049"/>
                    <a:pt x="909656" y="51485"/>
                  </a:cubicBezTo>
                  <a:cubicBezTo>
                    <a:pt x="901396" y="61922"/>
                    <a:pt x="897266" y="75679"/>
                    <a:pt x="897266" y="92757"/>
                  </a:cubicBezTo>
                  <a:cubicBezTo>
                    <a:pt x="897266" y="109389"/>
                    <a:pt x="901256" y="123090"/>
                    <a:pt x="909237" y="133862"/>
                  </a:cubicBezTo>
                  <a:cubicBezTo>
                    <a:pt x="917218" y="144633"/>
                    <a:pt x="927906" y="150019"/>
                    <a:pt x="941300" y="150019"/>
                  </a:cubicBezTo>
                  <a:cubicBezTo>
                    <a:pt x="951681" y="150019"/>
                    <a:pt x="961253" y="146838"/>
                    <a:pt x="970015" y="140475"/>
                  </a:cubicBezTo>
                  <a:cubicBezTo>
                    <a:pt x="978777" y="134113"/>
                    <a:pt x="985168" y="126243"/>
                    <a:pt x="989186" y="116867"/>
                  </a:cubicBezTo>
                  <a:lnTo>
                    <a:pt x="989186" y="104477"/>
                  </a:lnTo>
                  <a:cubicBezTo>
                    <a:pt x="989186" y="84163"/>
                    <a:pt x="984777" y="67643"/>
                    <a:pt x="975959" y="54918"/>
                  </a:cubicBezTo>
                  <a:cubicBezTo>
                    <a:pt x="967141" y="42193"/>
                    <a:pt x="955979" y="35831"/>
                    <a:pt x="942472" y="35831"/>
                  </a:cubicBezTo>
                  <a:close/>
                  <a:moveTo>
                    <a:pt x="1349108" y="10046"/>
                  </a:moveTo>
                  <a:cubicBezTo>
                    <a:pt x="1355136" y="10046"/>
                    <a:pt x="1359712" y="11776"/>
                    <a:pt x="1362837" y="15237"/>
                  </a:cubicBezTo>
                  <a:cubicBezTo>
                    <a:pt x="1365963" y="18697"/>
                    <a:pt x="1367526" y="22938"/>
                    <a:pt x="1367526" y="27961"/>
                  </a:cubicBezTo>
                  <a:cubicBezTo>
                    <a:pt x="1367526" y="32984"/>
                    <a:pt x="1365963" y="37170"/>
                    <a:pt x="1362837" y="40519"/>
                  </a:cubicBezTo>
                  <a:cubicBezTo>
                    <a:pt x="1359712" y="43867"/>
                    <a:pt x="1355136" y="45542"/>
                    <a:pt x="1349108" y="45542"/>
                  </a:cubicBezTo>
                  <a:cubicBezTo>
                    <a:pt x="1343081" y="45542"/>
                    <a:pt x="1338532" y="43867"/>
                    <a:pt x="1335462" y="40519"/>
                  </a:cubicBezTo>
                  <a:cubicBezTo>
                    <a:pt x="1332393" y="37170"/>
                    <a:pt x="1330858" y="32984"/>
                    <a:pt x="1330858" y="27961"/>
                  </a:cubicBezTo>
                  <a:cubicBezTo>
                    <a:pt x="1330858" y="22938"/>
                    <a:pt x="1332393" y="18697"/>
                    <a:pt x="1335462" y="15237"/>
                  </a:cubicBezTo>
                  <a:cubicBezTo>
                    <a:pt x="1338532" y="11776"/>
                    <a:pt x="1343081" y="10046"/>
                    <a:pt x="1349108" y="10046"/>
                  </a:cubicBezTo>
                  <a:close/>
                  <a:moveTo>
                    <a:pt x="942305" y="10046"/>
                  </a:moveTo>
                  <a:cubicBezTo>
                    <a:pt x="966415" y="10046"/>
                    <a:pt x="985419" y="19060"/>
                    <a:pt x="999316" y="37086"/>
                  </a:cubicBezTo>
                  <a:cubicBezTo>
                    <a:pt x="1013212" y="55113"/>
                    <a:pt x="1020161" y="79698"/>
                    <a:pt x="1020161" y="110840"/>
                  </a:cubicBezTo>
                  <a:lnTo>
                    <a:pt x="1020161" y="119881"/>
                  </a:lnTo>
                  <a:cubicBezTo>
                    <a:pt x="1020161" y="167320"/>
                    <a:pt x="1010785" y="201950"/>
                    <a:pt x="992032" y="223772"/>
                  </a:cubicBezTo>
                  <a:cubicBezTo>
                    <a:pt x="973280" y="245594"/>
                    <a:pt x="944984" y="256784"/>
                    <a:pt x="907144" y="257342"/>
                  </a:cubicBezTo>
                  <a:lnTo>
                    <a:pt x="901117" y="257342"/>
                  </a:lnTo>
                  <a:lnTo>
                    <a:pt x="901117" y="231056"/>
                  </a:lnTo>
                  <a:lnTo>
                    <a:pt x="907647" y="231056"/>
                  </a:lnTo>
                  <a:cubicBezTo>
                    <a:pt x="933208" y="230611"/>
                    <a:pt x="952853" y="223956"/>
                    <a:pt x="966583" y="211089"/>
                  </a:cubicBezTo>
                  <a:cubicBezTo>
                    <a:pt x="980312" y="198223"/>
                    <a:pt x="987791" y="177866"/>
                    <a:pt x="989018" y="150019"/>
                  </a:cubicBezTo>
                  <a:cubicBezTo>
                    <a:pt x="982545" y="157721"/>
                    <a:pt x="974815" y="163916"/>
                    <a:pt x="965829" y="168604"/>
                  </a:cubicBezTo>
                  <a:cubicBezTo>
                    <a:pt x="956844" y="173292"/>
                    <a:pt x="946993" y="175636"/>
                    <a:pt x="936278" y="175636"/>
                  </a:cubicBezTo>
                  <a:cubicBezTo>
                    <a:pt x="922213" y="175636"/>
                    <a:pt x="909963" y="172176"/>
                    <a:pt x="899526" y="165255"/>
                  </a:cubicBezTo>
                  <a:cubicBezTo>
                    <a:pt x="889090" y="158335"/>
                    <a:pt x="881025" y="148596"/>
                    <a:pt x="875332" y="136038"/>
                  </a:cubicBezTo>
                  <a:cubicBezTo>
                    <a:pt x="869640" y="123481"/>
                    <a:pt x="866793" y="109612"/>
                    <a:pt x="866793" y="94431"/>
                  </a:cubicBezTo>
                  <a:cubicBezTo>
                    <a:pt x="866793" y="78135"/>
                    <a:pt x="869891" y="63457"/>
                    <a:pt x="876086" y="50397"/>
                  </a:cubicBezTo>
                  <a:cubicBezTo>
                    <a:pt x="882281" y="37338"/>
                    <a:pt x="891071" y="27347"/>
                    <a:pt x="902456" y="20427"/>
                  </a:cubicBezTo>
                  <a:cubicBezTo>
                    <a:pt x="913842" y="13506"/>
                    <a:pt x="927125" y="10046"/>
                    <a:pt x="942305" y="10046"/>
                  </a:cubicBezTo>
                  <a:close/>
                  <a:moveTo>
                    <a:pt x="1530771" y="0"/>
                  </a:moveTo>
                  <a:lnTo>
                    <a:pt x="1561746" y="0"/>
                  </a:lnTo>
                  <a:lnTo>
                    <a:pt x="1561746" y="257175"/>
                  </a:lnTo>
                  <a:lnTo>
                    <a:pt x="1533283" y="257175"/>
                  </a:lnTo>
                  <a:lnTo>
                    <a:pt x="1531776" y="237753"/>
                  </a:lnTo>
                  <a:cubicBezTo>
                    <a:pt x="1519386" y="252933"/>
                    <a:pt x="1502141" y="260524"/>
                    <a:pt x="1480040" y="260524"/>
                  </a:cubicBezTo>
                  <a:cubicBezTo>
                    <a:pt x="1459055" y="260524"/>
                    <a:pt x="1441949" y="251929"/>
                    <a:pt x="1428722" y="234739"/>
                  </a:cubicBezTo>
                  <a:cubicBezTo>
                    <a:pt x="1415495" y="217549"/>
                    <a:pt x="1408881" y="195114"/>
                    <a:pt x="1408881" y="167432"/>
                  </a:cubicBezTo>
                  <a:lnTo>
                    <a:pt x="1408881" y="165088"/>
                  </a:lnTo>
                  <a:cubicBezTo>
                    <a:pt x="1408881" y="137294"/>
                    <a:pt x="1415467" y="114942"/>
                    <a:pt x="1428638" y="98031"/>
                  </a:cubicBezTo>
                  <a:cubicBezTo>
                    <a:pt x="1441809" y="81121"/>
                    <a:pt x="1459055" y="72666"/>
                    <a:pt x="1480375" y="72666"/>
                  </a:cubicBezTo>
                  <a:cubicBezTo>
                    <a:pt x="1501583" y="72666"/>
                    <a:pt x="1518381" y="79921"/>
                    <a:pt x="1530771" y="94431"/>
                  </a:cubicBezTo>
                  <a:close/>
                  <a:moveTo>
                    <a:pt x="1247645" y="0"/>
                  </a:moveTo>
                  <a:lnTo>
                    <a:pt x="1278619" y="0"/>
                  </a:lnTo>
                  <a:lnTo>
                    <a:pt x="1278619" y="257175"/>
                  </a:lnTo>
                  <a:lnTo>
                    <a:pt x="1247645" y="25717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algn="l"/>
              <a:endParaRPr lang="en-US" sz="2700">
                <a:solidFill>
                  <a:schemeClr val="bg1">
                    <a:lumMod val="75000"/>
                  </a:schemeClr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202100" y="-2224223"/>
              <a:ext cx="16596200" cy="112843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9Slide.vn"/>
          <p:cNvSpPr>
            <a:spLocks noSelect="1"/>
          </p:cNvSpPr>
          <p:nvPr userDrawn="1">
            <p:custDataLst>
              <p:tags r:id="rId8"/>
            </p:custDataLst>
          </p:nvPr>
        </p:nvSpPr>
        <p:spPr>
          <a:xfrm>
            <a:off x="6091428" y="-8915400"/>
            <a:ext cx="9144" cy="914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9Slide.vn"/>
          <p:cNvSpPr>
            <a:spLocks noSelect="1"/>
          </p:cNvSpPr>
          <p:nvPr userDrawn="1">
            <p:custDataLst>
              <p:tags r:id="rId9"/>
            </p:custDataLst>
          </p:nvPr>
        </p:nvSpPr>
        <p:spPr>
          <a:xfrm>
            <a:off x="6091428" y="15764256"/>
            <a:ext cx="9144" cy="914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 userDrawn="1"/>
        </p:nvSpPr>
        <p:spPr>
          <a:xfrm>
            <a:off x="0" y="0"/>
            <a:ext cx="12192000" cy="6878782"/>
          </a:xfrm>
          <a:prstGeom prst="rect">
            <a:avLst/>
          </a:prstGeom>
          <a:solidFill>
            <a:srgbClr val="FEF9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40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9Slide.vn - 2019">
            <a:extLst>
              <a:ext uri="{FF2B5EF4-FFF2-40B4-BE49-F238E27FC236}">
                <a16:creationId xmlns:a16="http://schemas.microsoft.com/office/drawing/2014/main" xmlns="" id="{3500C41F-750F-4906-8F97-1D86F6BFDE98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907DB33-C11A-46D6-B267-73AEA213B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3E85CB6-D21D-4FF6-BF48-C98ED286A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E98E960-9B2F-49D8-84A2-DF51662092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08E17-4647-4A7D-8A4F-E34FC229D3E7}" type="datetimeFigureOut">
              <a:rPr lang="en-US" smtClean="0"/>
              <a:t>11/03/2025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39CDAC-BC28-4167-807F-B2EDDDAFFA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222D77-A7C5-4EEB-AE74-24F5E26C5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12C8B-08E7-462E-907E-029E5E145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38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1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F87CAA1-2A30-15DE-46EF-BC77529C4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5566" y="1291070"/>
            <a:ext cx="8140876" cy="453061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379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379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ĐÔ THỊ VIỆT HƯNG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C042B2C-75C6-02A5-EC11-D148A90624DC}"/>
              </a:ext>
            </a:extLst>
          </p:cNvPr>
          <p:cNvSpPr/>
          <p:nvPr/>
        </p:nvSpPr>
        <p:spPr>
          <a:xfrm>
            <a:off x="1848808" y="3933044"/>
            <a:ext cx="8494392" cy="2804325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352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GIẢNG ĐIỆN TỬ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5352" b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 </a:t>
            </a:r>
            <a:r>
              <a:rPr lang="en-US" sz="5352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pic>
        <p:nvPicPr>
          <p:cNvPr id="6" name="Hình ảnh 3">
            <a:extLst>
              <a:ext uri="{FF2B5EF4-FFF2-40B4-BE49-F238E27FC236}">
                <a16:creationId xmlns:a16="http://schemas.microsoft.com/office/drawing/2014/main" xmlns="" id="{1D06DA11-F90D-FF11-5748-7BDE94480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447" y="837110"/>
            <a:ext cx="1298356" cy="1331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Hình chữ nhật 1">
            <a:extLst>
              <a:ext uri="{FF2B5EF4-FFF2-40B4-BE49-F238E27FC236}">
                <a16:creationId xmlns:a16="http://schemas.microsoft.com/office/drawing/2014/main" xmlns="" id="{2ED74E39-3004-EA47-095A-D77D1F42A02C}"/>
              </a:ext>
            </a:extLst>
          </p:cNvPr>
          <p:cNvSpPr/>
          <p:nvPr/>
        </p:nvSpPr>
        <p:spPr>
          <a:xfrm>
            <a:off x="4189992" y="4636709"/>
            <a:ext cx="4059055" cy="1013613"/>
          </a:xfrm>
          <a:prstGeom prst="rect">
            <a:avLst/>
          </a:prstGeom>
          <a:noFill/>
        </p:spPr>
        <p:txBody>
          <a:bodyPr wrap="none" lIns="90612" tIns="45308" rIns="90612" bIns="45308">
            <a:spAutoFit/>
          </a:bodyPr>
          <a:lstStyle/>
          <a:p>
            <a:pPr algn="ctr">
              <a:defRPr/>
            </a:pPr>
            <a:r>
              <a:rPr lang="en-US" sz="5992" b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Arial" panose="020B0604020202020204" pitchFamily="34" charset="0"/>
              </a:rPr>
              <a:t>MÔN: TNXH</a:t>
            </a:r>
            <a:endParaRPr lang="vi-VN" sz="5992" b="1">
              <a:ln w="10160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634294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D3CEB3D4-EAD0-E856-FC01-388D0A535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140" y="207918"/>
            <a:ext cx="4858933" cy="96934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6011C91-4355-9FF7-17E0-368F0E8C0D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5261" y="1177266"/>
            <a:ext cx="5852667" cy="204233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A1FEC4D9-D0ED-4903-AE40-697569D5B2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422" y="3602126"/>
            <a:ext cx="7151228" cy="267637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6">
            <a:extLst>
              <a:ext uri="{FF2B5EF4-FFF2-40B4-BE49-F238E27FC236}">
                <a16:creationId xmlns:a16="http://schemas.microsoft.com/office/drawing/2014/main" xmlns="" id="{2BFB9B19-C4B4-4CAD-9A8D-83E2A0769413}"/>
              </a:ext>
            </a:extLst>
          </p:cNvPr>
          <p:cNvSpPr/>
          <p:nvPr/>
        </p:nvSpPr>
        <p:spPr>
          <a:xfrm>
            <a:off x="487948" y="632255"/>
            <a:ext cx="8538473" cy="146423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#9Slide02 Noi dung dai"/>
                <a:ea typeface="+mn-ea"/>
                <a:cs typeface="Calibri" panose="020F0502020204030204" pitchFamily="34" charset="0"/>
              </a:rPr>
              <a:t>Em hãy kể tên các thức ăn, đồ uống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#9Slide02 Noi dung dai"/>
                <a:ea typeface="+mn-ea"/>
                <a:cs typeface="Calibri" panose="020F0502020204030204" pitchFamily="34" charset="0"/>
              </a:rPr>
              <a:t>mà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#9Slide02 Noi dung dai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#9Slide02 Noi dung dai"/>
                <a:ea typeface="+mn-ea"/>
                <a:cs typeface="Calibri" panose="020F0502020204030204" pitchFamily="34" charset="0"/>
              </a:rPr>
              <a:t>em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#9Slide02 Noi dung dai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#9Slide02 Noi dung dai"/>
                <a:ea typeface="+mn-ea"/>
                <a:cs typeface="Calibri" panose="020F0502020204030204" pitchFamily="34" charset="0"/>
              </a:rPr>
              <a:t>đã</a:t>
            </a:r>
            <a:r>
              <a:rPr kumimoji="0" lang="vi-VN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#9Slide02 Noi dung dai"/>
                <a:ea typeface="+mn-ea"/>
                <a:cs typeface="Calibri" panose="020F0502020204030204" pitchFamily="34" charset="0"/>
              </a:rPr>
              <a:t> sử dụng trong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#9Slide02 Noi dung dai"/>
                <a:ea typeface="+mn-ea"/>
                <a:cs typeface="Calibri" panose="020F0502020204030204" pitchFamily="34" charset="0"/>
              </a:rPr>
              <a:t>ngày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#9Slide02 Noi dung dai"/>
                <a:ea typeface="+mn-ea"/>
                <a:cs typeface="Calibri" panose="020F0502020204030204" pitchFamily="34" charset="0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#9Slide02 Noi dung dai"/>
              <a:ea typeface="+mn-ea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81CE146-BE9C-761E-19C4-25305105E098}"/>
              </a:ext>
            </a:extLst>
          </p:cNvPr>
          <p:cNvSpPr txBox="1"/>
          <p:nvPr/>
        </p:nvSpPr>
        <p:spPr>
          <a:xfrm>
            <a:off x="710647" y="3223100"/>
            <a:ext cx="5416827" cy="110799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nl-NL" sz="3600" b="1" dirty="0">
                <a:solidFill>
                  <a:srgbClr val="FFFF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Xác định một số thức ăn, đồ uống có lợi</a:t>
            </a:r>
            <a:endParaRPr lang="en-US" sz="3600" b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608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  <p:sndAc>
          <p:stSnd>
            <p:snd r:embed="rId2" name="click.wav"/>
          </p:stSnd>
        </p:sndAc>
      </p:transition>
    </mc:Choice>
    <mc:Fallback xmlns="">
      <p:transition spd="slow">
        <p:random/>
        <p:sndAc>
          <p:stSnd>
            <p:snd r:embed="rId14" name="click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b="18919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-22578" y="-683711"/>
            <a:ext cx="12214578" cy="1585964"/>
            <a:chOff x="-22578" y="-490942"/>
            <a:chExt cx="12237156" cy="158596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2578" y="-490942"/>
              <a:ext cx="8861778" cy="1585964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/>
            <a:srcRect l="7484" r="53911"/>
            <a:stretch>
              <a:fillRect/>
            </a:stretch>
          </p:blipFill>
          <p:spPr>
            <a:xfrm>
              <a:off x="8793480" y="-490942"/>
              <a:ext cx="3421098" cy="1585964"/>
            </a:xfrm>
            <a:prstGeom prst="rect">
              <a:avLst/>
            </a:prstGeom>
          </p:spPr>
        </p:pic>
      </p:grpSp>
      <p:sp>
        <p:nvSpPr>
          <p:cNvPr id="26" name="矩形: 圆角 7">
            <a:extLst>
              <a:ext uri="{FF2B5EF4-FFF2-40B4-BE49-F238E27FC236}">
                <a16:creationId xmlns:a16="http://schemas.microsoft.com/office/drawing/2014/main" xmlns="" id="{2882E361-B9F3-4CFD-B81A-0711937535EF}"/>
              </a:ext>
            </a:extLst>
          </p:cNvPr>
          <p:cNvSpPr/>
          <p:nvPr/>
        </p:nvSpPr>
        <p:spPr>
          <a:xfrm>
            <a:off x="289560" y="228600"/>
            <a:ext cx="11612880" cy="6400800"/>
          </a:xfrm>
          <a:prstGeom prst="roundRect">
            <a:avLst/>
          </a:prstGeom>
          <a:solidFill>
            <a:schemeClr val="bg1">
              <a:alpha val="90000"/>
            </a:schemeClr>
          </a:solidFill>
          <a:ln w="50800">
            <a:solidFill>
              <a:srgbClr val="FDB5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 panose="02040603050506020204" pitchFamily="18" charset="0"/>
              <a:ea typeface="杨任东竹石体-Medium" panose="02000000000000000000" pitchFamily="2" charset="-122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11E454CD-9C71-4ECA-A1D8-833F9EC38280}"/>
              </a:ext>
            </a:extLst>
          </p:cNvPr>
          <p:cNvSpPr txBox="1"/>
          <p:nvPr/>
        </p:nvSpPr>
        <p:spPr>
          <a:xfrm>
            <a:off x="2058339" y="625761"/>
            <a:ext cx="9525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vi-VN" sz="2800" b="1" dirty="0">
                <a:solidFill>
                  <a:srgbClr val="092D6C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Kể tên thức ăn, đồ uống có lợi cho các cơ quan tiêu hóa, tuần hoàn, thần kinh trong hình dưới đây: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92D6C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1313EA6B-4D97-4EB1-8142-9467891228A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127" y="555577"/>
            <a:ext cx="1157510" cy="1157510"/>
          </a:xfrm>
          <a:prstGeom prst="rect">
            <a:avLst/>
          </a:prstGeom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5E330D45-1816-433F-8ECA-F62D25D3352C}"/>
              </a:ext>
            </a:extLst>
          </p:cNvPr>
          <p:cNvGrpSpPr/>
          <p:nvPr/>
        </p:nvGrpSpPr>
        <p:grpSpPr>
          <a:xfrm>
            <a:off x="4992943" y="8356600"/>
            <a:ext cx="1066800" cy="457200"/>
            <a:chOff x="6162612" y="430418"/>
            <a:chExt cx="2513588" cy="831104"/>
          </a:xfrm>
        </p:grpSpPr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xmlns="" id="{51E5598E-54E7-4756-88AA-572E347601AB}"/>
                </a:ext>
              </a:extLst>
            </p:cNvPr>
            <p:cNvSpPr/>
            <p:nvPr/>
          </p:nvSpPr>
          <p:spPr>
            <a:xfrm>
              <a:off x="6162612" y="430418"/>
              <a:ext cx="2513588" cy="830997"/>
            </a:xfrm>
            <a:prstGeom prst="roundRect">
              <a:avLst/>
            </a:prstGeom>
            <a:solidFill>
              <a:srgbClr val="AFFFFF"/>
            </a:solidFill>
            <a:ln w="28575">
              <a:solidFill>
                <a:srgbClr val="5F88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#9Slide02 Noi dung dai"/>
                <a:ea typeface="+mn-ea"/>
                <a:cs typeface="+mn-cs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61B4846B-8DBC-42E7-9DC2-450ECA80FBC2}"/>
                </a:ext>
              </a:extLst>
            </p:cNvPr>
            <p:cNvSpPr txBox="1"/>
            <p:nvPr/>
          </p:nvSpPr>
          <p:spPr>
            <a:xfrm>
              <a:off x="6184755" y="430525"/>
              <a:ext cx="24693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DF0155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H</a:t>
              </a:r>
              <a:endPara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DF015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19F23FA-EFEE-9BF0-1D5F-8B9473618F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4142" y="1713087"/>
            <a:ext cx="5668824" cy="474008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7729C9D8-224B-7D07-A0C7-8BE419CA73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95352" y="3132218"/>
            <a:ext cx="4230991" cy="1182727"/>
          </a:xfrm>
          <a:prstGeom prst="rect">
            <a:avLst/>
          </a:prstGeom>
          <a:solidFill>
            <a:srgbClr val="0070C0"/>
          </a:solidFill>
        </p:spPr>
      </p:pic>
    </p:spTree>
    <p:extLst>
      <p:ext uri="{BB962C8B-B14F-4D97-AF65-F5344CB8AC3E}">
        <p14:creationId xmlns:p14="http://schemas.microsoft.com/office/powerpoint/2010/main" val="283665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rò-chơi-t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9CCA478-FE51-E6D8-8E68-88DC7E1BD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2212" y="766762"/>
            <a:ext cx="6719888" cy="5618948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xmlns="" id="{66C052C5-E07B-42B4-6BE6-CAC9B6F18424}"/>
              </a:ext>
            </a:extLst>
          </p:cNvPr>
          <p:cNvSpPr/>
          <p:nvPr/>
        </p:nvSpPr>
        <p:spPr>
          <a:xfrm>
            <a:off x="3714750" y="-66675"/>
            <a:ext cx="3933825" cy="8286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vi-VN" sz="2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ó lợi cho cả ba cơ quan tiêu hóa, tuần hoàn, thần kinh.</a:t>
            </a:r>
            <a:endParaRPr lang="en-US" sz="20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0E90FA1F-C85F-B1F9-1226-3D25A954F2DB}"/>
              </a:ext>
            </a:extLst>
          </p:cNvPr>
          <p:cNvSpPr/>
          <p:nvPr/>
        </p:nvSpPr>
        <p:spPr>
          <a:xfrm>
            <a:off x="8134351" y="1285875"/>
            <a:ext cx="3810000" cy="82867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vi-VN" sz="2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ốt cho cơ quan tuần hoàn</a:t>
            </a:r>
            <a:endParaRPr lang="en-US" sz="20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2B723274-06DC-B5E1-FC72-70DFF3D23DB9}"/>
              </a:ext>
            </a:extLst>
          </p:cNvPr>
          <p:cNvSpPr/>
          <p:nvPr/>
        </p:nvSpPr>
        <p:spPr>
          <a:xfrm>
            <a:off x="7715250" y="5429250"/>
            <a:ext cx="3505199" cy="8286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vi-VN" sz="2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ốt cho cơ quan thần kinh</a:t>
            </a:r>
            <a:endParaRPr lang="en-US" sz="20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E4158A68-85EB-CBAE-BA0C-47E204A4061B}"/>
              </a:ext>
            </a:extLst>
          </p:cNvPr>
          <p:cNvCxnSpPr>
            <a:cxnSpLocks/>
            <a:stCxn id="4" idx="0"/>
          </p:cNvCxnSpPr>
          <p:nvPr/>
        </p:nvCxnSpPr>
        <p:spPr>
          <a:xfrm>
            <a:off x="5822156" y="766762"/>
            <a:ext cx="0" cy="15001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D651378F-1EC8-B765-3D7A-E6112F2045E7}"/>
              </a:ext>
            </a:extLst>
          </p:cNvPr>
          <p:cNvSpPr/>
          <p:nvPr/>
        </p:nvSpPr>
        <p:spPr>
          <a:xfrm>
            <a:off x="285750" y="914400"/>
            <a:ext cx="3505199" cy="8286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vi-VN" sz="2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ốt cho cơ quan </a:t>
            </a:r>
            <a:r>
              <a:rPr lang="en-US" sz="2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tiêu</a:t>
            </a:r>
            <a:r>
              <a:rPr lang="en-US" sz="2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hóa</a:t>
            </a:r>
            <a:endParaRPr lang="en-US" sz="20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96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5C0E97F4-ED5C-4B2F-A648-B4876F91CCE8}"/>
              </a:ext>
            </a:extLst>
          </p:cNvPr>
          <p:cNvGrpSpPr/>
          <p:nvPr/>
        </p:nvGrpSpPr>
        <p:grpSpPr>
          <a:xfrm>
            <a:off x="4992943" y="8356600"/>
            <a:ext cx="1066800" cy="457200"/>
            <a:chOff x="6162612" y="430418"/>
            <a:chExt cx="2513588" cy="831104"/>
          </a:xfrm>
        </p:grpSpPr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xmlns="" id="{F21691A8-C40D-4378-BEC3-1FB0000E8EF7}"/>
                </a:ext>
              </a:extLst>
            </p:cNvPr>
            <p:cNvSpPr/>
            <p:nvPr/>
          </p:nvSpPr>
          <p:spPr>
            <a:xfrm>
              <a:off x="6162612" y="430418"/>
              <a:ext cx="2513588" cy="830997"/>
            </a:xfrm>
            <a:prstGeom prst="roundRect">
              <a:avLst/>
            </a:prstGeom>
            <a:solidFill>
              <a:srgbClr val="AFFFFF"/>
            </a:solidFill>
            <a:ln w="28575">
              <a:solidFill>
                <a:srgbClr val="5F88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636432DC-E910-4178-9D27-EA69416DC896}"/>
                </a:ext>
              </a:extLst>
            </p:cNvPr>
            <p:cNvSpPr txBox="1"/>
            <p:nvPr/>
          </p:nvSpPr>
          <p:spPr>
            <a:xfrm>
              <a:off x="6184755" y="430525"/>
              <a:ext cx="24693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DF0155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H</a:t>
              </a:r>
              <a:endPara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DF015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3C8C13E7-7EEA-4DCB-BCD1-3207031E8A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098310"/>
              </p:ext>
            </p:extLst>
          </p:nvPr>
        </p:nvGraphicFramePr>
        <p:xfrm>
          <a:off x="544161" y="1536948"/>
          <a:ext cx="11012367" cy="3413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42039">
                  <a:extLst>
                    <a:ext uri="{9D8B030D-6E8A-4147-A177-3AD203B41FA5}">
                      <a16:colId xmlns:a16="http://schemas.microsoft.com/office/drawing/2014/main" xmlns="" val="3772749396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xmlns="" val="3525048865"/>
                    </a:ext>
                  </a:extLst>
                </a:gridCol>
                <a:gridCol w="3860328">
                  <a:extLst>
                    <a:ext uri="{9D8B030D-6E8A-4147-A177-3AD203B41FA5}">
                      <a16:colId xmlns:a16="http://schemas.microsoft.com/office/drawing/2014/main" xmlns="" val="4625702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Thức ăn, đồ uống có lợi cho </a:t>
                      </a:r>
                      <a:r>
                        <a:rPr lang="vi-VN" sz="32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cơ quan tiêu hóa</a:t>
                      </a:r>
                      <a:endParaRPr lang="en-US" sz="32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Thức ăn, đồ uống có lợi cho </a:t>
                      </a:r>
                      <a:r>
                        <a:rPr lang="vi-VN" sz="32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cơ quan </a:t>
                      </a:r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tuần hoàn</a:t>
                      </a:r>
                      <a:endParaRPr lang="en-US" sz="32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AAE0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Thức ăn, đồ uống có lợi cho </a:t>
                      </a:r>
                      <a:r>
                        <a:rPr lang="vi-VN" sz="32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cơ quan </a:t>
                      </a:r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thần kinh</a:t>
                      </a:r>
                      <a:endParaRPr lang="en-US" sz="32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AAE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55789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nl-NL" sz="32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nước, cam, súp lơ xanh, sữa, cá hồi, cà rốt, quả bơ, đậu côve, chuối, …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FABEA7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32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nước, cam, sữa, cá hồi, cà rốt, quả bơ, đậu côve, lạc, đậu đen, …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FABEA7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32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nước, cam, súp lơ xanh, sữa, cá hồi, thịt, bí đỏ, cơm, nước dừa, …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FABE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0652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50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rò-chơi-t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peech Bubble: Rectangle with Corners Rounded 18"/>
          <p:cNvSpPr/>
          <p:nvPr/>
        </p:nvSpPr>
        <p:spPr>
          <a:xfrm flipH="1">
            <a:off x="3677185" y="914127"/>
            <a:ext cx="5669794" cy="2475846"/>
          </a:xfrm>
          <a:prstGeom prst="wedgeRoundRectCallout">
            <a:avLst>
              <a:gd name="adj1" fmla="val -55407"/>
              <a:gd name="adj2" fmla="val 35227"/>
              <a:gd name="adj3" fmla="val 16667"/>
            </a:avLst>
          </a:prstGeom>
          <a:solidFill>
            <a:schemeClr val="bg1"/>
          </a:solidFill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33000"/>
              </a:lnSpc>
            </a:pPr>
            <a:r>
              <a:rPr lang="vi-VN" sz="3200" b="1" dirty="0">
                <a:solidFill>
                  <a:srgbClr val="E25A7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 biết gì về ích lợi của nước với cơ quan tiêu hóa, tuần hoàn, thần kinh.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E25A74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779BDD-5083-83F0-8C2A-A93B7EF46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68" y="3983250"/>
            <a:ext cx="8571348" cy="15727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95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heme/theme1.xml><?xml version="1.0" encoding="utf-8"?>
<a:theme xmlns:a="http://schemas.openxmlformats.org/drawingml/2006/main" name="1_Office Theme">
  <a:themeElements>
    <a:clrScheme name="9Slide - 2021">
      <a:dk1>
        <a:sysClr val="windowText" lastClr="000000"/>
      </a:dk1>
      <a:lt1>
        <a:sysClr val="window" lastClr="FFFFFF"/>
      </a:lt1>
      <a:dk2>
        <a:srgbClr val="092D6C"/>
      </a:dk2>
      <a:lt2>
        <a:srgbClr val="FCECD0"/>
      </a:lt2>
      <a:accent1>
        <a:srgbClr val="4FC1E9"/>
      </a:accent1>
      <a:accent2>
        <a:srgbClr val="48CFAD"/>
      </a:accent2>
      <a:accent3>
        <a:srgbClr val="A0D468"/>
      </a:accent3>
      <a:accent4>
        <a:srgbClr val="FFBD45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9Slide Fonts">
      <a:majorFont>
        <a:latin typeface="#9Slide02 Tieu de dai"/>
        <a:ea typeface=""/>
        <a:cs typeface=""/>
      </a:majorFont>
      <a:minorFont>
        <a:latin typeface="#9Slide02 Noi dung da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mtClean="0">
            <a:solidFill>
              <a:schemeClr val="tx1">
                <a:lumMod val="50000"/>
                <a:lumOff val="5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247</Words>
  <Application>Microsoft Office PowerPoint</Application>
  <PresentationFormat>Custom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Techsi.vn</cp:lastModifiedBy>
  <cp:revision>19</cp:revision>
  <dcterms:created xsi:type="dcterms:W3CDTF">2023-03-03T12:55:24Z</dcterms:created>
  <dcterms:modified xsi:type="dcterms:W3CDTF">2025-03-11T04:59:48Z</dcterms:modified>
</cp:coreProperties>
</file>