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0" r:id="rId3"/>
  </p:sldMasterIdLst>
  <p:notesMasterIdLst>
    <p:notesMasterId r:id="rId18"/>
  </p:notesMasterIdLst>
  <p:sldIdLst>
    <p:sldId id="314" r:id="rId4"/>
    <p:sldId id="259" r:id="rId5"/>
    <p:sldId id="286" r:id="rId6"/>
    <p:sldId id="282" r:id="rId7"/>
    <p:sldId id="285" r:id="rId8"/>
    <p:sldId id="257" r:id="rId9"/>
    <p:sldId id="258" r:id="rId10"/>
    <p:sldId id="278" r:id="rId11"/>
    <p:sldId id="293" r:id="rId12"/>
    <p:sldId id="294" r:id="rId13"/>
    <p:sldId id="279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95" autoAdjust="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FCBB-E573-4AE2-9EEC-4D668C137431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2E920-2C69-4434-A977-CD950851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 vào trái đào quay lại trò chơi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739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77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14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9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79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0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53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22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23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7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55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26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03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9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91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33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247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84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8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2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5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47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5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91195" y="-402863"/>
            <a:ext cx="5139502" cy="14450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Bài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1: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Tính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#9Slide06 SVNAdeline" panose="02000500000000000000" pitchFamily="2" charset="0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0644209-86CB-4379-97F5-8C6F242EF3D4}"/>
              </a:ext>
            </a:extLst>
          </p:cNvPr>
          <p:cNvSpPr/>
          <p:nvPr/>
        </p:nvSpPr>
        <p:spPr>
          <a:xfrm>
            <a:off x="794658" y="121287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C8D7FF-8328-79C4-1E48-91FFB17BE020}"/>
              </a:ext>
            </a:extLst>
          </p:cNvPr>
          <p:cNvSpPr txBox="1"/>
          <p:nvPr/>
        </p:nvSpPr>
        <p:spPr>
          <a:xfrm>
            <a:off x="638467" y="2537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E1E4B3-61C0-DC7E-269E-7293C30AAC71}"/>
              </a:ext>
            </a:extLst>
          </p:cNvPr>
          <p:cNvSpPr txBox="1"/>
          <p:nvPr/>
        </p:nvSpPr>
        <p:spPr>
          <a:xfrm>
            <a:off x="2978326" y="19494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810A6-D505-478F-18F0-052DA8E162BF}"/>
              </a:ext>
            </a:extLst>
          </p:cNvPr>
          <p:cNvSpPr txBox="1"/>
          <p:nvPr/>
        </p:nvSpPr>
        <p:spPr>
          <a:xfrm>
            <a:off x="2723457" y="19434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8D6BCA-0ED4-8D82-50F2-5F85F0E75EB6}"/>
              </a:ext>
            </a:extLst>
          </p:cNvPr>
          <p:cNvSpPr txBox="1"/>
          <p:nvPr/>
        </p:nvSpPr>
        <p:spPr>
          <a:xfrm>
            <a:off x="0" y="13894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50B37C-B110-852D-7251-FE29428F2E04}"/>
              </a:ext>
            </a:extLst>
          </p:cNvPr>
          <p:cNvSpPr txBox="1"/>
          <p:nvPr/>
        </p:nvSpPr>
        <p:spPr>
          <a:xfrm>
            <a:off x="1739589" y="13894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AB44978-0D48-7C8F-291D-BD0D2F50C34C}"/>
              </a:ext>
            </a:extLst>
          </p:cNvPr>
          <p:cNvCxnSpPr>
            <a:cxnSpLocks/>
          </p:cNvCxnSpPr>
          <p:nvPr/>
        </p:nvCxnSpPr>
        <p:spPr>
          <a:xfrm>
            <a:off x="2370130" y="19787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DD431E3-0007-5A85-0E12-C18728189938}"/>
              </a:ext>
            </a:extLst>
          </p:cNvPr>
          <p:cNvCxnSpPr>
            <a:cxnSpLocks/>
          </p:cNvCxnSpPr>
          <p:nvPr/>
        </p:nvCxnSpPr>
        <p:spPr>
          <a:xfrm flipV="1">
            <a:off x="2370130" y="14935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DA4B8D-F6F2-FF9A-13A5-AE372406864F}"/>
              </a:ext>
            </a:extLst>
          </p:cNvPr>
          <p:cNvSpPr txBox="1"/>
          <p:nvPr/>
        </p:nvSpPr>
        <p:spPr>
          <a:xfrm>
            <a:off x="1711300" y="1946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36D12A-98DF-6E1B-ADBB-63D55B820A0D}"/>
              </a:ext>
            </a:extLst>
          </p:cNvPr>
          <p:cNvSpPr txBox="1"/>
          <p:nvPr/>
        </p:nvSpPr>
        <p:spPr>
          <a:xfrm>
            <a:off x="1298508" y="19481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0CE84F-DD0F-5C8F-F610-B4AC0EF77DD2}"/>
              </a:ext>
            </a:extLst>
          </p:cNvPr>
          <p:cNvSpPr txBox="1"/>
          <p:nvPr/>
        </p:nvSpPr>
        <p:spPr>
          <a:xfrm>
            <a:off x="923836" y="3116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06F2CA-798C-DDF1-29D7-E38C48115F65}"/>
              </a:ext>
            </a:extLst>
          </p:cNvPr>
          <p:cNvSpPr txBox="1"/>
          <p:nvPr/>
        </p:nvSpPr>
        <p:spPr>
          <a:xfrm>
            <a:off x="1632486" y="2491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3E7FCF-A2B9-B337-5B31-4A4411583ABF}"/>
              </a:ext>
            </a:extLst>
          </p:cNvPr>
          <p:cNvSpPr txBox="1"/>
          <p:nvPr/>
        </p:nvSpPr>
        <p:spPr>
          <a:xfrm>
            <a:off x="1647114" y="3645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1203F9B-6314-F50D-4DE0-CA7CE35D9016}"/>
              </a:ext>
            </a:extLst>
          </p:cNvPr>
          <p:cNvCxnSpPr/>
          <p:nvPr/>
        </p:nvCxnSpPr>
        <p:spPr>
          <a:xfrm>
            <a:off x="1288798" y="25050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A14C4B-B7B1-5944-F848-67274BD30FB8}"/>
              </a:ext>
            </a:extLst>
          </p:cNvPr>
          <p:cNvSpPr txBox="1"/>
          <p:nvPr/>
        </p:nvSpPr>
        <p:spPr>
          <a:xfrm>
            <a:off x="1685925" y="4063241"/>
            <a:ext cx="776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F79E06F-40B6-0BD7-3AA7-5981832D64EE}"/>
              </a:ext>
            </a:extLst>
          </p:cNvPr>
          <p:cNvCxnSpPr>
            <a:cxnSpLocks/>
          </p:cNvCxnSpPr>
          <p:nvPr/>
        </p:nvCxnSpPr>
        <p:spPr>
          <a:xfrm>
            <a:off x="1384048" y="36957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181AEE-889E-CD76-AF56-22C6FCF0C3F4}"/>
              </a:ext>
            </a:extLst>
          </p:cNvPr>
          <p:cNvSpPr txBox="1"/>
          <p:nvPr/>
        </p:nvSpPr>
        <p:spPr>
          <a:xfrm>
            <a:off x="1923339" y="3655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8F63D9D-4B67-CDAB-FE7B-3095B25D56BC}"/>
              </a:ext>
            </a:extLst>
          </p:cNvPr>
          <p:cNvCxnSpPr>
            <a:cxnSpLocks/>
          </p:cNvCxnSpPr>
          <p:nvPr/>
        </p:nvCxnSpPr>
        <p:spPr>
          <a:xfrm>
            <a:off x="1488823" y="46291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955EEEF-C584-37A1-E9F1-B7C21DC6B9CE}"/>
              </a:ext>
            </a:extLst>
          </p:cNvPr>
          <p:cNvSpPr txBox="1"/>
          <p:nvPr/>
        </p:nvSpPr>
        <p:spPr>
          <a:xfrm>
            <a:off x="1276261" y="4593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1B8FC0E-2751-79BD-7025-E2C6FAF95BBD}"/>
              </a:ext>
            </a:extLst>
          </p:cNvPr>
          <p:cNvSpPr/>
          <p:nvPr/>
        </p:nvSpPr>
        <p:spPr>
          <a:xfrm>
            <a:off x="4899933" y="1241446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A773C2-1706-6079-234F-48D474967BD8}"/>
              </a:ext>
            </a:extLst>
          </p:cNvPr>
          <p:cNvSpPr txBox="1"/>
          <p:nvPr/>
        </p:nvSpPr>
        <p:spPr>
          <a:xfrm>
            <a:off x="4743742" y="25663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23127A5-840E-7729-73D4-DABDFD381283}"/>
              </a:ext>
            </a:extLst>
          </p:cNvPr>
          <p:cNvSpPr txBox="1"/>
          <p:nvPr/>
        </p:nvSpPr>
        <p:spPr>
          <a:xfrm>
            <a:off x="7083601" y="19780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D83D1F8-81E5-F3FC-094B-59910412C25D}"/>
              </a:ext>
            </a:extLst>
          </p:cNvPr>
          <p:cNvSpPr txBox="1"/>
          <p:nvPr/>
        </p:nvSpPr>
        <p:spPr>
          <a:xfrm>
            <a:off x="6828732" y="19720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BFC7C53-5FBD-90BE-614D-47336F757335}"/>
              </a:ext>
            </a:extLst>
          </p:cNvPr>
          <p:cNvSpPr txBox="1"/>
          <p:nvPr/>
        </p:nvSpPr>
        <p:spPr>
          <a:xfrm>
            <a:off x="4105275" y="14179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A552432-E669-0703-6ACB-DFC10275303C}"/>
              </a:ext>
            </a:extLst>
          </p:cNvPr>
          <p:cNvSpPr txBox="1"/>
          <p:nvPr/>
        </p:nvSpPr>
        <p:spPr>
          <a:xfrm>
            <a:off x="5844864" y="14179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9AB22883-4B1E-5F4C-0FF9-256D58CC1FD7}"/>
              </a:ext>
            </a:extLst>
          </p:cNvPr>
          <p:cNvCxnSpPr>
            <a:cxnSpLocks/>
          </p:cNvCxnSpPr>
          <p:nvPr/>
        </p:nvCxnSpPr>
        <p:spPr>
          <a:xfrm>
            <a:off x="6475405" y="20073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745F0CAA-16D3-ECA1-B210-908C47BE5E16}"/>
              </a:ext>
            </a:extLst>
          </p:cNvPr>
          <p:cNvCxnSpPr>
            <a:cxnSpLocks/>
          </p:cNvCxnSpPr>
          <p:nvPr/>
        </p:nvCxnSpPr>
        <p:spPr>
          <a:xfrm flipV="1">
            <a:off x="6475405" y="15221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F4F3C1F4-38A4-F775-3626-A28499C246D9}"/>
              </a:ext>
            </a:extLst>
          </p:cNvPr>
          <p:cNvSpPr txBox="1"/>
          <p:nvPr/>
        </p:nvSpPr>
        <p:spPr>
          <a:xfrm>
            <a:off x="5816575" y="1975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667743B-F208-B0AC-F097-F1C9C8F2919E}"/>
              </a:ext>
            </a:extLst>
          </p:cNvPr>
          <p:cNvSpPr txBox="1"/>
          <p:nvPr/>
        </p:nvSpPr>
        <p:spPr>
          <a:xfrm>
            <a:off x="5403783" y="19767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00967560-BD05-FCC1-14F7-4CD87019E840}"/>
              </a:ext>
            </a:extLst>
          </p:cNvPr>
          <p:cNvSpPr txBox="1"/>
          <p:nvPr/>
        </p:nvSpPr>
        <p:spPr>
          <a:xfrm>
            <a:off x="5029111" y="3145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2BD84731-B96E-A10B-E191-0EF5AD5D8FA0}"/>
              </a:ext>
            </a:extLst>
          </p:cNvPr>
          <p:cNvSpPr txBox="1"/>
          <p:nvPr/>
        </p:nvSpPr>
        <p:spPr>
          <a:xfrm>
            <a:off x="5737761" y="25201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93B4BE76-9FF1-DD34-C01E-CEB8E32B3D5A}"/>
              </a:ext>
            </a:extLst>
          </p:cNvPr>
          <p:cNvSpPr txBox="1"/>
          <p:nvPr/>
        </p:nvSpPr>
        <p:spPr>
          <a:xfrm>
            <a:off x="5752389" y="36741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F6EB1128-8221-88CE-8930-25CDD4271DFA}"/>
              </a:ext>
            </a:extLst>
          </p:cNvPr>
          <p:cNvCxnSpPr/>
          <p:nvPr/>
        </p:nvCxnSpPr>
        <p:spPr>
          <a:xfrm>
            <a:off x="5394073" y="253365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B68D9180-F130-F879-9401-58583401035C}"/>
              </a:ext>
            </a:extLst>
          </p:cNvPr>
          <p:cNvSpPr txBox="1"/>
          <p:nvPr/>
        </p:nvSpPr>
        <p:spPr>
          <a:xfrm>
            <a:off x="5772150" y="4091816"/>
            <a:ext cx="79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CF13FEB4-349D-D753-2C58-4673648963AC}"/>
              </a:ext>
            </a:extLst>
          </p:cNvPr>
          <p:cNvCxnSpPr>
            <a:cxnSpLocks/>
          </p:cNvCxnSpPr>
          <p:nvPr/>
        </p:nvCxnSpPr>
        <p:spPr>
          <a:xfrm>
            <a:off x="5489323" y="372427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14D5A1D9-BE9E-A2BB-5352-FDBBDDF33986}"/>
              </a:ext>
            </a:extLst>
          </p:cNvPr>
          <p:cNvSpPr txBox="1"/>
          <p:nvPr/>
        </p:nvSpPr>
        <p:spPr>
          <a:xfrm>
            <a:off x="6028614" y="3683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977EBC9C-38D9-BBBC-3D0D-ED521E8B8E08}"/>
              </a:ext>
            </a:extLst>
          </p:cNvPr>
          <p:cNvCxnSpPr>
            <a:cxnSpLocks/>
          </p:cNvCxnSpPr>
          <p:nvPr/>
        </p:nvCxnSpPr>
        <p:spPr>
          <a:xfrm>
            <a:off x="5594098" y="46577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71A0611-4867-3BE6-121D-195CAE7D9AE9}"/>
              </a:ext>
            </a:extLst>
          </p:cNvPr>
          <p:cNvSpPr txBox="1"/>
          <p:nvPr/>
        </p:nvSpPr>
        <p:spPr>
          <a:xfrm>
            <a:off x="5381536" y="46217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F828229-1627-8FBD-159F-9510DCAD6BAD}"/>
              </a:ext>
            </a:extLst>
          </p:cNvPr>
          <p:cNvSpPr/>
          <p:nvPr/>
        </p:nvSpPr>
        <p:spPr>
          <a:xfrm>
            <a:off x="8595633" y="125097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2E1B625-C997-5383-FAE5-05A124540484}"/>
              </a:ext>
            </a:extLst>
          </p:cNvPr>
          <p:cNvSpPr txBox="1"/>
          <p:nvPr/>
        </p:nvSpPr>
        <p:spPr>
          <a:xfrm>
            <a:off x="8439442" y="25758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27A20E-C131-728B-B2B3-85FF01D0A34C}"/>
              </a:ext>
            </a:extLst>
          </p:cNvPr>
          <p:cNvSpPr txBox="1"/>
          <p:nvPr/>
        </p:nvSpPr>
        <p:spPr>
          <a:xfrm>
            <a:off x="10779301" y="1987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9A54CC-B71E-6E93-8904-E6377D88C13D}"/>
              </a:ext>
            </a:extLst>
          </p:cNvPr>
          <p:cNvSpPr txBox="1"/>
          <p:nvPr/>
        </p:nvSpPr>
        <p:spPr>
          <a:xfrm>
            <a:off x="10524432" y="19815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E5F929F-37E6-3105-44E5-F867E15A2025}"/>
              </a:ext>
            </a:extLst>
          </p:cNvPr>
          <p:cNvSpPr txBox="1"/>
          <p:nvPr/>
        </p:nvSpPr>
        <p:spPr>
          <a:xfrm>
            <a:off x="7800975" y="14275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692871D-3A3A-420D-1E6B-6FFE27E03CF6}"/>
              </a:ext>
            </a:extLst>
          </p:cNvPr>
          <p:cNvSpPr txBox="1"/>
          <p:nvPr/>
        </p:nvSpPr>
        <p:spPr>
          <a:xfrm>
            <a:off x="9540564" y="14275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5960C3A-F835-CA1B-B61D-E3A2F965FE76}"/>
              </a:ext>
            </a:extLst>
          </p:cNvPr>
          <p:cNvCxnSpPr>
            <a:cxnSpLocks/>
          </p:cNvCxnSpPr>
          <p:nvPr/>
        </p:nvCxnSpPr>
        <p:spPr>
          <a:xfrm>
            <a:off x="10171105" y="20168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57DD476-FBC8-C9A0-D8A3-4286D28724F9}"/>
              </a:ext>
            </a:extLst>
          </p:cNvPr>
          <p:cNvCxnSpPr>
            <a:cxnSpLocks/>
          </p:cNvCxnSpPr>
          <p:nvPr/>
        </p:nvCxnSpPr>
        <p:spPr>
          <a:xfrm flipV="1">
            <a:off x="10171105" y="15316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05F4E82-3E77-901A-8D6F-FCB699EE9B06}"/>
              </a:ext>
            </a:extLst>
          </p:cNvPr>
          <p:cNvSpPr txBox="1"/>
          <p:nvPr/>
        </p:nvSpPr>
        <p:spPr>
          <a:xfrm>
            <a:off x="9512275" y="1984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96066DE-6F71-0646-286D-976FCE9E6CC3}"/>
              </a:ext>
            </a:extLst>
          </p:cNvPr>
          <p:cNvSpPr txBox="1"/>
          <p:nvPr/>
        </p:nvSpPr>
        <p:spPr>
          <a:xfrm>
            <a:off x="9099483" y="19862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89F3E28-8B9D-A3CA-B5DA-77824EF94147}"/>
              </a:ext>
            </a:extLst>
          </p:cNvPr>
          <p:cNvSpPr txBox="1"/>
          <p:nvPr/>
        </p:nvSpPr>
        <p:spPr>
          <a:xfrm>
            <a:off x="8724811" y="3154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7022512C-69E7-94F8-8421-D4ED9770A6BE}"/>
              </a:ext>
            </a:extLst>
          </p:cNvPr>
          <p:cNvSpPr txBox="1"/>
          <p:nvPr/>
        </p:nvSpPr>
        <p:spPr>
          <a:xfrm>
            <a:off x="9433461" y="25297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2370996-021B-B583-A88D-8BEC25323723}"/>
              </a:ext>
            </a:extLst>
          </p:cNvPr>
          <p:cNvSpPr txBox="1"/>
          <p:nvPr/>
        </p:nvSpPr>
        <p:spPr>
          <a:xfrm>
            <a:off x="9448089" y="3683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83E48CC9-789D-A524-A4DC-BD7F1DBC2DE7}"/>
              </a:ext>
            </a:extLst>
          </p:cNvPr>
          <p:cNvCxnSpPr/>
          <p:nvPr/>
        </p:nvCxnSpPr>
        <p:spPr>
          <a:xfrm>
            <a:off x="9089773" y="25431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14B4854-26AA-C576-610C-23FD26406A56}"/>
              </a:ext>
            </a:extLst>
          </p:cNvPr>
          <p:cNvSpPr txBox="1"/>
          <p:nvPr/>
        </p:nvSpPr>
        <p:spPr>
          <a:xfrm>
            <a:off x="9753600" y="4101341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0270A591-2163-4847-7A2F-1F72B3CD2021}"/>
              </a:ext>
            </a:extLst>
          </p:cNvPr>
          <p:cNvCxnSpPr>
            <a:cxnSpLocks/>
          </p:cNvCxnSpPr>
          <p:nvPr/>
        </p:nvCxnSpPr>
        <p:spPr>
          <a:xfrm>
            <a:off x="9185023" y="37338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0B3A76A-0037-D942-1A8A-36B00CC401A3}"/>
              </a:ext>
            </a:extLst>
          </p:cNvPr>
          <p:cNvSpPr txBox="1"/>
          <p:nvPr/>
        </p:nvSpPr>
        <p:spPr>
          <a:xfrm>
            <a:off x="9724314" y="3693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2C8CF04E-3985-9D74-D26B-AE3CC4D29CC2}"/>
              </a:ext>
            </a:extLst>
          </p:cNvPr>
          <p:cNvCxnSpPr>
            <a:cxnSpLocks/>
          </p:cNvCxnSpPr>
          <p:nvPr/>
        </p:nvCxnSpPr>
        <p:spPr>
          <a:xfrm>
            <a:off x="9289798" y="46672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6FEFB8A-5ECB-885A-A128-4DF4F91106CA}"/>
              </a:ext>
            </a:extLst>
          </p:cNvPr>
          <p:cNvSpPr txBox="1"/>
          <p:nvPr/>
        </p:nvSpPr>
        <p:spPr>
          <a:xfrm>
            <a:off x="9077236" y="46313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04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7" grpId="0"/>
      <p:bldP spid="9" grpId="0"/>
      <p:bldP spid="13" grpId="0"/>
      <p:bldP spid="15" grpId="0"/>
      <p:bldP spid="22" grpId="0"/>
      <p:bldP spid="23" grpId="0"/>
      <p:bldP spid="27" grpId="0"/>
      <p:bldP spid="29" grpId="0"/>
      <p:bldP spid="31" grpId="0"/>
      <p:bldP spid="63" grpId="0"/>
      <p:bldP spid="96" grpId="0"/>
      <p:bldP spid="97" grpId="0"/>
      <p:bldP spid="98" grpId="0"/>
      <p:bldP spid="99" grpId="0"/>
      <p:bldP spid="111" grpId="0"/>
      <p:bldP spid="145" grpId="0"/>
      <p:bldP spid="146" grpId="0"/>
      <p:bldP spid="147" grpId="0"/>
      <p:bldP spid="150" grpId="0"/>
      <p:bldP spid="152" grpId="0"/>
      <p:bldP spid="154" grpId="0"/>
      <p:bldP spid="33" grpId="0"/>
      <p:bldP spid="39" grpId="0"/>
      <p:bldP spid="41" grpId="0"/>
      <p:bldP spid="42" grpId="0"/>
      <p:bldP spid="43" grpId="0"/>
      <p:bldP spid="60" grpId="0"/>
      <p:bldP spid="102" grpId="0"/>
      <p:bldP spid="103" grpId="0"/>
      <p:bldP spid="104" grpId="0"/>
      <p:bldP spid="106" grpId="0"/>
      <p:bldP spid="108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339" y="931695"/>
            <a:ext cx="9199661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xmlns="" id="{81082885-E7C9-A8CA-6D03-B6E6B226B2BE}"/>
              </a:ext>
            </a:extLst>
          </p:cNvPr>
          <p:cNvGrpSpPr/>
          <p:nvPr/>
        </p:nvGrpSpPr>
        <p:grpSpPr>
          <a:xfrm>
            <a:off x="1420757" y="1596874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xmlns="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xmlns="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xmlns="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xmlns="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xmlns="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xmlns="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Google Shape;470;p34">
            <a:extLst>
              <a:ext uri="{FF2B5EF4-FFF2-40B4-BE49-F238E27FC236}">
                <a16:creationId xmlns:a16="http://schemas.microsoft.com/office/drawing/2014/main" xmlns="" id="{C753EE05-1BDC-38A4-EBDC-FB7C34EAB524}"/>
              </a:ext>
            </a:extLst>
          </p:cNvPr>
          <p:cNvSpPr txBox="1">
            <a:spLocks/>
          </p:cNvSpPr>
          <p:nvPr/>
        </p:nvSpPr>
        <p:spPr>
          <a:xfrm>
            <a:off x="2246714" y="3209146"/>
            <a:ext cx="7933156" cy="120455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Đặt tính và tính: 1 305 : 3 = ?</a:t>
            </a:r>
          </a:p>
        </p:txBody>
      </p:sp>
      <p:sp>
        <p:nvSpPr>
          <p:cNvPr id="65" name="Google Shape;694;p42">
            <a:extLst>
              <a:ext uri="{FF2B5EF4-FFF2-40B4-BE49-F238E27FC236}">
                <a16:creationId xmlns:a16="http://schemas.microsoft.com/office/drawing/2014/main" xmlns="" id="{8FD08B95-3948-AF46-E958-0725272FF504}"/>
              </a:ext>
            </a:extLst>
          </p:cNvPr>
          <p:cNvSpPr txBox="1">
            <a:spLocks/>
          </p:cNvSpPr>
          <p:nvPr/>
        </p:nvSpPr>
        <p:spPr>
          <a:xfrm>
            <a:off x="1817490" y="4088219"/>
            <a:ext cx="8988409" cy="12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435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7" name="Picture 6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5875A3-C9BE-5135-4684-4E056F400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672" y="-718554"/>
            <a:ext cx="4188308" cy="41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xmlns="" id="{81082885-E7C9-A8CA-6D03-B6E6B226B2BE}"/>
              </a:ext>
            </a:extLst>
          </p:cNvPr>
          <p:cNvGrpSpPr/>
          <p:nvPr/>
        </p:nvGrpSpPr>
        <p:grpSpPr>
          <a:xfrm>
            <a:off x="1602852" y="1399019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xmlns="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xmlns="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xmlns="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xmlns="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xmlns="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xmlns="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470;p34">
            <a:extLst>
              <a:ext uri="{FF2B5EF4-FFF2-40B4-BE49-F238E27FC236}">
                <a16:creationId xmlns:a16="http://schemas.microsoft.com/office/drawing/2014/main" xmlns="" id="{AE594DE7-D321-4FA7-945F-A665F5FDA8A0}"/>
              </a:ext>
            </a:extLst>
          </p:cNvPr>
          <p:cNvSpPr txBox="1">
            <a:spLocks/>
          </p:cNvSpPr>
          <p:nvPr/>
        </p:nvSpPr>
        <p:spPr>
          <a:xfrm>
            <a:off x="2366457" y="2784603"/>
            <a:ext cx="7933156" cy="120455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Đặt tính và tính: 6 406: 2 = ?</a:t>
            </a:r>
          </a:p>
        </p:txBody>
      </p:sp>
      <p:sp>
        <p:nvSpPr>
          <p:cNvPr id="15" name="Google Shape;694;p42">
            <a:extLst>
              <a:ext uri="{FF2B5EF4-FFF2-40B4-BE49-F238E27FC236}">
                <a16:creationId xmlns:a16="http://schemas.microsoft.com/office/drawing/2014/main" xmlns="" id="{EA62C648-E4B4-4133-BD54-8EA487475765}"/>
              </a:ext>
            </a:extLst>
          </p:cNvPr>
          <p:cNvSpPr txBox="1">
            <a:spLocks/>
          </p:cNvSpPr>
          <p:nvPr/>
        </p:nvSpPr>
        <p:spPr>
          <a:xfrm>
            <a:off x="1937233" y="3663676"/>
            <a:ext cx="8988409" cy="12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3 203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9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xmlns="" id="{81082885-E7C9-A8CA-6D03-B6E6B226B2BE}"/>
              </a:ext>
            </a:extLst>
          </p:cNvPr>
          <p:cNvGrpSpPr/>
          <p:nvPr/>
        </p:nvGrpSpPr>
        <p:grpSpPr>
          <a:xfrm>
            <a:off x="1161463" y="956264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xmlns="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xmlns="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xmlns="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xmlns="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xmlns="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xmlns="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C0CC14-2CE6-FF1C-55D3-3B8EB911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057" y="-485830"/>
            <a:ext cx="4129773" cy="4129773"/>
          </a:xfrm>
          <a:prstGeom prst="rect">
            <a:avLst/>
          </a:prstGeom>
        </p:spPr>
      </p:pic>
      <p:sp>
        <p:nvSpPr>
          <p:cNvPr id="14" name="Google Shape;470;p34">
            <a:extLst>
              <a:ext uri="{FF2B5EF4-FFF2-40B4-BE49-F238E27FC236}">
                <a16:creationId xmlns:a16="http://schemas.microsoft.com/office/drawing/2014/main" xmlns="" id="{981E1E20-FD8B-43C5-BE6C-375E71D4FD7C}"/>
              </a:ext>
            </a:extLst>
          </p:cNvPr>
          <p:cNvSpPr txBox="1">
            <a:spLocks/>
          </p:cNvSpPr>
          <p:nvPr/>
        </p:nvSpPr>
        <p:spPr>
          <a:xfrm>
            <a:off x="2214057" y="2207660"/>
            <a:ext cx="7933156" cy="120455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Đặt tính và tính: 2 430 : 2 = ?</a:t>
            </a:r>
          </a:p>
        </p:txBody>
      </p:sp>
      <p:sp>
        <p:nvSpPr>
          <p:cNvPr id="15" name="Google Shape;694;p42">
            <a:extLst>
              <a:ext uri="{FF2B5EF4-FFF2-40B4-BE49-F238E27FC236}">
                <a16:creationId xmlns:a16="http://schemas.microsoft.com/office/drawing/2014/main" xmlns="" id="{D608E20D-9D91-4261-ADF7-47BD36C57E4D}"/>
              </a:ext>
            </a:extLst>
          </p:cNvPr>
          <p:cNvSpPr txBox="1">
            <a:spLocks/>
          </p:cNvSpPr>
          <p:nvPr/>
        </p:nvSpPr>
        <p:spPr>
          <a:xfrm>
            <a:off x="1784833" y="3086733"/>
            <a:ext cx="8988409" cy="12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1 215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F29446-3CCB-8B36-ECED-CA9DE0C55BAC}"/>
              </a:ext>
            </a:extLst>
          </p:cNvPr>
          <p:cNvSpPr txBox="1"/>
          <p:nvPr/>
        </p:nvSpPr>
        <p:spPr>
          <a:xfrm>
            <a:off x="3968410" y="880968"/>
            <a:ext cx="3808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">
            <a:extLst>
              <a:ext uri="{FF2B5EF4-FFF2-40B4-BE49-F238E27FC236}">
                <a16:creationId xmlns:a16="http://schemas.microsoft.com/office/drawing/2014/main" xmlns="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lớn hơn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luôn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.?.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bằng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bé hơn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1" y="2283784"/>
            <a:ext cx="1358864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: 4 =.?.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EC8F2D14-B61E-6D61-7B9F-30F44746AAE9}"/>
              </a:ext>
            </a:extLst>
          </p:cNvPr>
          <p:cNvSpPr/>
          <p:nvPr/>
        </p:nvSpPr>
        <p:spPr>
          <a:xfrm>
            <a:off x="3350228" y="235372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D6D087FB-2AEA-9672-ABD5-E98BB5D17AD6}"/>
              </a:ext>
            </a:extLst>
          </p:cNvPr>
          <p:cNvSpPr/>
          <p:nvPr/>
        </p:nvSpPr>
        <p:spPr>
          <a:xfrm>
            <a:off x="3362960" y="3903128"/>
            <a:ext cx="5746496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5" y="3897577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xmlns="" id="{FF90DB8D-7380-485A-EEC9-D7509689630D}"/>
              </a:ext>
            </a:extLst>
          </p:cNvPr>
          <p:cNvSpPr/>
          <p:nvPr/>
        </p:nvSpPr>
        <p:spPr>
          <a:xfrm>
            <a:off x="3362960" y="544743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">
            <a:extLst>
              <a:ext uri="{FF2B5EF4-FFF2-40B4-BE49-F238E27FC236}">
                <a16:creationId xmlns:a16="http://schemas.microsoft.com/office/drawing/2014/main" xmlns="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thương chia với số chia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 tìm số bị chia, ta lấy…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số chia chia với thương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thương nhân với số chia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06" y="5472099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1">
            <a:extLst>
              <a:ext uri="{FF2B5EF4-FFF2-40B4-BE49-F238E27FC236}">
                <a16:creationId xmlns:a16="http://schemas.microsoft.com/office/drawing/2014/main" xmlns="" id="{E6A0F28E-BC8C-4596-B3AB-3A9BE99A70D9}"/>
              </a:ext>
            </a:extLst>
          </p:cNvPr>
          <p:cNvGrpSpPr/>
          <p:nvPr/>
        </p:nvGrpSpPr>
        <p:grpSpPr>
          <a:xfrm>
            <a:off x="2990658" y="1049538"/>
            <a:ext cx="5100339" cy="492443"/>
            <a:chOff x="2796376" y="4181475"/>
            <a:chExt cx="6086572" cy="521421"/>
          </a:xfrm>
        </p:grpSpPr>
        <p:sp>
          <p:nvSpPr>
            <p:cNvPr id="18" name="矩形: 圆角 47">
              <a:extLst>
                <a:ext uri="{FF2B5EF4-FFF2-40B4-BE49-F238E27FC236}">
                  <a16:creationId xmlns:a16="http://schemas.microsoft.com/office/drawing/2014/main" xmlns="" id="{3232F514-C144-4AC8-B485-6492AC4B6C7F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9" name="矩形 259">
              <a:extLst>
                <a:ext uri="{FF2B5EF4-FFF2-40B4-BE49-F238E27FC236}">
                  <a16:creationId xmlns:a16="http://schemas.microsoft.com/office/drawing/2014/main" xmlns="" id="{E02D971F-DB7E-4AD2-833D-DEE5033E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3 - BÀI 85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3CD701-5361-A78B-1500-40A6287F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456" y="1946849"/>
            <a:ext cx="836443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50A75D4-FF8A-4F1D-9832-F9E61196AD65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 chia 5 được 1, viết 1.</a:t>
            </a:r>
          </a:p>
          <a:p>
            <a:pPr lvl="0"/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 nhân 5 bằng 5, 6 trừ 5 bằng 1.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280BC05-1060-45DF-A439-DFF6F8295711}"/>
              </a:ext>
            </a:extLst>
          </p:cNvPr>
          <p:cNvSpPr txBox="1"/>
          <p:nvPr/>
        </p:nvSpPr>
        <p:spPr>
          <a:xfrm>
            <a:off x="3953011" y="2716134"/>
            <a:ext cx="733411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Hạ 8, được 18, 18 chia 5 được 3, viết 3.</a:t>
            </a:r>
            <a:endParaRPr lang="en-US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15, 18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EA1A70B-4578-4545-90B2-DDA0807EE4F3}"/>
              </a:ext>
            </a:extLst>
          </p:cNvPr>
          <p:cNvSpPr/>
          <p:nvPr/>
        </p:nvSpPr>
        <p:spPr>
          <a:xfrm>
            <a:off x="4621840" y="5038753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685 : 5 = 137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FDD5AF5-EE72-4885-A626-399E9910818C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Hạ 5, được 35, 35 chia 5 được 7, viết 7.</a:t>
            </a:r>
            <a:endParaRPr lang="en-US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35, 35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35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2FD8445B-77C9-45A0-BD43-5C8B509B852A}"/>
              </a:ext>
            </a:extLst>
          </p:cNvPr>
          <p:cNvSpPr/>
          <p:nvPr/>
        </p:nvSpPr>
        <p:spPr>
          <a:xfrm>
            <a:off x="4463144" y="511628"/>
            <a:ext cx="3575956" cy="8382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685 : 5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65CAC0-6EB9-D7B3-AA46-863CAC5B3DF0}"/>
              </a:ext>
            </a:extLst>
          </p:cNvPr>
          <p:cNvSpPr txBox="1"/>
          <p:nvPr/>
        </p:nvSpPr>
        <p:spPr>
          <a:xfrm>
            <a:off x="638467" y="2537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D13DA-39FE-BDFA-99C3-1361745C3531}"/>
              </a:ext>
            </a:extLst>
          </p:cNvPr>
          <p:cNvSpPr txBox="1"/>
          <p:nvPr/>
        </p:nvSpPr>
        <p:spPr>
          <a:xfrm>
            <a:off x="2978326" y="19494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8D1147-9A4F-8808-89DD-97D14BBC8A99}"/>
              </a:ext>
            </a:extLst>
          </p:cNvPr>
          <p:cNvSpPr txBox="1"/>
          <p:nvPr/>
        </p:nvSpPr>
        <p:spPr>
          <a:xfrm>
            <a:off x="2723457" y="19434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F0FE7-360B-3A26-74AC-4C2771658359}"/>
              </a:ext>
            </a:extLst>
          </p:cNvPr>
          <p:cNvSpPr txBox="1"/>
          <p:nvPr/>
        </p:nvSpPr>
        <p:spPr>
          <a:xfrm>
            <a:off x="0" y="13894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07AD24-51E5-E27C-EEEA-9B644E22498C}"/>
              </a:ext>
            </a:extLst>
          </p:cNvPr>
          <p:cNvSpPr txBox="1"/>
          <p:nvPr/>
        </p:nvSpPr>
        <p:spPr>
          <a:xfrm>
            <a:off x="1739589" y="13894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81BA23-BE16-F9CB-28F2-9F5F14B1C21B}"/>
              </a:ext>
            </a:extLst>
          </p:cNvPr>
          <p:cNvCxnSpPr>
            <a:cxnSpLocks/>
          </p:cNvCxnSpPr>
          <p:nvPr/>
        </p:nvCxnSpPr>
        <p:spPr>
          <a:xfrm>
            <a:off x="2370130" y="19787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283A500-E3E0-2C28-7B44-59DE200CD3A4}"/>
              </a:ext>
            </a:extLst>
          </p:cNvPr>
          <p:cNvCxnSpPr>
            <a:cxnSpLocks/>
          </p:cNvCxnSpPr>
          <p:nvPr/>
        </p:nvCxnSpPr>
        <p:spPr>
          <a:xfrm flipV="1">
            <a:off x="2370130" y="14935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77BA8F-0426-1DBA-9436-10045CC4811E}"/>
              </a:ext>
            </a:extLst>
          </p:cNvPr>
          <p:cNvSpPr txBox="1"/>
          <p:nvPr/>
        </p:nvSpPr>
        <p:spPr>
          <a:xfrm>
            <a:off x="1711300" y="1946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B9B93F-3985-0604-B749-428AE2471F05}"/>
              </a:ext>
            </a:extLst>
          </p:cNvPr>
          <p:cNvSpPr txBox="1"/>
          <p:nvPr/>
        </p:nvSpPr>
        <p:spPr>
          <a:xfrm>
            <a:off x="1298508" y="19481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A2B979-A31A-AC16-F484-36D17C73E940}"/>
              </a:ext>
            </a:extLst>
          </p:cNvPr>
          <p:cNvSpPr txBox="1"/>
          <p:nvPr/>
        </p:nvSpPr>
        <p:spPr>
          <a:xfrm>
            <a:off x="923836" y="3116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1E730-619A-7054-86A1-84318B8EE972}"/>
              </a:ext>
            </a:extLst>
          </p:cNvPr>
          <p:cNvSpPr txBox="1"/>
          <p:nvPr/>
        </p:nvSpPr>
        <p:spPr>
          <a:xfrm>
            <a:off x="1632486" y="2491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09F2ED-606F-C495-B91D-D711F27747A4}"/>
              </a:ext>
            </a:extLst>
          </p:cNvPr>
          <p:cNvSpPr txBox="1"/>
          <p:nvPr/>
        </p:nvSpPr>
        <p:spPr>
          <a:xfrm>
            <a:off x="1647114" y="3645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0B3EAE3-2310-259F-F281-F862E551B0CA}"/>
              </a:ext>
            </a:extLst>
          </p:cNvPr>
          <p:cNvCxnSpPr/>
          <p:nvPr/>
        </p:nvCxnSpPr>
        <p:spPr>
          <a:xfrm>
            <a:off x="1288798" y="25050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6BAD03-4776-34A6-AB83-952F8501219E}"/>
              </a:ext>
            </a:extLst>
          </p:cNvPr>
          <p:cNvSpPr txBox="1"/>
          <p:nvPr/>
        </p:nvSpPr>
        <p:spPr>
          <a:xfrm>
            <a:off x="1695451" y="4063241"/>
            <a:ext cx="767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1373E60-761A-B0D9-2FD4-2717C0BABA35}"/>
              </a:ext>
            </a:extLst>
          </p:cNvPr>
          <p:cNvCxnSpPr>
            <a:cxnSpLocks/>
          </p:cNvCxnSpPr>
          <p:nvPr/>
        </p:nvCxnSpPr>
        <p:spPr>
          <a:xfrm>
            <a:off x="1384048" y="36957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E84E87C-1E88-0CF5-6538-C7B41FE01898}"/>
              </a:ext>
            </a:extLst>
          </p:cNvPr>
          <p:cNvSpPr txBox="1"/>
          <p:nvPr/>
        </p:nvSpPr>
        <p:spPr>
          <a:xfrm>
            <a:off x="1923339" y="3655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3E8D861-89D9-571C-98F6-E0DE2053C737}"/>
              </a:ext>
            </a:extLst>
          </p:cNvPr>
          <p:cNvCxnSpPr>
            <a:cxnSpLocks/>
          </p:cNvCxnSpPr>
          <p:nvPr/>
        </p:nvCxnSpPr>
        <p:spPr>
          <a:xfrm>
            <a:off x="1488823" y="46291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A74346-6DB3-8EC0-EABF-685B1CBA6A03}"/>
              </a:ext>
            </a:extLst>
          </p:cNvPr>
          <p:cNvSpPr txBox="1"/>
          <p:nvPr/>
        </p:nvSpPr>
        <p:spPr>
          <a:xfrm>
            <a:off x="1276261" y="4593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513BC97-76DC-0DE4-A826-5B3852D0566C}"/>
              </a:ext>
            </a:extLst>
          </p:cNvPr>
          <p:cNvCxnSpPr/>
          <p:nvPr/>
        </p:nvCxnSpPr>
        <p:spPr>
          <a:xfrm>
            <a:off x="1850571" y="1872343"/>
            <a:ext cx="0" cy="57694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9A4C0B7-4ABD-B61C-CDDC-223FBF05344D}"/>
              </a:ext>
            </a:extLst>
          </p:cNvPr>
          <p:cNvCxnSpPr>
            <a:cxnSpLocks/>
          </p:cNvCxnSpPr>
          <p:nvPr/>
        </p:nvCxnSpPr>
        <p:spPr>
          <a:xfrm>
            <a:off x="2117271" y="1881868"/>
            <a:ext cx="0" cy="19471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6" grpId="0" animBg="1"/>
      <p:bldP spid="64" grpId="0"/>
      <p:bldP spid="65" grpId="0" animBg="1"/>
      <p:bldP spid="3" grpId="0"/>
      <p:bldP spid="4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533590-CEE7-C22F-09D5-292416557176}"/>
              </a:ext>
            </a:extLst>
          </p:cNvPr>
          <p:cNvSpPr txBox="1"/>
          <p:nvPr/>
        </p:nvSpPr>
        <p:spPr>
          <a:xfrm>
            <a:off x="3229159" y="2135032"/>
            <a:ext cx="814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latin typeface="iCiel Crocante" panose="02000000000000000000" pitchFamily="50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83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91195" y="-402863"/>
            <a:ext cx="5139502" cy="14450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Bài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1: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6 SVNAdeline" panose="02000500000000000000" pitchFamily="2" charset="0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Tính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#9Slide06 SVNAdeline" panose="02000500000000000000" pitchFamily="2" charset="0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0644209-86CB-4379-97F5-8C6F242EF3D4}"/>
              </a:ext>
            </a:extLst>
          </p:cNvPr>
          <p:cNvSpPr/>
          <p:nvPr/>
        </p:nvSpPr>
        <p:spPr>
          <a:xfrm>
            <a:off x="794658" y="121287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C8D7FF-8328-79C4-1E48-91FFB17BE020}"/>
              </a:ext>
            </a:extLst>
          </p:cNvPr>
          <p:cNvSpPr txBox="1"/>
          <p:nvPr/>
        </p:nvSpPr>
        <p:spPr>
          <a:xfrm>
            <a:off x="638467" y="2537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E1E4B3-61C0-DC7E-269E-7293C30AAC71}"/>
              </a:ext>
            </a:extLst>
          </p:cNvPr>
          <p:cNvSpPr txBox="1"/>
          <p:nvPr/>
        </p:nvSpPr>
        <p:spPr>
          <a:xfrm>
            <a:off x="2978326" y="19494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810A6-D505-478F-18F0-052DA8E162BF}"/>
              </a:ext>
            </a:extLst>
          </p:cNvPr>
          <p:cNvSpPr txBox="1"/>
          <p:nvPr/>
        </p:nvSpPr>
        <p:spPr>
          <a:xfrm>
            <a:off x="2723457" y="19434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8D6BCA-0ED4-8D82-50F2-5F85F0E75EB6}"/>
              </a:ext>
            </a:extLst>
          </p:cNvPr>
          <p:cNvSpPr txBox="1"/>
          <p:nvPr/>
        </p:nvSpPr>
        <p:spPr>
          <a:xfrm>
            <a:off x="0" y="13894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50B37C-B110-852D-7251-FE29428F2E04}"/>
              </a:ext>
            </a:extLst>
          </p:cNvPr>
          <p:cNvSpPr txBox="1"/>
          <p:nvPr/>
        </p:nvSpPr>
        <p:spPr>
          <a:xfrm>
            <a:off x="1739589" y="13894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AB44978-0D48-7C8F-291D-BD0D2F50C34C}"/>
              </a:ext>
            </a:extLst>
          </p:cNvPr>
          <p:cNvCxnSpPr>
            <a:cxnSpLocks/>
          </p:cNvCxnSpPr>
          <p:nvPr/>
        </p:nvCxnSpPr>
        <p:spPr>
          <a:xfrm>
            <a:off x="2370130" y="19787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DD431E3-0007-5A85-0E12-C18728189938}"/>
              </a:ext>
            </a:extLst>
          </p:cNvPr>
          <p:cNvCxnSpPr>
            <a:cxnSpLocks/>
          </p:cNvCxnSpPr>
          <p:nvPr/>
        </p:nvCxnSpPr>
        <p:spPr>
          <a:xfrm flipV="1">
            <a:off x="2370130" y="14935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DA4B8D-F6F2-FF9A-13A5-AE372406864F}"/>
              </a:ext>
            </a:extLst>
          </p:cNvPr>
          <p:cNvSpPr txBox="1"/>
          <p:nvPr/>
        </p:nvSpPr>
        <p:spPr>
          <a:xfrm>
            <a:off x="1711300" y="1946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36D12A-98DF-6E1B-ADBB-63D55B820A0D}"/>
              </a:ext>
            </a:extLst>
          </p:cNvPr>
          <p:cNvSpPr txBox="1"/>
          <p:nvPr/>
        </p:nvSpPr>
        <p:spPr>
          <a:xfrm>
            <a:off x="1298508" y="19481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0CE84F-DD0F-5C8F-F610-B4AC0EF77DD2}"/>
              </a:ext>
            </a:extLst>
          </p:cNvPr>
          <p:cNvSpPr txBox="1"/>
          <p:nvPr/>
        </p:nvSpPr>
        <p:spPr>
          <a:xfrm>
            <a:off x="923836" y="3116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06F2CA-798C-DDF1-29D7-E38C48115F65}"/>
              </a:ext>
            </a:extLst>
          </p:cNvPr>
          <p:cNvSpPr txBox="1"/>
          <p:nvPr/>
        </p:nvSpPr>
        <p:spPr>
          <a:xfrm>
            <a:off x="1632486" y="2491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3E7FCF-A2B9-B337-5B31-4A4411583ABF}"/>
              </a:ext>
            </a:extLst>
          </p:cNvPr>
          <p:cNvSpPr txBox="1"/>
          <p:nvPr/>
        </p:nvSpPr>
        <p:spPr>
          <a:xfrm>
            <a:off x="1647114" y="3645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1203F9B-6314-F50D-4DE0-CA7CE35D9016}"/>
              </a:ext>
            </a:extLst>
          </p:cNvPr>
          <p:cNvCxnSpPr/>
          <p:nvPr/>
        </p:nvCxnSpPr>
        <p:spPr>
          <a:xfrm>
            <a:off x="1288798" y="25050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A14C4B-B7B1-5944-F848-67274BD30FB8}"/>
              </a:ext>
            </a:extLst>
          </p:cNvPr>
          <p:cNvSpPr txBox="1"/>
          <p:nvPr/>
        </p:nvSpPr>
        <p:spPr>
          <a:xfrm>
            <a:off x="1952625" y="4063241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F79E06F-40B6-0BD7-3AA7-5981832D64EE}"/>
              </a:ext>
            </a:extLst>
          </p:cNvPr>
          <p:cNvCxnSpPr>
            <a:cxnSpLocks/>
          </p:cNvCxnSpPr>
          <p:nvPr/>
        </p:nvCxnSpPr>
        <p:spPr>
          <a:xfrm>
            <a:off x="1384048" y="36957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181AEE-889E-CD76-AF56-22C6FCF0C3F4}"/>
              </a:ext>
            </a:extLst>
          </p:cNvPr>
          <p:cNvSpPr txBox="1"/>
          <p:nvPr/>
        </p:nvSpPr>
        <p:spPr>
          <a:xfrm>
            <a:off x="1923339" y="3655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8F63D9D-4B67-CDAB-FE7B-3095B25D56BC}"/>
              </a:ext>
            </a:extLst>
          </p:cNvPr>
          <p:cNvCxnSpPr>
            <a:cxnSpLocks/>
          </p:cNvCxnSpPr>
          <p:nvPr/>
        </p:nvCxnSpPr>
        <p:spPr>
          <a:xfrm>
            <a:off x="1488823" y="46291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955EEEF-C584-37A1-E9F1-B7C21DC6B9CE}"/>
              </a:ext>
            </a:extLst>
          </p:cNvPr>
          <p:cNvSpPr txBox="1"/>
          <p:nvPr/>
        </p:nvSpPr>
        <p:spPr>
          <a:xfrm>
            <a:off x="1276261" y="4593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4F0831B-4FCE-6CDE-B534-F45AF365EBE6}"/>
              </a:ext>
            </a:extLst>
          </p:cNvPr>
          <p:cNvSpPr/>
          <p:nvPr/>
        </p:nvSpPr>
        <p:spPr>
          <a:xfrm>
            <a:off x="4442733" y="125097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8E61377-331C-5FD3-A372-EEC096CBAF5B}"/>
              </a:ext>
            </a:extLst>
          </p:cNvPr>
          <p:cNvSpPr txBox="1"/>
          <p:nvPr/>
        </p:nvSpPr>
        <p:spPr>
          <a:xfrm>
            <a:off x="4286542" y="25758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D8D43D2-CC73-A513-EB47-B7FC5D8FF8DD}"/>
              </a:ext>
            </a:extLst>
          </p:cNvPr>
          <p:cNvSpPr txBox="1"/>
          <p:nvPr/>
        </p:nvSpPr>
        <p:spPr>
          <a:xfrm>
            <a:off x="6626401" y="1987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417890-7913-0B69-0855-AEFFF9D63FEB}"/>
              </a:ext>
            </a:extLst>
          </p:cNvPr>
          <p:cNvSpPr txBox="1"/>
          <p:nvPr/>
        </p:nvSpPr>
        <p:spPr>
          <a:xfrm>
            <a:off x="6371532" y="19815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EB429A-853C-F85D-D8EB-EB2790D4D750}"/>
              </a:ext>
            </a:extLst>
          </p:cNvPr>
          <p:cNvSpPr txBox="1"/>
          <p:nvPr/>
        </p:nvSpPr>
        <p:spPr>
          <a:xfrm>
            <a:off x="3648075" y="14275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DCC8411-3FAE-186E-7934-B80AEFB31898}"/>
              </a:ext>
            </a:extLst>
          </p:cNvPr>
          <p:cNvSpPr txBox="1"/>
          <p:nvPr/>
        </p:nvSpPr>
        <p:spPr>
          <a:xfrm>
            <a:off x="5387664" y="14275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3D7AF48-3C6E-EBB0-061C-BAAE220F4355}"/>
              </a:ext>
            </a:extLst>
          </p:cNvPr>
          <p:cNvCxnSpPr>
            <a:cxnSpLocks/>
          </p:cNvCxnSpPr>
          <p:nvPr/>
        </p:nvCxnSpPr>
        <p:spPr>
          <a:xfrm>
            <a:off x="6018205" y="20168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83A83E7-7D7D-A4A8-64AD-4520641F77D2}"/>
              </a:ext>
            </a:extLst>
          </p:cNvPr>
          <p:cNvCxnSpPr>
            <a:cxnSpLocks/>
          </p:cNvCxnSpPr>
          <p:nvPr/>
        </p:nvCxnSpPr>
        <p:spPr>
          <a:xfrm flipV="1">
            <a:off x="6018205" y="15316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F178BB-316B-A925-15CE-B9C6A76F8CAC}"/>
              </a:ext>
            </a:extLst>
          </p:cNvPr>
          <p:cNvSpPr txBox="1"/>
          <p:nvPr/>
        </p:nvSpPr>
        <p:spPr>
          <a:xfrm>
            <a:off x="5359375" y="1984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BD7FAE8-68F4-82F4-D8E2-DCE3CA2CD152}"/>
              </a:ext>
            </a:extLst>
          </p:cNvPr>
          <p:cNvSpPr txBox="1"/>
          <p:nvPr/>
        </p:nvSpPr>
        <p:spPr>
          <a:xfrm>
            <a:off x="4946583" y="19862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28B75BC-D68B-8489-F072-714B98AEDB26}"/>
              </a:ext>
            </a:extLst>
          </p:cNvPr>
          <p:cNvSpPr txBox="1"/>
          <p:nvPr/>
        </p:nvSpPr>
        <p:spPr>
          <a:xfrm>
            <a:off x="4571911" y="3154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597777-A819-FFAC-5B28-11F7E84D97BD}"/>
              </a:ext>
            </a:extLst>
          </p:cNvPr>
          <p:cNvSpPr txBox="1"/>
          <p:nvPr/>
        </p:nvSpPr>
        <p:spPr>
          <a:xfrm>
            <a:off x="5280561" y="25297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EFE8560-1733-BE5D-FEC9-A1E00A70B4F7}"/>
              </a:ext>
            </a:extLst>
          </p:cNvPr>
          <p:cNvSpPr txBox="1"/>
          <p:nvPr/>
        </p:nvSpPr>
        <p:spPr>
          <a:xfrm>
            <a:off x="5295189" y="3683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F3CC781-8D14-2CFB-14A9-A8ABBD79B2AE}"/>
              </a:ext>
            </a:extLst>
          </p:cNvPr>
          <p:cNvCxnSpPr/>
          <p:nvPr/>
        </p:nvCxnSpPr>
        <p:spPr>
          <a:xfrm>
            <a:off x="4936873" y="25431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700964-E881-1CCF-5804-F4CF449A2164}"/>
              </a:ext>
            </a:extLst>
          </p:cNvPr>
          <p:cNvSpPr txBox="1"/>
          <p:nvPr/>
        </p:nvSpPr>
        <p:spPr>
          <a:xfrm>
            <a:off x="5600700" y="4101341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076829F7-8ADD-2D8D-EE02-AF4221440082}"/>
              </a:ext>
            </a:extLst>
          </p:cNvPr>
          <p:cNvCxnSpPr>
            <a:cxnSpLocks/>
          </p:cNvCxnSpPr>
          <p:nvPr/>
        </p:nvCxnSpPr>
        <p:spPr>
          <a:xfrm>
            <a:off x="5032123" y="37338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D751209-9EE7-A950-A7D2-F0C522B0DDA8}"/>
              </a:ext>
            </a:extLst>
          </p:cNvPr>
          <p:cNvSpPr txBox="1"/>
          <p:nvPr/>
        </p:nvSpPr>
        <p:spPr>
          <a:xfrm>
            <a:off x="5571414" y="3693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01FB5CF9-9C77-C5BD-3C16-51E66A83F1C2}"/>
              </a:ext>
            </a:extLst>
          </p:cNvPr>
          <p:cNvCxnSpPr>
            <a:cxnSpLocks/>
          </p:cNvCxnSpPr>
          <p:nvPr/>
        </p:nvCxnSpPr>
        <p:spPr>
          <a:xfrm>
            <a:off x="5136898" y="46672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563B4B8-83EE-8222-7FFB-D9B350858403}"/>
              </a:ext>
            </a:extLst>
          </p:cNvPr>
          <p:cNvSpPr txBox="1"/>
          <p:nvPr/>
        </p:nvSpPr>
        <p:spPr>
          <a:xfrm>
            <a:off x="4924336" y="46313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1B8FC0E-2751-79BD-7025-E2C6FAF95BBD}"/>
              </a:ext>
            </a:extLst>
          </p:cNvPr>
          <p:cNvSpPr/>
          <p:nvPr/>
        </p:nvSpPr>
        <p:spPr>
          <a:xfrm>
            <a:off x="8033658" y="121287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A773C2-1706-6079-234F-48D474967BD8}"/>
              </a:ext>
            </a:extLst>
          </p:cNvPr>
          <p:cNvSpPr txBox="1"/>
          <p:nvPr/>
        </p:nvSpPr>
        <p:spPr>
          <a:xfrm>
            <a:off x="7877467" y="2537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23127A5-840E-7729-73D4-DABDFD381283}"/>
              </a:ext>
            </a:extLst>
          </p:cNvPr>
          <p:cNvSpPr txBox="1"/>
          <p:nvPr/>
        </p:nvSpPr>
        <p:spPr>
          <a:xfrm>
            <a:off x="10217326" y="19494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D83D1F8-81E5-F3FC-094B-59910412C25D}"/>
              </a:ext>
            </a:extLst>
          </p:cNvPr>
          <p:cNvSpPr txBox="1"/>
          <p:nvPr/>
        </p:nvSpPr>
        <p:spPr>
          <a:xfrm>
            <a:off x="9962457" y="19434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BFC7C53-5FBD-90BE-614D-47336F757335}"/>
              </a:ext>
            </a:extLst>
          </p:cNvPr>
          <p:cNvSpPr txBox="1"/>
          <p:nvPr/>
        </p:nvSpPr>
        <p:spPr>
          <a:xfrm>
            <a:off x="7239000" y="13894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A552432-E669-0703-6ACB-DFC10275303C}"/>
              </a:ext>
            </a:extLst>
          </p:cNvPr>
          <p:cNvSpPr txBox="1"/>
          <p:nvPr/>
        </p:nvSpPr>
        <p:spPr>
          <a:xfrm>
            <a:off x="8978589" y="13894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9AB22883-4B1E-5F4C-0FF9-256D58CC1FD7}"/>
              </a:ext>
            </a:extLst>
          </p:cNvPr>
          <p:cNvCxnSpPr>
            <a:cxnSpLocks/>
          </p:cNvCxnSpPr>
          <p:nvPr/>
        </p:nvCxnSpPr>
        <p:spPr>
          <a:xfrm>
            <a:off x="9609130" y="19787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745F0CAA-16D3-ECA1-B210-908C47BE5E16}"/>
              </a:ext>
            </a:extLst>
          </p:cNvPr>
          <p:cNvCxnSpPr>
            <a:cxnSpLocks/>
          </p:cNvCxnSpPr>
          <p:nvPr/>
        </p:nvCxnSpPr>
        <p:spPr>
          <a:xfrm flipV="1">
            <a:off x="9609130" y="14935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F4F3C1F4-38A4-F775-3626-A28499C246D9}"/>
              </a:ext>
            </a:extLst>
          </p:cNvPr>
          <p:cNvSpPr txBox="1"/>
          <p:nvPr/>
        </p:nvSpPr>
        <p:spPr>
          <a:xfrm>
            <a:off x="8950300" y="1946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667743B-F208-B0AC-F097-F1C9C8F2919E}"/>
              </a:ext>
            </a:extLst>
          </p:cNvPr>
          <p:cNvSpPr txBox="1"/>
          <p:nvPr/>
        </p:nvSpPr>
        <p:spPr>
          <a:xfrm>
            <a:off x="8537508" y="19481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00967560-BD05-FCC1-14F7-4CD87019E840}"/>
              </a:ext>
            </a:extLst>
          </p:cNvPr>
          <p:cNvSpPr txBox="1"/>
          <p:nvPr/>
        </p:nvSpPr>
        <p:spPr>
          <a:xfrm>
            <a:off x="8162836" y="3116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2BD84731-B96E-A10B-E191-0EF5AD5D8FA0}"/>
              </a:ext>
            </a:extLst>
          </p:cNvPr>
          <p:cNvSpPr txBox="1"/>
          <p:nvPr/>
        </p:nvSpPr>
        <p:spPr>
          <a:xfrm>
            <a:off x="8871486" y="2491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93B4BE76-9FF1-DD34-C01E-CEB8E32B3D5A}"/>
              </a:ext>
            </a:extLst>
          </p:cNvPr>
          <p:cNvSpPr txBox="1"/>
          <p:nvPr/>
        </p:nvSpPr>
        <p:spPr>
          <a:xfrm>
            <a:off x="8886114" y="3645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F6EB1128-8221-88CE-8930-25CDD4271DFA}"/>
              </a:ext>
            </a:extLst>
          </p:cNvPr>
          <p:cNvCxnSpPr/>
          <p:nvPr/>
        </p:nvCxnSpPr>
        <p:spPr>
          <a:xfrm>
            <a:off x="8527798" y="25050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B68D9180-F130-F879-9401-58583401035C}"/>
              </a:ext>
            </a:extLst>
          </p:cNvPr>
          <p:cNvSpPr txBox="1"/>
          <p:nvPr/>
        </p:nvSpPr>
        <p:spPr>
          <a:xfrm>
            <a:off x="9143999" y="4063241"/>
            <a:ext cx="557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CF13FEB4-349D-D753-2C58-4673648963AC}"/>
              </a:ext>
            </a:extLst>
          </p:cNvPr>
          <p:cNvCxnSpPr>
            <a:cxnSpLocks/>
          </p:cNvCxnSpPr>
          <p:nvPr/>
        </p:nvCxnSpPr>
        <p:spPr>
          <a:xfrm>
            <a:off x="8623048" y="36957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14D5A1D9-BE9E-A2BB-5352-FDBBDDF33986}"/>
              </a:ext>
            </a:extLst>
          </p:cNvPr>
          <p:cNvSpPr txBox="1"/>
          <p:nvPr/>
        </p:nvSpPr>
        <p:spPr>
          <a:xfrm>
            <a:off x="9162339" y="3655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977EBC9C-38D9-BBBC-3D0D-ED521E8B8E08}"/>
              </a:ext>
            </a:extLst>
          </p:cNvPr>
          <p:cNvCxnSpPr>
            <a:cxnSpLocks/>
          </p:cNvCxnSpPr>
          <p:nvPr/>
        </p:nvCxnSpPr>
        <p:spPr>
          <a:xfrm>
            <a:off x="8727823" y="46291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71A0611-4867-3BE6-121D-195CAE7D9AE9}"/>
              </a:ext>
            </a:extLst>
          </p:cNvPr>
          <p:cNvSpPr txBox="1"/>
          <p:nvPr/>
        </p:nvSpPr>
        <p:spPr>
          <a:xfrm>
            <a:off x="8515261" y="4593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449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7" grpId="0"/>
      <p:bldP spid="9" grpId="0"/>
      <p:bldP spid="13" grpId="0"/>
      <p:bldP spid="15" grpId="0"/>
      <p:bldP spid="22" grpId="0"/>
      <p:bldP spid="23" grpId="0"/>
      <p:bldP spid="27" grpId="0"/>
      <p:bldP spid="29" grpId="0"/>
      <p:bldP spid="31" grpId="0"/>
      <p:bldP spid="35" grpId="0"/>
      <p:bldP spid="36" grpId="0"/>
      <p:bldP spid="37" grpId="0"/>
      <p:bldP spid="38" grpId="0"/>
      <p:bldP spid="46" grpId="0"/>
      <p:bldP spid="49" grpId="0"/>
      <p:bldP spid="51" grpId="0"/>
      <p:bldP spid="52" grpId="0"/>
      <p:bldP spid="53" grpId="0"/>
      <p:bldP spid="55" grpId="0"/>
      <p:bldP spid="57" grpId="0"/>
      <p:bldP spid="59" grpId="0"/>
      <p:bldP spid="63" grpId="0"/>
      <p:bldP spid="96" grpId="0"/>
      <p:bldP spid="97" grpId="0"/>
      <p:bldP spid="98" grpId="0"/>
      <p:bldP spid="99" grpId="0"/>
      <p:bldP spid="111" grpId="0"/>
      <p:bldP spid="145" grpId="0"/>
      <p:bldP spid="146" grpId="0"/>
      <p:bldP spid="147" grpId="0"/>
      <p:bldP spid="150" grpId="0"/>
      <p:bldP spid="152" grpId="0"/>
      <p:bldP spid="15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380</Words>
  <Application>Microsoft Office PowerPoint</Application>
  <PresentationFormat>Custom</PresentationFormat>
  <Paragraphs>140</Paragraphs>
  <Slides>14</Slides>
  <Notes>12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主题</vt:lpstr>
      <vt:lpstr>2_Math Lesson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16</cp:revision>
  <dcterms:created xsi:type="dcterms:W3CDTF">2023-03-05T02:08:07Z</dcterms:created>
  <dcterms:modified xsi:type="dcterms:W3CDTF">2025-03-14T02:35:03Z</dcterms:modified>
</cp:coreProperties>
</file>