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93" r:id="rId2"/>
  </p:sldMasterIdLst>
  <p:notesMasterIdLst>
    <p:notesMasterId r:id="rId12"/>
  </p:notesMasterIdLst>
  <p:sldIdLst>
    <p:sldId id="256" r:id="rId3"/>
    <p:sldId id="271" r:id="rId4"/>
    <p:sldId id="2626" r:id="rId5"/>
    <p:sldId id="2618" r:id="rId6"/>
    <p:sldId id="2627" r:id="rId7"/>
    <p:sldId id="2628" r:id="rId8"/>
    <p:sldId id="2625" r:id="rId9"/>
    <p:sldId id="2629" r:id="rId10"/>
    <p:sldId id="32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16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B3817-0541-4733-B719-B856A23B8604}" type="datetimeFigureOut">
              <a:rPr lang="en-US" smtClean="0"/>
              <a:t>17/03/2025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EC8F9-14E7-4AC8-8C05-65D86847C566}" type="slidenum">
              <a:rPr lang="en-US" smtClean="0"/>
              <a:t>‹#›</a:t>
            </a:fld>
            <a:endParaRPr lang="en-US"/>
          </a:p>
        </p:txBody>
      </p:sp>
    </p:spTree>
    <p:extLst>
      <p:ext uri="{BB962C8B-B14F-4D97-AF65-F5344CB8AC3E}">
        <p14:creationId xmlns:p14="http://schemas.microsoft.com/office/powerpoint/2010/main" val="2616879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368493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887083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07385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3082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5171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
        <p:nvSpPr>
          <p:cNvPr id="4" name="Oval 3">
            <a:extLst>
              <a:ext uri="{FF2B5EF4-FFF2-40B4-BE49-F238E27FC236}">
                <a16:creationId xmlns:a16="http://schemas.microsoft.com/office/drawing/2014/main" xmlns="" id="{A7AF941D-AB6F-4BF7-997B-D06960A87CD3}"/>
              </a:ext>
            </a:extLst>
          </p:cNvPr>
          <p:cNvSpPr/>
          <p:nvPr userDrawn="1"/>
        </p:nvSpPr>
        <p:spPr>
          <a:xfrm>
            <a:off x="135924" y="98854"/>
            <a:ext cx="333633" cy="3583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FF0000"/>
                </a:solidFill>
              </a:rPr>
              <a:t>LH</a:t>
            </a:r>
          </a:p>
        </p:txBody>
      </p:sp>
    </p:spTree>
    <p:extLst>
      <p:ext uri="{BB962C8B-B14F-4D97-AF65-F5344CB8AC3E}">
        <p14:creationId xmlns:p14="http://schemas.microsoft.com/office/powerpoint/2010/main" val="32313285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2025/3/17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6015277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2025/3/17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7765811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 name="图片 8" descr="未标题-1"/>
          <p:cNvPicPr>
            <a:picLocks noChangeAspect="1"/>
          </p:cNvPicPr>
          <p:nvPr userDrawn="1"/>
        </p:nvPicPr>
        <p:blipFill>
          <a:blip r:embed="rId2">
            <a:lum bright="-6000" contrast="12000"/>
          </a:blip>
          <a:stretch>
            <a:fillRect/>
          </a:stretch>
        </p:blipFill>
        <p:spPr>
          <a:xfrm>
            <a:off x="635" y="12065"/>
            <a:ext cx="12191365" cy="6845935"/>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xmlns="" id="{680E377B-7062-427C-ACFA-F08F5AF7D6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9250" y="361950"/>
            <a:ext cx="1295400" cy="1295400"/>
          </a:xfrm>
          <a:prstGeom prst="rect">
            <a:avLst/>
          </a:prstGeom>
        </p:spPr>
      </p:pic>
    </p:spTree>
    <p:extLst>
      <p:ext uri="{BB962C8B-B14F-4D97-AF65-F5344CB8AC3E}">
        <p14:creationId xmlns:p14="http://schemas.microsoft.com/office/powerpoint/2010/main" val="4629778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EF2D0"/>
        </a:solidFill>
        <a:effectLst/>
      </p:bgPr>
    </p:bg>
    <p:spTree>
      <p:nvGrpSpPr>
        <p:cNvPr id="1" name=""/>
        <p:cNvGrpSpPr/>
        <p:nvPr/>
      </p:nvGrpSpPr>
      <p:grpSpPr>
        <a:xfrm>
          <a:off x="0" y="0"/>
          <a:ext cx="0" cy="0"/>
          <a:chOff x="0" y="0"/>
          <a:chExt cx="0" cy="0"/>
        </a:xfrm>
      </p:grpSpPr>
      <p:pic>
        <p:nvPicPr>
          <p:cNvPr id="6" name="图片 5" descr="33"/>
          <p:cNvPicPr>
            <a:picLocks noChangeAspect="1"/>
          </p:cNvPicPr>
          <p:nvPr userDrawn="1"/>
        </p:nvPicPr>
        <p:blipFill>
          <a:blip r:embed="rId2">
            <a:lum bright="-6000" contrast="12000"/>
          </a:blip>
          <a:stretch>
            <a:fillRect/>
          </a:stretch>
        </p:blipFill>
        <p:spPr>
          <a:xfrm>
            <a:off x="0" y="0"/>
            <a:ext cx="12193905" cy="6858000"/>
          </a:xfrm>
          <a:prstGeom prst="rect">
            <a:avLst/>
          </a:prstGeom>
        </p:spPr>
      </p:pic>
      <p:pic>
        <p:nvPicPr>
          <p:cNvPr id="5" name="图片 4" descr="22"/>
          <p:cNvPicPr>
            <a:picLocks noChangeAspect="1"/>
          </p:cNvPicPr>
          <p:nvPr userDrawn="1"/>
        </p:nvPicPr>
        <p:blipFill>
          <a:blip r:embed="rId3">
            <a:lum bright="-6000" contrast="12000"/>
          </a:blip>
          <a:srcRect t="6955" r="45964"/>
          <a:stretch>
            <a:fillRect/>
          </a:stretch>
        </p:blipFill>
        <p:spPr>
          <a:xfrm>
            <a:off x="9017000" y="1082040"/>
            <a:ext cx="3176905" cy="5775960"/>
          </a:xfrm>
          <a:prstGeom prst="rect">
            <a:avLst/>
          </a:prstGeom>
        </p:spPr>
      </p:pic>
      <p:cxnSp>
        <p:nvCxnSpPr>
          <p:cNvPr id="2" name="直接连接符 1"/>
          <p:cNvCxnSpPr/>
          <p:nvPr userDrawn="1"/>
        </p:nvCxnSpPr>
        <p:spPr>
          <a:xfrm>
            <a:off x="0" y="6633845"/>
            <a:ext cx="12191365" cy="0"/>
          </a:xfrm>
          <a:prstGeom prst="line">
            <a:avLst/>
          </a:prstGeom>
          <a:ln w="28575">
            <a:gradFill>
              <a:gsLst>
                <a:gs pos="0">
                  <a:srgbClr val="E1EE9F"/>
                </a:gs>
                <a:gs pos="69000">
                  <a:srgbClr val="ED8A4D"/>
                </a:gs>
              </a:gsLst>
              <a:lin ang="2700000" scaled="1"/>
            </a:gra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a:off x="0" y="204470"/>
            <a:ext cx="12191365" cy="0"/>
          </a:xfrm>
          <a:prstGeom prst="line">
            <a:avLst/>
          </a:prstGeom>
          <a:ln w="28575">
            <a:gradFill>
              <a:gsLst>
                <a:gs pos="0">
                  <a:srgbClr val="E1EE9F"/>
                </a:gs>
                <a:gs pos="69000">
                  <a:srgbClr val="ED8A4D"/>
                </a:gs>
              </a:gsLst>
              <a:lin ang="27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1858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19741999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553759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2025/3/17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9969675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2025/3/17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8808730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2025/3/17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2026572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2025/3/17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2249999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2025/3/17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5019845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2025/3/17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4963544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050591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696530"/>
      </p:ext>
    </p:extLst>
  </p:cSld>
  <p:clrMap bg1="lt1" tx1="dk1" bg2="lt2" tx2="dk2" accent1="accent1" accent2="accent2" accent3="accent3" accent4="accent4" accent5="accent5" accent6="accent6" hlink="hlink" folHlink="folHlink"/>
  <p:sldLayoutIdLst>
    <p:sldLayoutId id="2147483694" r:id="rId1"/>
    <p:sldLayoutId id="2147483695" r:id="rId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13.png"/><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1A527D35-B952-427F-8FF5-8F08FB43661D}"/>
              </a:ext>
            </a:extLst>
          </p:cNvPr>
          <p:cNvPicPr>
            <a:picLocks noChangeAspect="1"/>
          </p:cNvPicPr>
          <p:nvPr/>
        </p:nvPicPr>
        <p:blipFill>
          <a:blip r:embed="rId4"/>
          <a:stretch>
            <a:fillRect/>
          </a:stretch>
        </p:blipFill>
        <p:spPr>
          <a:xfrm>
            <a:off x="5609299" y="1525488"/>
            <a:ext cx="3773751" cy="835224"/>
          </a:xfrm>
          <a:prstGeom prst="rect">
            <a:avLst/>
          </a:prstGeom>
        </p:spPr>
      </p:pic>
      <p:pic>
        <p:nvPicPr>
          <p:cNvPr id="22" name="Picture 21">
            <a:extLst>
              <a:ext uri="{FF2B5EF4-FFF2-40B4-BE49-F238E27FC236}">
                <a16:creationId xmlns:a16="http://schemas.microsoft.com/office/drawing/2014/main" xmlns="" id="{6D0A9AB0-378C-4547-9760-2BF7BB072479}"/>
              </a:ext>
            </a:extLst>
          </p:cNvPr>
          <p:cNvPicPr>
            <a:picLocks noChangeAspect="1"/>
          </p:cNvPicPr>
          <p:nvPr/>
        </p:nvPicPr>
        <p:blipFill>
          <a:blip r:embed="rId5"/>
          <a:stretch>
            <a:fillRect/>
          </a:stretch>
        </p:blipFill>
        <p:spPr>
          <a:xfrm>
            <a:off x="3152707" y="3144526"/>
            <a:ext cx="7681626" cy="224352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B4B0FA99-29F2-443F-831B-88A682F7F969}"/>
              </a:ext>
            </a:extLst>
          </p:cNvPr>
          <p:cNvSpPr/>
          <p:nvPr/>
        </p:nvSpPr>
        <p:spPr>
          <a:xfrm>
            <a:off x="447675" y="638175"/>
            <a:ext cx="11439525" cy="5705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文本框 18">
            <a:extLst>
              <a:ext uri="{FF2B5EF4-FFF2-40B4-BE49-F238E27FC236}">
                <a16:creationId xmlns:a16="http://schemas.microsoft.com/office/drawing/2014/main" xmlns="" id="{CA18D20F-9C7A-4F65-BC13-DAD4EBBC96BC}"/>
              </a:ext>
            </a:extLst>
          </p:cNvPr>
          <p:cNvSpPr txBox="1"/>
          <p:nvPr/>
        </p:nvSpPr>
        <p:spPr>
          <a:xfrm>
            <a:off x="361427" y="1031218"/>
            <a:ext cx="11323024" cy="646331"/>
          </a:xfrm>
          <a:custGeom>
            <a:avLst/>
            <a:gdLst>
              <a:gd name="connsiteX0" fmla="*/ 0 w 11323024"/>
              <a:gd name="connsiteY0" fmla="*/ 0 h 646331"/>
              <a:gd name="connsiteX1" fmla="*/ 666060 w 11323024"/>
              <a:gd name="connsiteY1" fmla="*/ 0 h 646331"/>
              <a:gd name="connsiteX2" fmla="*/ 1105660 w 11323024"/>
              <a:gd name="connsiteY2" fmla="*/ 0 h 646331"/>
              <a:gd name="connsiteX3" fmla="*/ 1432030 w 11323024"/>
              <a:gd name="connsiteY3" fmla="*/ 0 h 646331"/>
              <a:gd name="connsiteX4" fmla="*/ 1984860 w 11323024"/>
              <a:gd name="connsiteY4" fmla="*/ 0 h 646331"/>
              <a:gd name="connsiteX5" fmla="*/ 2424459 w 11323024"/>
              <a:gd name="connsiteY5" fmla="*/ 0 h 646331"/>
              <a:gd name="connsiteX6" fmla="*/ 2977289 w 11323024"/>
              <a:gd name="connsiteY6" fmla="*/ 0 h 646331"/>
              <a:gd name="connsiteX7" fmla="*/ 3643349 w 11323024"/>
              <a:gd name="connsiteY7" fmla="*/ 0 h 646331"/>
              <a:gd name="connsiteX8" fmla="*/ 3969719 w 11323024"/>
              <a:gd name="connsiteY8" fmla="*/ 0 h 646331"/>
              <a:gd name="connsiteX9" fmla="*/ 4635779 w 11323024"/>
              <a:gd name="connsiteY9" fmla="*/ 0 h 646331"/>
              <a:gd name="connsiteX10" fmla="*/ 5528300 w 11323024"/>
              <a:gd name="connsiteY10" fmla="*/ 0 h 646331"/>
              <a:gd name="connsiteX11" fmla="*/ 5854669 w 11323024"/>
              <a:gd name="connsiteY11" fmla="*/ 0 h 646331"/>
              <a:gd name="connsiteX12" fmla="*/ 6633960 w 11323024"/>
              <a:gd name="connsiteY12" fmla="*/ 0 h 646331"/>
              <a:gd name="connsiteX13" fmla="*/ 7526481 w 11323024"/>
              <a:gd name="connsiteY13" fmla="*/ 0 h 646331"/>
              <a:gd name="connsiteX14" fmla="*/ 8305771 w 11323024"/>
              <a:gd name="connsiteY14" fmla="*/ 0 h 646331"/>
              <a:gd name="connsiteX15" fmla="*/ 9085062 w 11323024"/>
              <a:gd name="connsiteY15" fmla="*/ 0 h 646331"/>
              <a:gd name="connsiteX16" fmla="*/ 9977582 w 11323024"/>
              <a:gd name="connsiteY16" fmla="*/ 0 h 646331"/>
              <a:gd name="connsiteX17" fmla="*/ 11323024 w 11323024"/>
              <a:gd name="connsiteY17" fmla="*/ 0 h 646331"/>
              <a:gd name="connsiteX18" fmla="*/ 11323024 w 11323024"/>
              <a:gd name="connsiteY18" fmla="*/ 646331 h 646331"/>
              <a:gd name="connsiteX19" fmla="*/ 10656964 w 11323024"/>
              <a:gd name="connsiteY19" fmla="*/ 646331 h 646331"/>
              <a:gd name="connsiteX20" fmla="*/ 9990904 w 11323024"/>
              <a:gd name="connsiteY20" fmla="*/ 646331 h 646331"/>
              <a:gd name="connsiteX21" fmla="*/ 9324843 w 11323024"/>
              <a:gd name="connsiteY21" fmla="*/ 646331 h 646331"/>
              <a:gd name="connsiteX22" fmla="*/ 8545553 w 11323024"/>
              <a:gd name="connsiteY22" fmla="*/ 646331 h 646331"/>
              <a:gd name="connsiteX23" fmla="*/ 8219183 w 11323024"/>
              <a:gd name="connsiteY23" fmla="*/ 646331 h 646331"/>
              <a:gd name="connsiteX24" fmla="*/ 7326663 w 11323024"/>
              <a:gd name="connsiteY24" fmla="*/ 646331 h 646331"/>
              <a:gd name="connsiteX25" fmla="*/ 6773833 w 11323024"/>
              <a:gd name="connsiteY25" fmla="*/ 646331 h 646331"/>
              <a:gd name="connsiteX26" fmla="*/ 6447463 w 11323024"/>
              <a:gd name="connsiteY26" fmla="*/ 646331 h 646331"/>
              <a:gd name="connsiteX27" fmla="*/ 5894633 w 11323024"/>
              <a:gd name="connsiteY27" fmla="*/ 646331 h 646331"/>
              <a:gd name="connsiteX28" fmla="*/ 5115343 w 11323024"/>
              <a:gd name="connsiteY28" fmla="*/ 646331 h 646331"/>
              <a:gd name="connsiteX29" fmla="*/ 4222822 w 11323024"/>
              <a:gd name="connsiteY29" fmla="*/ 646331 h 646331"/>
              <a:gd name="connsiteX30" fmla="*/ 3669992 w 11323024"/>
              <a:gd name="connsiteY30" fmla="*/ 646331 h 646331"/>
              <a:gd name="connsiteX31" fmla="*/ 3343622 w 11323024"/>
              <a:gd name="connsiteY31" fmla="*/ 646331 h 646331"/>
              <a:gd name="connsiteX32" fmla="*/ 2677562 w 11323024"/>
              <a:gd name="connsiteY32" fmla="*/ 646331 h 646331"/>
              <a:gd name="connsiteX33" fmla="*/ 1898272 w 11323024"/>
              <a:gd name="connsiteY33" fmla="*/ 646331 h 646331"/>
              <a:gd name="connsiteX34" fmla="*/ 1005751 w 11323024"/>
              <a:gd name="connsiteY34" fmla="*/ 646331 h 646331"/>
              <a:gd name="connsiteX35" fmla="*/ 0 w 11323024"/>
              <a:gd name="connsiteY35" fmla="*/ 646331 h 646331"/>
              <a:gd name="connsiteX36" fmla="*/ 0 w 11323024"/>
              <a:gd name="connsiteY3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323024" h="646331" fill="none" extrusionOk="0">
                <a:moveTo>
                  <a:pt x="0" y="0"/>
                </a:moveTo>
                <a:cubicBezTo>
                  <a:pt x="136299" y="-23257"/>
                  <a:pt x="413490" y="-8131"/>
                  <a:pt x="666060" y="0"/>
                </a:cubicBezTo>
                <a:cubicBezTo>
                  <a:pt x="918630" y="8131"/>
                  <a:pt x="889579" y="-18959"/>
                  <a:pt x="1105660" y="0"/>
                </a:cubicBezTo>
                <a:cubicBezTo>
                  <a:pt x="1321741" y="18959"/>
                  <a:pt x="1366660" y="10395"/>
                  <a:pt x="1432030" y="0"/>
                </a:cubicBezTo>
                <a:cubicBezTo>
                  <a:pt x="1497400" y="-10395"/>
                  <a:pt x="1866087" y="24952"/>
                  <a:pt x="1984860" y="0"/>
                </a:cubicBezTo>
                <a:cubicBezTo>
                  <a:pt x="2103633" y="-24952"/>
                  <a:pt x="2301436" y="-687"/>
                  <a:pt x="2424459" y="0"/>
                </a:cubicBezTo>
                <a:cubicBezTo>
                  <a:pt x="2547482" y="687"/>
                  <a:pt x="2771081" y="-27297"/>
                  <a:pt x="2977289" y="0"/>
                </a:cubicBezTo>
                <a:cubicBezTo>
                  <a:pt x="3183497" y="27297"/>
                  <a:pt x="3404745" y="19228"/>
                  <a:pt x="3643349" y="0"/>
                </a:cubicBezTo>
                <a:cubicBezTo>
                  <a:pt x="3881953" y="-19228"/>
                  <a:pt x="3866075" y="-9619"/>
                  <a:pt x="3969719" y="0"/>
                </a:cubicBezTo>
                <a:cubicBezTo>
                  <a:pt x="4073363" y="9619"/>
                  <a:pt x="4430915" y="23014"/>
                  <a:pt x="4635779" y="0"/>
                </a:cubicBezTo>
                <a:cubicBezTo>
                  <a:pt x="4840643" y="-23014"/>
                  <a:pt x="5331702" y="29714"/>
                  <a:pt x="5528300" y="0"/>
                </a:cubicBezTo>
                <a:cubicBezTo>
                  <a:pt x="5724898" y="-29714"/>
                  <a:pt x="5756449" y="-8111"/>
                  <a:pt x="5854669" y="0"/>
                </a:cubicBezTo>
                <a:cubicBezTo>
                  <a:pt x="5952889" y="8111"/>
                  <a:pt x="6360488" y="13450"/>
                  <a:pt x="6633960" y="0"/>
                </a:cubicBezTo>
                <a:cubicBezTo>
                  <a:pt x="6907432" y="-13450"/>
                  <a:pt x="7338826" y="22698"/>
                  <a:pt x="7526481" y="0"/>
                </a:cubicBezTo>
                <a:cubicBezTo>
                  <a:pt x="7714136" y="-22698"/>
                  <a:pt x="8097024" y="-5648"/>
                  <a:pt x="8305771" y="0"/>
                </a:cubicBezTo>
                <a:cubicBezTo>
                  <a:pt x="8514518" y="5648"/>
                  <a:pt x="8926094" y="24160"/>
                  <a:pt x="9085062" y="0"/>
                </a:cubicBezTo>
                <a:cubicBezTo>
                  <a:pt x="9244030" y="-24160"/>
                  <a:pt x="9592078" y="-12856"/>
                  <a:pt x="9977582" y="0"/>
                </a:cubicBezTo>
                <a:cubicBezTo>
                  <a:pt x="10363086" y="12856"/>
                  <a:pt x="10952930" y="40861"/>
                  <a:pt x="11323024" y="0"/>
                </a:cubicBezTo>
                <a:cubicBezTo>
                  <a:pt x="11310356" y="164577"/>
                  <a:pt x="11333417" y="459640"/>
                  <a:pt x="11323024" y="646331"/>
                </a:cubicBezTo>
                <a:cubicBezTo>
                  <a:pt x="11048442" y="664567"/>
                  <a:pt x="10920859" y="656294"/>
                  <a:pt x="10656964" y="646331"/>
                </a:cubicBezTo>
                <a:cubicBezTo>
                  <a:pt x="10393069" y="636368"/>
                  <a:pt x="10128619" y="674978"/>
                  <a:pt x="9990904" y="646331"/>
                </a:cubicBezTo>
                <a:cubicBezTo>
                  <a:pt x="9853189" y="617684"/>
                  <a:pt x="9656696" y="618987"/>
                  <a:pt x="9324843" y="646331"/>
                </a:cubicBezTo>
                <a:cubicBezTo>
                  <a:pt x="8992990" y="673675"/>
                  <a:pt x="8783005" y="620442"/>
                  <a:pt x="8545553" y="646331"/>
                </a:cubicBezTo>
                <a:cubicBezTo>
                  <a:pt x="8308101" y="672221"/>
                  <a:pt x="8296616" y="645691"/>
                  <a:pt x="8219183" y="646331"/>
                </a:cubicBezTo>
                <a:cubicBezTo>
                  <a:pt x="8141750" y="646972"/>
                  <a:pt x="7552722" y="658365"/>
                  <a:pt x="7326663" y="646331"/>
                </a:cubicBezTo>
                <a:cubicBezTo>
                  <a:pt x="7100604" y="634297"/>
                  <a:pt x="6936631" y="637254"/>
                  <a:pt x="6773833" y="646331"/>
                </a:cubicBezTo>
                <a:cubicBezTo>
                  <a:pt x="6611035" y="655409"/>
                  <a:pt x="6572559" y="658466"/>
                  <a:pt x="6447463" y="646331"/>
                </a:cubicBezTo>
                <a:cubicBezTo>
                  <a:pt x="6322367" y="634197"/>
                  <a:pt x="6124412" y="636485"/>
                  <a:pt x="5894633" y="646331"/>
                </a:cubicBezTo>
                <a:cubicBezTo>
                  <a:pt x="5664854" y="656178"/>
                  <a:pt x="5483418" y="663925"/>
                  <a:pt x="5115343" y="646331"/>
                </a:cubicBezTo>
                <a:cubicBezTo>
                  <a:pt x="4747268" y="628738"/>
                  <a:pt x="4595158" y="642129"/>
                  <a:pt x="4222822" y="646331"/>
                </a:cubicBezTo>
                <a:cubicBezTo>
                  <a:pt x="3850486" y="650533"/>
                  <a:pt x="3878287" y="627413"/>
                  <a:pt x="3669992" y="646331"/>
                </a:cubicBezTo>
                <a:cubicBezTo>
                  <a:pt x="3461697" y="665250"/>
                  <a:pt x="3418836" y="635267"/>
                  <a:pt x="3343622" y="646331"/>
                </a:cubicBezTo>
                <a:cubicBezTo>
                  <a:pt x="3268408" y="657396"/>
                  <a:pt x="2946161" y="622465"/>
                  <a:pt x="2677562" y="646331"/>
                </a:cubicBezTo>
                <a:cubicBezTo>
                  <a:pt x="2408963" y="670197"/>
                  <a:pt x="2186256" y="615424"/>
                  <a:pt x="1898272" y="646331"/>
                </a:cubicBezTo>
                <a:cubicBezTo>
                  <a:pt x="1610288" y="677239"/>
                  <a:pt x="1412738" y="608023"/>
                  <a:pt x="1005751" y="646331"/>
                </a:cubicBezTo>
                <a:cubicBezTo>
                  <a:pt x="598764" y="684639"/>
                  <a:pt x="331541" y="639290"/>
                  <a:pt x="0" y="646331"/>
                </a:cubicBezTo>
                <a:cubicBezTo>
                  <a:pt x="20780" y="377515"/>
                  <a:pt x="31605" y="178026"/>
                  <a:pt x="0" y="0"/>
                </a:cubicBezTo>
                <a:close/>
              </a:path>
              <a:path w="11323024" h="646331" stroke="0" extrusionOk="0">
                <a:moveTo>
                  <a:pt x="0" y="0"/>
                </a:moveTo>
                <a:cubicBezTo>
                  <a:pt x="404031" y="10578"/>
                  <a:pt x="714010" y="17361"/>
                  <a:pt x="892521" y="0"/>
                </a:cubicBezTo>
                <a:cubicBezTo>
                  <a:pt x="1071032" y="-17361"/>
                  <a:pt x="1171161" y="-25928"/>
                  <a:pt x="1445351" y="0"/>
                </a:cubicBezTo>
                <a:cubicBezTo>
                  <a:pt x="1719541" y="25928"/>
                  <a:pt x="1724744" y="-7139"/>
                  <a:pt x="1884950" y="0"/>
                </a:cubicBezTo>
                <a:cubicBezTo>
                  <a:pt x="2045156" y="7139"/>
                  <a:pt x="2059933" y="-1304"/>
                  <a:pt x="2211320" y="0"/>
                </a:cubicBezTo>
                <a:cubicBezTo>
                  <a:pt x="2362707" y="1304"/>
                  <a:pt x="2679575" y="7840"/>
                  <a:pt x="2990610" y="0"/>
                </a:cubicBezTo>
                <a:cubicBezTo>
                  <a:pt x="3301645" y="-7840"/>
                  <a:pt x="3515114" y="34969"/>
                  <a:pt x="3883131" y="0"/>
                </a:cubicBezTo>
                <a:cubicBezTo>
                  <a:pt x="4251148" y="-34969"/>
                  <a:pt x="4441939" y="33608"/>
                  <a:pt x="4775652" y="0"/>
                </a:cubicBezTo>
                <a:cubicBezTo>
                  <a:pt x="5109365" y="-33608"/>
                  <a:pt x="5375467" y="216"/>
                  <a:pt x="5554942" y="0"/>
                </a:cubicBezTo>
                <a:cubicBezTo>
                  <a:pt x="5734417" y="-216"/>
                  <a:pt x="5795377" y="-14908"/>
                  <a:pt x="5994542" y="0"/>
                </a:cubicBezTo>
                <a:cubicBezTo>
                  <a:pt x="6193707" y="14908"/>
                  <a:pt x="6303446" y="14987"/>
                  <a:pt x="6434142" y="0"/>
                </a:cubicBezTo>
                <a:cubicBezTo>
                  <a:pt x="6564838" y="-14987"/>
                  <a:pt x="6740209" y="-21822"/>
                  <a:pt x="6873742" y="0"/>
                </a:cubicBezTo>
                <a:cubicBezTo>
                  <a:pt x="7007275" y="21822"/>
                  <a:pt x="7247321" y="18388"/>
                  <a:pt x="7426572" y="0"/>
                </a:cubicBezTo>
                <a:cubicBezTo>
                  <a:pt x="7605823" y="-18388"/>
                  <a:pt x="7679240" y="-11007"/>
                  <a:pt x="7752941" y="0"/>
                </a:cubicBezTo>
                <a:cubicBezTo>
                  <a:pt x="7826642" y="11007"/>
                  <a:pt x="8173531" y="25051"/>
                  <a:pt x="8305771" y="0"/>
                </a:cubicBezTo>
                <a:cubicBezTo>
                  <a:pt x="8438011" y="-25051"/>
                  <a:pt x="8540078" y="-438"/>
                  <a:pt x="8745371" y="0"/>
                </a:cubicBezTo>
                <a:cubicBezTo>
                  <a:pt x="8950664" y="438"/>
                  <a:pt x="9208210" y="10077"/>
                  <a:pt x="9411431" y="0"/>
                </a:cubicBezTo>
                <a:cubicBezTo>
                  <a:pt x="9614652" y="-10077"/>
                  <a:pt x="9586518" y="3803"/>
                  <a:pt x="9737801" y="0"/>
                </a:cubicBezTo>
                <a:cubicBezTo>
                  <a:pt x="9889084" y="-3803"/>
                  <a:pt x="9954799" y="-4719"/>
                  <a:pt x="10064170" y="0"/>
                </a:cubicBezTo>
                <a:cubicBezTo>
                  <a:pt x="10173541" y="4719"/>
                  <a:pt x="10334726" y="6407"/>
                  <a:pt x="10503770" y="0"/>
                </a:cubicBezTo>
                <a:cubicBezTo>
                  <a:pt x="10672814" y="-6407"/>
                  <a:pt x="11076401" y="-6852"/>
                  <a:pt x="11323024" y="0"/>
                </a:cubicBezTo>
                <a:cubicBezTo>
                  <a:pt x="11338855" y="199563"/>
                  <a:pt x="11311748" y="376816"/>
                  <a:pt x="11323024" y="646331"/>
                </a:cubicBezTo>
                <a:cubicBezTo>
                  <a:pt x="11208420" y="643444"/>
                  <a:pt x="11091790" y="641405"/>
                  <a:pt x="10883424" y="646331"/>
                </a:cubicBezTo>
                <a:cubicBezTo>
                  <a:pt x="10675058" y="651257"/>
                  <a:pt x="10542333" y="646796"/>
                  <a:pt x="10217364" y="646331"/>
                </a:cubicBezTo>
                <a:cubicBezTo>
                  <a:pt x="9892395" y="645866"/>
                  <a:pt x="9887223" y="646767"/>
                  <a:pt x="9777764" y="646331"/>
                </a:cubicBezTo>
                <a:cubicBezTo>
                  <a:pt x="9668305" y="645895"/>
                  <a:pt x="9222656" y="665425"/>
                  <a:pt x="8885244" y="646331"/>
                </a:cubicBezTo>
                <a:cubicBezTo>
                  <a:pt x="8547832" y="627237"/>
                  <a:pt x="8441448" y="625470"/>
                  <a:pt x="8105953" y="646331"/>
                </a:cubicBezTo>
                <a:cubicBezTo>
                  <a:pt x="7770458" y="667192"/>
                  <a:pt x="7636768" y="642608"/>
                  <a:pt x="7439893" y="646331"/>
                </a:cubicBezTo>
                <a:cubicBezTo>
                  <a:pt x="7243018" y="650054"/>
                  <a:pt x="7120744" y="632366"/>
                  <a:pt x="6887063" y="646331"/>
                </a:cubicBezTo>
                <a:cubicBezTo>
                  <a:pt x="6653382" y="660297"/>
                  <a:pt x="6282255" y="652544"/>
                  <a:pt x="5994542" y="646331"/>
                </a:cubicBezTo>
                <a:cubicBezTo>
                  <a:pt x="5706829" y="640118"/>
                  <a:pt x="5792670" y="634784"/>
                  <a:pt x="5668173" y="646331"/>
                </a:cubicBezTo>
                <a:cubicBezTo>
                  <a:pt x="5543676" y="657878"/>
                  <a:pt x="5150524" y="653323"/>
                  <a:pt x="5002112" y="646331"/>
                </a:cubicBezTo>
                <a:cubicBezTo>
                  <a:pt x="4853700" y="639339"/>
                  <a:pt x="4365112" y="676594"/>
                  <a:pt x="4109592" y="646331"/>
                </a:cubicBezTo>
                <a:cubicBezTo>
                  <a:pt x="3854072" y="616068"/>
                  <a:pt x="3621703" y="608986"/>
                  <a:pt x="3217071" y="646331"/>
                </a:cubicBezTo>
                <a:cubicBezTo>
                  <a:pt x="2812439" y="683676"/>
                  <a:pt x="2850690" y="658696"/>
                  <a:pt x="2551011" y="646331"/>
                </a:cubicBezTo>
                <a:cubicBezTo>
                  <a:pt x="2251332" y="633966"/>
                  <a:pt x="2218132" y="665042"/>
                  <a:pt x="2111411" y="646331"/>
                </a:cubicBezTo>
                <a:cubicBezTo>
                  <a:pt x="2004690" y="627620"/>
                  <a:pt x="1414570" y="666664"/>
                  <a:pt x="1218890" y="646331"/>
                </a:cubicBezTo>
                <a:cubicBezTo>
                  <a:pt x="1023210" y="625998"/>
                  <a:pt x="304484" y="653281"/>
                  <a:pt x="0" y="646331"/>
                </a:cubicBezTo>
                <a:cubicBezTo>
                  <a:pt x="-812" y="395418"/>
                  <a:pt x="-23406" y="146135"/>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xmlns="" sd="1877690451">
                  <a:prstGeom prst="rect">
                    <a:avLst/>
                  </a:prstGeom>
                  <ask:type>
                    <ask:lineSketchFreehan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0000"/>
                </a:solidFill>
                <a:effectLst/>
                <a:uLnTx/>
                <a:uFillTx/>
                <a:latin typeface="Arial"/>
                <a:ea typeface="黑体"/>
                <a:cs typeface="+mn-cs"/>
              </a:rPr>
              <a:t>1. </a:t>
            </a:r>
            <a:r>
              <a:rPr kumimoji="0" lang="en-US" altLang="zh-CN" sz="3600" b="1" i="0" u="none" strike="noStrike" kern="1200" cap="none" spc="0" normalizeH="0" baseline="0" noProof="0" dirty="0" err="1">
                <a:ln>
                  <a:noFill/>
                </a:ln>
                <a:solidFill>
                  <a:srgbClr val="FF0000"/>
                </a:solidFill>
                <a:effectLst/>
                <a:uLnTx/>
                <a:uFillTx/>
                <a:latin typeface="Arial"/>
                <a:ea typeface="黑体"/>
                <a:cs typeface="+mn-cs"/>
              </a:rPr>
              <a:t>Giới</a:t>
            </a:r>
            <a:r>
              <a:rPr kumimoji="0" lang="en-US" altLang="zh-CN" sz="3600" b="1" i="0" u="none" strike="noStrike" kern="1200" cap="none" spc="0" normalizeH="0" noProof="0" dirty="0">
                <a:ln>
                  <a:noFill/>
                </a:ln>
                <a:solidFill>
                  <a:srgbClr val="FF0000"/>
                </a:solidFill>
                <a:effectLst/>
                <a:uLnTx/>
                <a:uFillTx/>
                <a:latin typeface="Arial"/>
                <a:ea typeface="黑体"/>
                <a:cs typeface="+mn-cs"/>
              </a:rPr>
              <a:t> </a:t>
            </a:r>
            <a:r>
              <a:rPr kumimoji="0" lang="en-US" altLang="zh-CN" sz="3600" b="1" i="0" u="none" strike="noStrike" kern="1200" cap="none" spc="0" normalizeH="0" noProof="0" dirty="0" err="1">
                <a:ln>
                  <a:noFill/>
                </a:ln>
                <a:solidFill>
                  <a:srgbClr val="FF0000"/>
                </a:solidFill>
                <a:effectLst/>
                <a:uLnTx/>
                <a:uFillTx/>
                <a:latin typeface="Arial"/>
                <a:ea typeface="黑体"/>
                <a:cs typeface="+mn-cs"/>
              </a:rPr>
              <a:t>thiệu</a:t>
            </a:r>
            <a:r>
              <a:rPr kumimoji="0" lang="en-US" altLang="zh-CN" sz="3600" b="1" i="0" u="none" strike="noStrike" kern="1200" cap="none" spc="0" normalizeH="0" noProof="0" dirty="0">
                <a:ln>
                  <a:noFill/>
                </a:ln>
                <a:solidFill>
                  <a:srgbClr val="FF0000"/>
                </a:solidFill>
                <a:effectLst/>
                <a:uLnTx/>
                <a:uFillTx/>
                <a:latin typeface="Arial"/>
                <a:ea typeface="黑体"/>
                <a:cs typeface="+mn-cs"/>
              </a:rPr>
              <a:t> </a:t>
            </a:r>
            <a:r>
              <a:rPr kumimoji="0" lang="en-US" altLang="zh-CN" sz="3600" b="1" i="0" u="none" strike="noStrike" kern="1200" cap="none" spc="0" normalizeH="0" noProof="0" dirty="0" err="1">
                <a:ln>
                  <a:noFill/>
                </a:ln>
                <a:solidFill>
                  <a:srgbClr val="FF0000"/>
                </a:solidFill>
                <a:effectLst/>
                <a:uLnTx/>
                <a:uFillTx/>
                <a:latin typeface="Arial"/>
                <a:ea typeface="黑体"/>
                <a:cs typeface="+mn-cs"/>
              </a:rPr>
              <a:t>một</a:t>
            </a:r>
            <a:r>
              <a:rPr kumimoji="0" lang="en-US" altLang="zh-CN" sz="3600" b="1" i="0" u="none" strike="noStrike" kern="1200" cap="none" spc="0" normalizeH="0" noProof="0" dirty="0">
                <a:ln>
                  <a:noFill/>
                </a:ln>
                <a:solidFill>
                  <a:srgbClr val="FF0000"/>
                </a:solidFill>
                <a:effectLst/>
                <a:uLnTx/>
                <a:uFillTx/>
                <a:latin typeface="Arial"/>
                <a:ea typeface="黑体"/>
                <a:cs typeface="+mn-cs"/>
              </a:rPr>
              <a:t> </a:t>
            </a:r>
            <a:r>
              <a:rPr kumimoji="0" lang="en-US" altLang="zh-CN" sz="3600" b="1" i="0" u="none" strike="noStrike" kern="1200" cap="none" spc="0" normalizeH="0" noProof="0" dirty="0" err="1">
                <a:ln>
                  <a:noFill/>
                </a:ln>
                <a:solidFill>
                  <a:srgbClr val="FF0000"/>
                </a:solidFill>
                <a:effectLst/>
                <a:uLnTx/>
                <a:uFillTx/>
                <a:latin typeface="Arial"/>
                <a:ea typeface="黑体"/>
                <a:cs typeface="+mn-cs"/>
              </a:rPr>
              <a:t>cảnh</a:t>
            </a:r>
            <a:r>
              <a:rPr kumimoji="0" lang="en-US" altLang="zh-CN" sz="3600" b="1" i="0" u="none" strike="noStrike" kern="1200" cap="none" spc="0" normalizeH="0" noProof="0" dirty="0">
                <a:ln>
                  <a:noFill/>
                </a:ln>
                <a:solidFill>
                  <a:srgbClr val="FF0000"/>
                </a:solidFill>
                <a:effectLst/>
                <a:uLnTx/>
                <a:uFillTx/>
                <a:latin typeface="Arial"/>
                <a:ea typeface="黑体"/>
                <a:cs typeface="+mn-cs"/>
              </a:rPr>
              <a:t> </a:t>
            </a:r>
            <a:r>
              <a:rPr kumimoji="0" lang="en-US" altLang="zh-CN" sz="3600" b="1" i="0" u="none" strike="noStrike" kern="1200" cap="none" spc="0" normalizeH="0" noProof="0" dirty="0" err="1">
                <a:ln>
                  <a:noFill/>
                </a:ln>
                <a:solidFill>
                  <a:srgbClr val="FF0000"/>
                </a:solidFill>
                <a:effectLst/>
                <a:uLnTx/>
                <a:uFillTx/>
                <a:latin typeface="Arial"/>
                <a:ea typeface="黑体"/>
                <a:cs typeface="+mn-cs"/>
              </a:rPr>
              <a:t>đẹp</a:t>
            </a:r>
            <a:r>
              <a:rPr kumimoji="0" lang="en-US" altLang="zh-CN" sz="3600" b="1" i="0" u="none" strike="noStrike" kern="1200" cap="none" spc="0" normalizeH="0" noProof="0" dirty="0">
                <a:ln>
                  <a:noFill/>
                </a:ln>
                <a:solidFill>
                  <a:srgbClr val="FF0000"/>
                </a:solidFill>
                <a:effectLst/>
                <a:uLnTx/>
                <a:uFillTx/>
                <a:latin typeface="Arial"/>
                <a:ea typeface="黑体"/>
                <a:cs typeface="+mn-cs"/>
              </a:rPr>
              <a:t> </a:t>
            </a:r>
            <a:r>
              <a:rPr kumimoji="0" lang="en-US" altLang="zh-CN" sz="3600" b="1" i="0" u="none" strike="noStrike" kern="1200" cap="none" spc="0" normalizeH="0" noProof="0" dirty="0" err="1">
                <a:ln>
                  <a:noFill/>
                </a:ln>
                <a:solidFill>
                  <a:srgbClr val="FF0000"/>
                </a:solidFill>
                <a:effectLst/>
                <a:uLnTx/>
                <a:uFillTx/>
                <a:latin typeface="Arial"/>
                <a:ea typeface="黑体"/>
                <a:cs typeface="+mn-cs"/>
              </a:rPr>
              <a:t>đất</a:t>
            </a:r>
            <a:r>
              <a:rPr kumimoji="0" lang="en-US" altLang="zh-CN" sz="3600" b="1" i="0" u="none" strike="noStrike" kern="1200" cap="none" spc="0" normalizeH="0" noProof="0" dirty="0">
                <a:ln>
                  <a:noFill/>
                </a:ln>
                <a:solidFill>
                  <a:srgbClr val="FF0000"/>
                </a:solidFill>
                <a:effectLst/>
                <a:uLnTx/>
                <a:uFillTx/>
                <a:latin typeface="Arial"/>
                <a:ea typeface="黑体"/>
                <a:cs typeface="+mn-cs"/>
              </a:rPr>
              <a:t> </a:t>
            </a:r>
            <a:r>
              <a:rPr kumimoji="0" lang="en-US" altLang="zh-CN" sz="3600" b="1" i="0" u="none" strike="noStrike" kern="1200" cap="none" spc="0" normalizeH="0" noProof="0" dirty="0" err="1">
                <a:ln>
                  <a:noFill/>
                </a:ln>
                <a:solidFill>
                  <a:srgbClr val="FF0000"/>
                </a:solidFill>
                <a:effectLst/>
                <a:uLnTx/>
                <a:uFillTx/>
                <a:latin typeface="Arial"/>
                <a:ea typeface="黑体"/>
                <a:cs typeface="+mn-cs"/>
              </a:rPr>
              <a:t>nước</a:t>
            </a:r>
            <a:r>
              <a:rPr kumimoji="0" lang="en-US" altLang="zh-CN" sz="3600" b="1" i="0" u="none" strike="noStrike" kern="1200" cap="none" spc="0" normalizeH="0" noProof="0" dirty="0">
                <a:ln>
                  <a:noFill/>
                </a:ln>
                <a:solidFill>
                  <a:srgbClr val="FF0000"/>
                </a:solidFill>
                <a:effectLst/>
                <a:uLnTx/>
                <a:uFillTx/>
                <a:latin typeface="Arial"/>
                <a:ea typeface="黑体"/>
                <a:cs typeface="+mn-cs"/>
              </a:rPr>
              <a:t> </a:t>
            </a:r>
            <a:r>
              <a:rPr kumimoji="0" lang="en-US" altLang="zh-CN" sz="3600" b="1" i="0" u="none" strike="noStrike" kern="1200" cap="none" spc="0" normalizeH="0" noProof="0" dirty="0" err="1">
                <a:ln>
                  <a:noFill/>
                </a:ln>
                <a:solidFill>
                  <a:srgbClr val="FF0000"/>
                </a:solidFill>
                <a:effectLst/>
                <a:uLnTx/>
                <a:uFillTx/>
                <a:latin typeface="Arial"/>
                <a:ea typeface="黑体"/>
                <a:cs typeface="+mn-cs"/>
              </a:rPr>
              <a:t>mà</a:t>
            </a:r>
            <a:r>
              <a:rPr kumimoji="0" lang="en-US" altLang="zh-CN" sz="3600" b="1" i="0" u="none" strike="noStrike" kern="1200" cap="none" spc="0" normalizeH="0" noProof="0" dirty="0">
                <a:ln>
                  <a:noFill/>
                </a:ln>
                <a:solidFill>
                  <a:srgbClr val="FF0000"/>
                </a:solidFill>
                <a:effectLst/>
                <a:uLnTx/>
                <a:uFillTx/>
                <a:latin typeface="Arial"/>
                <a:ea typeface="黑体"/>
                <a:cs typeface="+mn-cs"/>
              </a:rPr>
              <a:t> </a:t>
            </a:r>
            <a:r>
              <a:rPr kumimoji="0" lang="en-US" altLang="zh-CN" sz="3600" b="1" i="0" u="none" strike="noStrike" kern="1200" cap="none" spc="0" normalizeH="0" noProof="0" dirty="0" err="1">
                <a:ln>
                  <a:noFill/>
                </a:ln>
                <a:solidFill>
                  <a:srgbClr val="FF0000"/>
                </a:solidFill>
                <a:effectLst/>
                <a:uLnTx/>
                <a:uFillTx/>
                <a:latin typeface="Arial"/>
                <a:ea typeface="黑体"/>
                <a:cs typeface="+mn-cs"/>
              </a:rPr>
              <a:t>em</a:t>
            </a:r>
            <a:r>
              <a:rPr kumimoji="0" lang="en-US" altLang="zh-CN" sz="3600" b="1" i="0" u="none" strike="noStrike" kern="1200" cap="none" spc="0" normalizeH="0" noProof="0" dirty="0">
                <a:ln>
                  <a:noFill/>
                </a:ln>
                <a:solidFill>
                  <a:srgbClr val="FF0000"/>
                </a:solidFill>
                <a:effectLst/>
                <a:uLnTx/>
                <a:uFillTx/>
                <a:latin typeface="Arial"/>
                <a:ea typeface="黑体"/>
                <a:cs typeface="+mn-cs"/>
              </a:rPr>
              <a:t> </a:t>
            </a:r>
            <a:r>
              <a:rPr kumimoji="0" lang="en-US" altLang="zh-CN" sz="3600" b="1" i="0" u="none" strike="noStrike" kern="1200" cap="none" spc="0" normalizeH="0" noProof="0" dirty="0" err="1">
                <a:ln>
                  <a:noFill/>
                </a:ln>
                <a:solidFill>
                  <a:srgbClr val="FF0000"/>
                </a:solidFill>
                <a:effectLst/>
                <a:uLnTx/>
                <a:uFillTx/>
                <a:latin typeface="Arial"/>
                <a:ea typeface="黑体"/>
                <a:cs typeface="+mn-cs"/>
              </a:rPr>
              <a:t>biết</a:t>
            </a:r>
            <a:endParaRPr kumimoji="0" lang="vi-VN" altLang="zh-CN" sz="3600" b="1" i="0" u="none" strike="noStrike" kern="1200" cap="none" spc="0" normalizeH="0" baseline="0" noProof="0" dirty="0">
              <a:ln>
                <a:noFill/>
              </a:ln>
              <a:solidFill>
                <a:srgbClr val="7030A0"/>
              </a:solidFill>
              <a:effectLst/>
              <a:uLnTx/>
              <a:uFillTx/>
              <a:latin typeface="Arial"/>
              <a:ea typeface="黑体"/>
              <a:cs typeface="+mn-cs"/>
            </a:endParaRPr>
          </a:p>
        </p:txBody>
      </p:sp>
      <p:pic>
        <p:nvPicPr>
          <p:cNvPr id="10" name="Picture 9">
            <a:extLst>
              <a:ext uri="{FF2B5EF4-FFF2-40B4-BE49-F238E27FC236}">
                <a16:creationId xmlns:a16="http://schemas.microsoft.com/office/drawing/2014/main" xmlns="" id="{4B969DA8-FE9E-4BF0-9505-BB915B3C293F}"/>
              </a:ext>
            </a:extLst>
          </p:cNvPr>
          <p:cNvPicPr>
            <a:picLocks noChangeAspect="1"/>
          </p:cNvPicPr>
          <p:nvPr/>
        </p:nvPicPr>
        <p:blipFill>
          <a:blip r:embed="rId4"/>
          <a:stretch>
            <a:fillRect/>
          </a:stretch>
        </p:blipFill>
        <p:spPr>
          <a:xfrm>
            <a:off x="761999" y="2171699"/>
            <a:ext cx="5006117" cy="2447925"/>
          </a:xfrm>
          <a:prstGeom prst="rect">
            <a:avLst/>
          </a:prstGeom>
        </p:spPr>
      </p:pic>
      <p:pic>
        <p:nvPicPr>
          <p:cNvPr id="12" name="Picture 11">
            <a:extLst>
              <a:ext uri="{FF2B5EF4-FFF2-40B4-BE49-F238E27FC236}">
                <a16:creationId xmlns:a16="http://schemas.microsoft.com/office/drawing/2014/main" xmlns="" id="{1776EB84-499E-4B7B-9906-A50F98EB9F6E}"/>
              </a:ext>
            </a:extLst>
          </p:cNvPr>
          <p:cNvPicPr>
            <a:picLocks noChangeAspect="1"/>
          </p:cNvPicPr>
          <p:nvPr/>
        </p:nvPicPr>
        <p:blipFill>
          <a:blip r:embed="rId5"/>
          <a:stretch>
            <a:fillRect/>
          </a:stretch>
        </p:blipFill>
        <p:spPr>
          <a:xfrm>
            <a:off x="6167437" y="2209799"/>
            <a:ext cx="5148263" cy="235816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B4B0FA99-29F2-443F-831B-88A682F7F969}"/>
              </a:ext>
            </a:extLst>
          </p:cNvPr>
          <p:cNvSpPr/>
          <p:nvPr/>
        </p:nvSpPr>
        <p:spPr>
          <a:xfrm>
            <a:off x="447675" y="638175"/>
            <a:ext cx="11439525" cy="59817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36号-正文宋楷"/>
              <a:ea typeface="字魂36号-正文宋楷"/>
              <a:cs typeface="+mn-cs"/>
            </a:endParaRPr>
          </a:p>
        </p:txBody>
      </p:sp>
      <p:grpSp>
        <p:nvGrpSpPr>
          <p:cNvPr id="20" name="Group 19">
            <a:extLst>
              <a:ext uri="{FF2B5EF4-FFF2-40B4-BE49-F238E27FC236}">
                <a16:creationId xmlns:a16="http://schemas.microsoft.com/office/drawing/2014/main" xmlns="" id="{93456561-6EA1-4184-93CA-FD79EAEE6622}"/>
              </a:ext>
            </a:extLst>
          </p:cNvPr>
          <p:cNvGrpSpPr/>
          <p:nvPr/>
        </p:nvGrpSpPr>
        <p:grpSpPr>
          <a:xfrm>
            <a:off x="1724025" y="600075"/>
            <a:ext cx="8512563" cy="2787332"/>
            <a:chOff x="4886960" y="-6032"/>
            <a:chExt cx="7305040" cy="3393440"/>
          </a:xfrm>
        </p:grpSpPr>
        <p:sp>
          <p:nvSpPr>
            <p:cNvPr id="21" name="Flowchart: Document 20">
              <a:extLst>
                <a:ext uri="{FF2B5EF4-FFF2-40B4-BE49-F238E27FC236}">
                  <a16:creationId xmlns:a16="http://schemas.microsoft.com/office/drawing/2014/main" xmlns="" id="{2A7C2EC3-0CA1-4AAA-9C63-E22BFAC956B6}"/>
                </a:ext>
              </a:extLst>
            </p:cNvPr>
            <p:cNvSpPr/>
            <p:nvPr/>
          </p:nvSpPr>
          <p:spPr>
            <a:xfrm>
              <a:off x="4886960" y="-6032"/>
              <a:ext cx="7305040" cy="3393440"/>
            </a:xfrm>
            <a:prstGeom prst="flowChartDocument">
              <a:avLst/>
            </a:prstGeom>
            <a:solidFill>
              <a:schemeClr val="bg1"/>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ln w="6600">
                  <a:solidFill>
                    <a:schemeClr val="accent2"/>
                  </a:solidFill>
                  <a:prstDash val="solid"/>
                </a:ln>
                <a:solidFill>
                  <a:srgbClr val="FFFFFF"/>
                </a:solidFill>
                <a:effectLst>
                  <a:outerShdw dist="38100" dir="2700000" algn="tl" rotWithShape="0">
                    <a:schemeClr val="accent2"/>
                  </a:outerShdw>
                </a:effectLst>
              </a:endParaRPr>
            </a:p>
          </p:txBody>
        </p:sp>
        <p:sp>
          <p:nvSpPr>
            <p:cNvPr id="23" name="Rectangle 22">
              <a:extLst>
                <a:ext uri="{FF2B5EF4-FFF2-40B4-BE49-F238E27FC236}">
                  <a16:creationId xmlns:a16="http://schemas.microsoft.com/office/drawing/2014/main" xmlns="" id="{4E927E68-7CF1-4FFA-9779-FB1308C2F9A9}"/>
                </a:ext>
              </a:extLst>
            </p:cNvPr>
            <p:cNvSpPr/>
            <p:nvPr/>
          </p:nvSpPr>
          <p:spPr>
            <a:xfrm>
              <a:off x="4963795" y="309930"/>
              <a:ext cx="6979920" cy="2856258"/>
            </a:xfrm>
            <a:prstGeom prst="rect">
              <a:avLst/>
            </a:prstGeom>
          </p:spPr>
          <p:txBody>
            <a:bodyPr wrap="square">
              <a:spAutoFit/>
            </a:bodyPr>
            <a:lstStyle/>
            <a:p>
              <a:pPr marL="571500" indent="-571500">
                <a:buFont typeface="Wingdings" panose="05000000000000000000" pitchFamily="2" charset="2"/>
                <a:buChar char="v"/>
              </a:pPr>
              <a:r>
                <a:rPr lang="en-US" sz="3200" b="1" i="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Mỗi</a:t>
              </a:r>
              <a:r>
                <a:rPr lang="en-US" sz="3200" b="1" i="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b="1" i="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bạn</a:t>
              </a:r>
              <a:r>
                <a:rPr lang="en-US" sz="3200" b="1" i="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b="1" i="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nêu</a:t>
              </a:r>
              <a:r>
                <a:rPr lang="en-US" sz="3200" b="1" i="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b="1" i="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cảnh</a:t>
              </a:r>
              <a:r>
                <a:rPr lang="en-US" sz="3200" b="1" i="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b="1" i="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vật</a:t>
              </a:r>
              <a:r>
                <a:rPr lang="en-US" sz="3200" b="1" i="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b="1" i="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mình</a:t>
              </a:r>
              <a:r>
                <a:rPr lang="en-US" sz="3200" b="1" i="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b="1" i="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muốn</a:t>
              </a:r>
              <a:r>
                <a:rPr lang="en-US" sz="3200" b="1" i="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b="1" i="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giới</a:t>
              </a:r>
              <a:r>
                <a:rPr lang="en-US" sz="3200" b="1" i="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b="1" i="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thiệu</a:t>
              </a:r>
              <a:r>
                <a:rPr lang="en-US" sz="3200" b="1" i="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a:p>
              <a:pPr marL="571500" indent="-571500">
                <a:buFont typeface="Wingdings" panose="05000000000000000000" pitchFamily="2" charset="2"/>
                <a:buChar char="v"/>
              </a:pPr>
              <a:r>
                <a:rPr lang="en-US" sz="3200" b="1"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Các</a:t>
              </a:r>
              <a:r>
                <a:rPr lang="en-US" sz="32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b="1"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bạn</a:t>
              </a:r>
              <a:r>
                <a:rPr lang="en-US" sz="32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b="1"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trong</a:t>
              </a:r>
              <a:r>
                <a:rPr lang="en-US" sz="32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b="1"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nhóm</a:t>
              </a:r>
              <a:r>
                <a:rPr lang="en-US" sz="32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b="1"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bổ</a:t>
              </a:r>
              <a:r>
                <a:rPr lang="en-US" sz="32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sung </a:t>
              </a:r>
              <a:r>
                <a:rPr lang="en-US" sz="3200" b="1"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những</a:t>
              </a:r>
              <a:r>
                <a:rPr lang="en-US" sz="32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b="1"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điều</a:t>
              </a:r>
              <a:r>
                <a:rPr lang="en-US" sz="32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b="1"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mình</a:t>
              </a:r>
              <a:r>
                <a:rPr lang="en-US" sz="32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b="1"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biết</a:t>
              </a:r>
              <a:r>
                <a:rPr lang="en-US" sz="32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b="1"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về</a:t>
              </a:r>
              <a:r>
                <a:rPr lang="en-US" sz="32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b="1"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cảnh</a:t>
              </a:r>
              <a:r>
                <a:rPr lang="en-US" sz="32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b="1"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vật</a:t>
              </a:r>
              <a:r>
                <a:rPr lang="en-US" sz="32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b="1"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được</a:t>
              </a:r>
              <a:r>
                <a:rPr lang="en-US" sz="32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b="1"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bạn</a:t>
              </a:r>
              <a:r>
                <a:rPr lang="en-US" sz="32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b="1"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giới</a:t>
              </a:r>
              <a:r>
                <a:rPr lang="en-US" sz="32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200" b="1"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thiệu</a:t>
              </a:r>
              <a:r>
                <a:rPr lang="en-US" sz="32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endParaRPr lang="vi-VN" sz="32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9397815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2">
            <a:extLst>
              <a:ext uri="{FF2B5EF4-FFF2-40B4-BE49-F238E27FC236}">
                <a16:creationId xmlns:a16="http://schemas.microsoft.com/office/drawing/2014/main" xmlns="" id="{FDAC41C1-EAA2-4A7F-8A52-64B91916310C}"/>
              </a:ext>
            </a:extLst>
          </p:cNvPr>
          <p:cNvSpPr>
            <a:spLocks noChangeAspect="1"/>
          </p:cNvSpPr>
          <p:nvPr/>
        </p:nvSpPr>
        <p:spPr bwMode="auto">
          <a:xfrm rot="13650931">
            <a:off x="3150179" y="1892225"/>
            <a:ext cx="2833761" cy="3016467"/>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ED7D31"/>
          </a:solidFill>
          <a:ln w="28575" cmpd="sng">
            <a:solidFill>
              <a:srgbClr val="F8F8F8"/>
            </a:solidFill>
            <a:round/>
          </a:ln>
        </p:spPr>
        <p:txBody>
          <a:bodyPr wrap="none" lIns="68562" tIns="34281" rIns="68562" bIns="3428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99" b="0" i="0" u="none" strike="noStrike" kern="0" cap="none" spc="0" normalizeH="0" baseline="0" noProof="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mn-cs"/>
            </a:endParaRPr>
          </a:p>
        </p:txBody>
      </p:sp>
      <p:sp>
        <p:nvSpPr>
          <p:cNvPr id="3" name="等腰三角形 2">
            <a:extLst>
              <a:ext uri="{FF2B5EF4-FFF2-40B4-BE49-F238E27FC236}">
                <a16:creationId xmlns:a16="http://schemas.microsoft.com/office/drawing/2014/main" xmlns="" id="{25D2F6B6-2E60-4B65-90F8-6039E87353CC}"/>
              </a:ext>
            </a:extLst>
          </p:cNvPr>
          <p:cNvSpPr>
            <a:spLocks noChangeAspect="1"/>
          </p:cNvSpPr>
          <p:nvPr/>
        </p:nvSpPr>
        <p:spPr bwMode="auto">
          <a:xfrm rot="8017455">
            <a:off x="6532153" y="1387016"/>
            <a:ext cx="2809159" cy="3606804"/>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7AB005"/>
          </a:solidFill>
          <a:ln w="28575" cmpd="sng">
            <a:solidFill>
              <a:srgbClr val="F8F8F8"/>
            </a:solidFill>
            <a:round/>
          </a:ln>
        </p:spPr>
        <p:txBody>
          <a:bodyPr wrap="none" lIns="68562" tIns="34281" rIns="68562" bIns="34281"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99" b="0" i="0" u="none" strike="noStrike" kern="1200" cap="none" spc="0" normalizeH="0" baseline="0" noProof="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mn-cs"/>
            </a:endParaRPr>
          </a:p>
        </p:txBody>
      </p:sp>
      <p:sp>
        <p:nvSpPr>
          <p:cNvPr id="4" name="TextBox 9">
            <a:extLst>
              <a:ext uri="{FF2B5EF4-FFF2-40B4-BE49-F238E27FC236}">
                <a16:creationId xmlns:a16="http://schemas.microsoft.com/office/drawing/2014/main" xmlns="" id="{DE97E44E-9F2E-4752-A584-DB14AA94A201}"/>
              </a:ext>
            </a:extLst>
          </p:cNvPr>
          <p:cNvSpPr txBox="1">
            <a:spLocks noChangeArrowheads="1"/>
          </p:cNvSpPr>
          <p:nvPr/>
        </p:nvSpPr>
        <p:spPr bwMode="auto">
          <a:xfrm>
            <a:off x="4431267" y="2657403"/>
            <a:ext cx="855497" cy="1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F2FBFF"/>
                </a:solidFill>
                <a:effectLst/>
                <a:uLnTx/>
                <a:uFillTx/>
                <a:latin typeface="Coiny" panose="02000903060500060000" pitchFamily="2" charset="0"/>
                <a:ea typeface="方正清刻本悦宋简体" panose="02000000000000000000" pitchFamily="2" charset="-122"/>
                <a:cs typeface="+mn-cs"/>
              </a:rPr>
              <a:t>Trình</a:t>
            </a:r>
            <a:r>
              <a:rPr kumimoji="0" lang="en-US" altLang="zh-CN" sz="4400" b="0" i="0" u="none" strike="noStrike" kern="1200" cap="none" spc="0" normalizeH="0" baseline="0" noProof="0" dirty="0">
                <a:ln>
                  <a:noFill/>
                </a:ln>
                <a:solidFill>
                  <a:srgbClr val="F2FBFF"/>
                </a:solidFill>
                <a:effectLst/>
                <a:uLnTx/>
                <a:uFillTx/>
                <a:latin typeface="Coiny" panose="02000903060500060000" pitchFamily="2" charset="0"/>
                <a:ea typeface="方正清刻本悦宋简体" panose="02000000000000000000" pitchFamily="2" charset="-122"/>
                <a:cs typeface="+mn-cs"/>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F2FBFF"/>
                </a:solidFill>
                <a:effectLst/>
                <a:uLnTx/>
                <a:uFillTx/>
                <a:latin typeface="Coiny" panose="02000903060500060000" pitchFamily="2" charset="0"/>
                <a:ea typeface="方正清刻本悦宋简体" panose="02000000000000000000" pitchFamily="2" charset="-122"/>
                <a:cs typeface="+mn-cs"/>
              </a:rPr>
              <a:t>bày</a:t>
            </a:r>
            <a:endParaRPr kumimoji="0" lang="zh-CN" altLang="en-US" sz="4400" b="0" i="0" u="none" strike="noStrike" kern="1200" cap="none" spc="0" normalizeH="0" baseline="0" noProof="0" dirty="0">
              <a:ln>
                <a:noFill/>
              </a:ln>
              <a:solidFill>
                <a:srgbClr val="F2FBFF"/>
              </a:solidFill>
              <a:effectLst/>
              <a:uLnTx/>
              <a:uFillTx/>
              <a:latin typeface="Coiny" panose="02000903060500060000" pitchFamily="2" charset="0"/>
              <a:ea typeface="方正清刻本悦宋简体" panose="02000000000000000000" pitchFamily="2" charset="-122"/>
              <a:cs typeface="+mn-cs"/>
            </a:endParaRPr>
          </a:p>
        </p:txBody>
      </p:sp>
      <p:sp>
        <p:nvSpPr>
          <p:cNvPr id="5" name="TextBox 9">
            <a:extLst>
              <a:ext uri="{FF2B5EF4-FFF2-40B4-BE49-F238E27FC236}">
                <a16:creationId xmlns:a16="http://schemas.microsoft.com/office/drawing/2014/main" xmlns="" id="{CB226448-A33A-4133-96A8-EB3601728F70}"/>
              </a:ext>
            </a:extLst>
          </p:cNvPr>
          <p:cNvSpPr txBox="1">
            <a:spLocks noChangeArrowheads="1"/>
          </p:cNvSpPr>
          <p:nvPr/>
        </p:nvSpPr>
        <p:spPr bwMode="auto">
          <a:xfrm>
            <a:off x="6602279" y="2590380"/>
            <a:ext cx="2483119" cy="1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F2FBFF"/>
                </a:solidFill>
                <a:effectLst/>
                <a:uLnTx/>
                <a:uFillTx/>
                <a:latin typeface="Coiny" panose="02000903060500060000" pitchFamily="2" charset="0"/>
                <a:ea typeface="方正清刻本悦宋简体" panose="02000000000000000000" pitchFamily="2" charset="-122"/>
                <a:cs typeface="+mn-cs"/>
              </a:rPr>
              <a:t>Nhận</a:t>
            </a:r>
            <a:r>
              <a:rPr kumimoji="0" lang="en-US" altLang="zh-CN" sz="4400" b="0" i="0" u="none" strike="noStrike" kern="1200" cap="none" spc="0" normalizeH="0" baseline="0" noProof="0" dirty="0">
                <a:ln>
                  <a:noFill/>
                </a:ln>
                <a:solidFill>
                  <a:srgbClr val="F2FBFF"/>
                </a:solidFill>
                <a:effectLst/>
                <a:uLnTx/>
                <a:uFillTx/>
                <a:latin typeface="Coiny" panose="02000903060500060000" pitchFamily="2" charset="0"/>
                <a:ea typeface="方正清刻本悦宋简体" panose="02000000000000000000" pitchFamily="2" charset="-122"/>
                <a:cs typeface="+mn-cs"/>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F2FBFF"/>
                </a:solidFill>
                <a:effectLst/>
                <a:uLnTx/>
                <a:uFillTx/>
                <a:latin typeface="Coiny" panose="02000903060500060000" pitchFamily="2" charset="0"/>
                <a:ea typeface="方正清刻本悦宋简体" panose="02000000000000000000" pitchFamily="2" charset="-122"/>
                <a:cs typeface="+mn-cs"/>
              </a:rPr>
              <a:t>xét</a:t>
            </a:r>
            <a:endParaRPr kumimoji="0" lang="zh-CN" altLang="en-US" sz="4400" b="0" i="0" u="none" strike="noStrike" kern="1200" cap="none" spc="0" normalizeH="0" baseline="0" noProof="0" dirty="0">
              <a:ln>
                <a:noFill/>
              </a:ln>
              <a:solidFill>
                <a:srgbClr val="F2FBFF"/>
              </a:solidFill>
              <a:effectLst/>
              <a:uLnTx/>
              <a:uFillTx/>
              <a:latin typeface="Coiny" panose="02000903060500060000" pitchFamily="2" charset="0"/>
              <a:ea typeface="方正清刻本悦宋简体" panose="02000000000000000000" pitchFamily="2" charset="-122"/>
              <a:cs typeface="+mn-cs"/>
            </a:endParaRPr>
          </a:p>
        </p:txBody>
      </p:sp>
      <p:sp>
        <p:nvSpPr>
          <p:cNvPr id="6" name="Rounded Rectangle 22">
            <a:extLst>
              <a:ext uri="{FF2B5EF4-FFF2-40B4-BE49-F238E27FC236}">
                <a16:creationId xmlns:a16="http://schemas.microsoft.com/office/drawing/2014/main" xmlns="" id="{DF483959-43B0-4F1E-8C0C-54C374B3B9A4}"/>
              </a:ext>
            </a:extLst>
          </p:cNvPr>
          <p:cNvSpPr/>
          <p:nvPr/>
        </p:nvSpPr>
        <p:spPr>
          <a:xfrm>
            <a:off x="730777" y="4444506"/>
            <a:ext cx="3162480" cy="715089"/>
          </a:xfrm>
          <a:prstGeom prst="roundRect">
            <a:avLst/>
          </a:prstGeom>
          <a:solidFill>
            <a:srgbClr val="70AD47">
              <a:lumMod val="20000"/>
              <a:lumOff val="80000"/>
            </a:srgbClr>
          </a:solidFill>
          <a:ln w="28575">
            <a:solidFill>
              <a:sysClr val="window" lastClr="FFFFFF"/>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black"/>
                </a:solidFill>
                <a:effectLst/>
                <a:uLnTx/>
                <a:uFillTx/>
                <a:latin typeface="Arial"/>
                <a:ea typeface="黑体"/>
                <a:cs typeface="Arial"/>
                <a:sym typeface="Arial"/>
              </a:rPr>
              <a:t>Nói trước lớp</a:t>
            </a:r>
            <a:endParaRPr kumimoji="0" lang="en-US" sz="3200" b="0" i="0" u="none" strike="noStrike" kern="0" cap="none" spc="0" normalizeH="0" baseline="0" noProof="0" dirty="0">
              <a:ln>
                <a:noFill/>
              </a:ln>
              <a:solidFill>
                <a:prstClr val="black"/>
              </a:solidFill>
              <a:effectLst/>
              <a:uLnTx/>
              <a:uFillTx/>
              <a:latin typeface="Arial"/>
              <a:ea typeface="黑体"/>
              <a:cs typeface="+mn-cs"/>
            </a:endParaRPr>
          </a:p>
        </p:txBody>
      </p:sp>
      <p:sp>
        <p:nvSpPr>
          <p:cNvPr id="7" name="Rounded Rectangle 12">
            <a:extLst>
              <a:ext uri="{FF2B5EF4-FFF2-40B4-BE49-F238E27FC236}">
                <a16:creationId xmlns:a16="http://schemas.microsoft.com/office/drawing/2014/main" xmlns="" id="{43E3CC5B-30E7-47A6-8391-A66B15BFC2DA}"/>
              </a:ext>
            </a:extLst>
          </p:cNvPr>
          <p:cNvSpPr/>
          <p:nvPr/>
        </p:nvSpPr>
        <p:spPr>
          <a:xfrm>
            <a:off x="7011737" y="4444506"/>
            <a:ext cx="4968471" cy="1055608"/>
          </a:xfrm>
          <a:prstGeom prst="roundRect">
            <a:avLst/>
          </a:prstGeom>
          <a:solidFill>
            <a:srgbClr val="ED7D31">
              <a:lumMod val="20000"/>
              <a:lumOff val="80000"/>
            </a:srgbClr>
          </a:solidFill>
          <a:ln w="28575">
            <a:solidFill>
              <a:sysClr val="window" lastClr="FFFFFF"/>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prstClr val="black"/>
                </a:solidFill>
                <a:effectLst/>
                <a:uLnTx/>
                <a:uFillTx/>
                <a:latin typeface="Arial"/>
                <a:ea typeface="黑体"/>
                <a:cs typeface="Arial"/>
                <a:sym typeface="Arial"/>
              </a:rPr>
              <a:t>Nhận</a:t>
            </a:r>
            <a:r>
              <a:rPr kumimoji="0" lang="en-US" sz="2800" b="0" i="0" u="none" strike="noStrike" kern="0" cap="none" spc="0" normalizeH="0" baseline="0" noProof="0" dirty="0">
                <a:ln>
                  <a:noFill/>
                </a:ln>
                <a:solidFill>
                  <a:prstClr val="black"/>
                </a:solidFill>
                <a:effectLst/>
                <a:uLnTx/>
                <a:uFillTx/>
                <a:latin typeface="Arial"/>
                <a:ea typeface="黑体"/>
                <a:cs typeface="Arial"/>
                <a:sym typeface="Arial"/>
              </a:rPr>
              <a:t> </a:t>
            </a:r>
            <a:r>
              <a:rPr kumimoji="0" lang="en-US" sz="2800" b="0" i="0" u="none" strike="noStrike" kern="0" cap="none" spc="0" normalizeH="0" baseline="0" noProof="0" dirty="0" err="1">
                <a:ln>
                  <a:noFill/>
                </a:ln>
                <a:solidFill>
                  <a:prstClr val="black"/>
                </a:solidFill>
                <a:effectLst/>
                <a:uLnTx/>
                <a:uFillTx/>
                <a:latin typeface="Arial"/>
                <a:ea typeface="黑体"/>
                <a:cs typeface="Arial"/>
                <a:sym typeface="Arial"/>
              </a:rPr>
              <a:t>xét</a:t>
            </a:r>
            <a:r>
              <a:rPr kumimoji="0" lang="en-US" sz="2800" b="0" i="0" u="none" strike="noStrike" kern="0" cap="none" spc="0" normalizeH="0" baseline="0" noProof="0" dirty="0">
                <a:ln>
                  <a:noFill/>
                </a:ln>
                <a:solidFill>
                  <a:prstClr val="black"/>
                </a:solidFill>
                <a:effectLst/>
                <a:uLnTx/>
                <a:uFillTx/>
                <a:latin typeface="Arial"/>
                <a:ea typeface="黑体"/>
                <a:cs typeface="Arial"/>
                <a:sym typeface="Arial"/>
              </a:rPr>
              <a:t>, </a:t>
            </a:r>
            <a:r>
              <a:rPr kumimoji="0" lang="en-US" sz="2800" b="0" i="0" u="none" strike="noStrike" kern="0" cap="none" spc="0" normalizeH="0" baseline="0" noProof="0" dirty="0" err="1">
                <a:ln>
                  <a:noFill/>
                </a:ln>
                <a:solidFill>
                  <a:prstClr val="black"/>
                </a:solidFill>
                <a:effectLst/>
                <a:uLnTx/>
                <a:uFillTx/>
                <a:latin typeface="Arial"/>
                <a:ea typeface="黑体"/>
                <a:cs typeface="Arial"/>
                <a:sym typeface="Arial"/>
              </a:rPr>
              <a:t>góp</a:t>
            </a:r>
            <a:r>
              <a:rPr kumimoji="0" lang="en-US" sz="2800" b="0" i="0" u="none" strike="noStrike" kern="0" cap="none" spc="0" normalizeH="0" baseline="0" noProof="0" dirty="0">
                <a:ln>
                  <a:noFill/>
                </a:ln>
                <a:solidFill>
                  <a:prstClr val="black"/>
                </a:solidFill>
                <a:effectLst/>
                <a:uLnTx/>
                <a:uFillTx/>
                <a:latin typeface="Arial"/>
                <a:ea typeface="黑体"/>
                <a:cs typeface="Arial"/>
                <a:sym typeface="Arial"/>
              </a:rPr>
              <a:t> ý </a:t>
            </a:r>
            <a:r>
              <a:rPr kumimoji="0" lang="en-US" sz="2800" b="0" i="0" u="none" strike="noStrike" kern="0" cap="none" spc="0" normalizeH="0" baseline="0" noProof="0" dirty="0" err="1">
                <a:ln>
                  <a:noFill/>
                </a:ln>
                <a:solidFill>
                  <a:prstClr val="black"/>
                </a:solidFill>
                <a:effectLst/>
                <a:uLnTx/>
                <a:uFillTx/>
                <a:latin typeface="Arial"/>
                <a:ea typeface="黑体"/>
                <a:cs typeface="Arial"/>
                <a:sym typeface="Arial"/>
              </a:rPr>
              <a:t>lịch</a:t>
            </a:r>
            <a:r>
              <a:rPr kumimoji="0" lang="en-US" sz="2800" b="0" i="0" u="none" strike="noStrike" kern="0" cap="none" spc="0" normalizeH="0" baseline="0" noProof="0" dirty="0">
                <a:ln>
                  <a:noFill/>
                </a:ln>
                <a:solidFill>
                  <a:prstClr val="black"/>
                </a:solidFill>
                <a:effectLst/>
                <a:uLnTx/>
                <a:uFillTx/>
                <a:latin typeface="Arial"/>
                <a:ea typeface="黑体"/>
                <a:cs typeface="Arial"/>
                <a:sym typeface="Arial"/>
              </a:rPr>
              <a:t> </a:t>
            </a:r>
            <a:r>
              <a:rPr kumimoji="0" lang="en-US" sz="2800" b="0" i="0" u="none" strike="noStrike" kern="0" cap="none" spc="0" normalizeH="0" baseline="0" noProof="0" dirty="0" err="1">
                <a:ln>
                  <a:noFill/>
                </a:ln>
                <a:solidFill>
                  <a:prstClr val="black"/>
                </a:solidFill>
                <a:effectLst/>
                <a:uLnTx/>
                <a:uFillTx/>
                <a:latin typeface="Arial"/>
                <a:ea typeface="黑体"/>
                <a:cs typeface="Arial"/>
                <a:sym typeface="Arial"/>
              </a:rPr>
              <a:t>sự</a:t>
            </a:r>
            <a:r>
              <a:rPr kumimoji="0" lang="en-US" sz="2800" b="0" i="0" u="none" strike="noStrike" kern="0" cap="none" spc="0" normalizeH="0" baseline="0" noProof="0" dirty="0">
                <a:ln>
                  <a:noFill/>
                </a:ln>
                <a:solidFill>
                  <a:prstClr val="black"/>
                </a:solidFill>
                <a:effectLst/>
                <a:uLnTx/>
                <a:uFillTx/>
                <a:latin typeface="Arial"/>
                <a:ea typeface="黑体"/>
                <a:cs typeface="Arial"/>
                <a:sym typeface="Arial"/>
              </a:rPr>
              <a:t> </a:t>
            </a:r>
            <a:r>
              <a:rPr kumimoji="0" lang="en-US" sz="2800" b="0" i="0" u="none" strike="noStrike" kern="0" cap="none" spc="0" normalizeH="0" baseline="0" noProof="0" dirty="0" err="1">
                <a:ln>
                  <a:noFill/>
                </a:ln>
                <a:solidFill>
                  <a:prstClr val="black"/>
                </a:solidFill>
                <a:effectLst/>
                <a:uLnTx/>
                <a:uFillTx/>
                <a:latin typeface="Arial"/>
                <a:ea typeface="黑体"/>
                <a:cs typeface="Arial"/>
                <a:sym typeface="Arial"/>
              </a:rPr>
              <a:t>cho</a:t>
            </a:r>
            <a:r>
              <a:rPr kumimoji="0" lang="en-US" sz="2800" b="0" i="0" u="none" strike="noStrike" kern="0" cap="none" spc="0" normalizeH="0" baseline="0" noProof="0" dirty="0">
                <a:ln>
                  <a:noFill/>
                </a:ln>
                <a:solidFill>
                  <a:prstClr val="black"/>
                </a:solidFill>
                <a:effectLst/>
                <a:uLnTx/>
                <a:uFillTx/>
                <a:latin typeface="Arial"/>
                <a:ea typeface="黑体"/>
                <a:cs typeface="Arial"/>
                <a:sym typeface="Arial"/>
              </a:rPr>
              <a:t> </a:t>
            </a:r>
            <a:r>
              <a:rPr kumimoji="0" lang="en-US" sz="2800" b="0" i="0" u="none" strike="noStrike" kern="0" cap="none" spc="0" normalizeH="0" baseline="0" noProof="0" dirty="0" err="1">
                <a:ln>
                  <a:noFill/>
                </a:ln>
                <a:solidFill>
                  <a:prstClr val="black"/>
                </a:solidFill>
                <a:effectLst/>
                <a:uLnTx/>
                <a:uFillTx/>
                <a:latin typeface="Arial"/>
                <a:ea typeface="黑体"/>
                <a:cs typeface="Arial"/>
                <a:sym typeface="Arial"/>
              </a:rPr>
              <a:t>phần</a:t>
            </a:r>
            <a:r>
              <a:rPr kumimoji="0" lang="en-US" sz="2800" b="0" i="0" u="none" strike="noStrike" kern="0" cap="none" spc="0" normalizeH="0" baseline="0" noProof="0" dirty="0">
                <a:ln>
                  <a:noFill/>
                </a:ln>
                <a:solidFill>
                  <a:prstClr val="black"/>
                </a:solidFill>
                <a:effectLst/>
                <a:uLnTx/>
                <a:uFillTx/>
                <a:latin typeface="Arial"/>
                <a:ea typeface="黑体"/>
                <a:cs typeface="Arial"/>
                <a:sym typeface="Arial"/>
              </a:rPr>
              <a:t> </a:t>
            </a:r>
            <a:r>
              <a:rPr kumimoji="0" lang="en-US" sz="2800" b="0" i="0" u="none" strike="noStrike" kern="0" cap="none" spc="0" normalizeH="0" baseline="0" noProof="0" dirty="0" err="1">
                <a:ln>
                  <a:noFill/>
                </a:ln>
                <a:solidFill>
                  <a:prstClr val="black"/>
                </a:solidFill>
                <a:effectLst/>
                <a:uLnTx/>
                <a:uFillTx/>
                <a:latin typeface="Arial"/>
                <a:ea typeface="黑体"/>
                <a:cs typeface="Arial"/>
                <a:sym typeface="Arial"/>
              </a:rPr>
              <a:t>trình</a:t>
            </a:r>
            <a:r>
              <a:rPr kumimoji="0" lang="en-US" sz="2800" b="0" i="0" u="none" strike="noStrike" kern="0" cap="none" spc="0" normalizeH="0" baseline="0" noProof="0" dirty="0">
                <a:ln>
                  <a:noFill/>
                </a:ln>
                <a:solidFill>
                  <a:prstClr val="black"/>
                </a:solidFill>
                <a:effectLst/>
                <a:uLnTx/>
                <a:uFillTx/>
                <a:latin typeface="Arial"/>
                <a:ea typeface="黑体"/>
                <a:cs typeface="Arial"/>
                <a:sym typeface="Arial"/>
              </a:rPr>
              <a:t> </a:t>
            </a:r>
            <a:r>
              <a:rPr kumimoji="0" lang="en-US" sz="2800" b="0" i="0" u="none" strike="noStrike" kern="0" cap="none" spc="0" normalizeH="0" baseline="0" noProof="0" dirty="0" err="1">
                <a:ln>
                  <a:noFill/>
                </a:ln>
                <a:solidFill>
                  <a:prstClr val="black"/>
                </a:solidFill>
                <a:effectLst/>
                <a:uLnTx/>
                <a:uFillTx/>
                <a:latin typeface="Arial"/>
                <a:ea typeface="黑体"/>
                <a:cs typeface="Arial"/>
                <a:sym typeface="Arial"/>
              </a:rPr>
              <a:t>bày</a:t>
            </a:r>
            <a:r>
              <a:rPr kumimoji="0" lang="en-US" sz="2800" b="0" i="0" u="none" strike="noStrike" kern="0" cap="none" spc="0" normalizeH="0" baseline="0" noProof="0" dirty="0">
                <a:ln>
                  <a:noFill/>
                </a:ln>
                <a:solidFill>
                  <a:prstClr val="black"/>
                </a:solidFill>
                <a:effectLst/>
                <a:uLnTx/>
                <a:uFillTx/>
                <a:latin typeface="Arial"/>
                <a:ea typeface="黑体"/>
                <a:cs typeface="Arial"/>
                <a:sym typeface="Arial"/>
              </a:rPr>
              <a:t> </a:t>
            </a:r>
            <a:r>
              <a:rPr kumimoji="0" lang="en-US" sz="2800" b="0" i="0" u="none" strike="noStrike" kern="0" cap="none" spc="0" normalizeH="0" baseline="0" noProof="0" dirty="0" err="1">
                <a:ln>
                  <a:noFill/>
                </a:ln>
                <a:solidFill>
                  <a:prstClr val="black"/>
                </a:solidFill>
                <a:effectLst/>
                <a:uLnTx/>
                <a:uFillTx/>
                <a:latin typeface="Arial"/>
                <a:ea typeface="黑体"/>
                <a:cs typeface="Arial"/>
                <a:sym typeface="Arial"/>
              </a:rPr>
              <a:t>của</a:t>
            </a:r>
            <a:r>
              <a:rPr kumimoji="0" lang="en-US" sz="2800" b="0" i="0" u="none" strike="noStrike" kern="0" cap="none" spc="0" normalizeH="0" baseline="0" noProof="0" dirty="0">
                <a:ln>
                  <a:noFill/>
                </a:ln>
                <a:solidFill>
                  <a:prstClr val="black"/>
                </a:solidFill>
                <a:effectLst/>
                <a:uLnTx/>
                <a:uFillTx/>
                <a:latin typeface="Arial"/>
                <a:ea typeface="黑体"/>
                <a:cs typeface="Arial"/>
                <a:sym typeface="Arial"/>
              </a:rPr>
              <a:t> </a:t>
            </a:r>
            <a:r>
              <a:rPr kumimoji="0" lang="en-US" sz="2800" b="0" i="0" u="none" strike="noStrike" kern="0" cap="none" spc="0" normalizeH="0" baseline="0" noProof="0" dirty="0" err="1">
                <a:ln>
                  <a:noFill/>
                </a:ln>
                <a:solidFill>
                  <a:prstClr val="black"/>
                </a:solidFill>
                <a:effectLst/>
                <a:uLnTx/>
                <a:uFillTx/>
                <a:latin typeface="Arial"/>
                <a:ea typeface="黑体"/>
                <a:cs typeface="Arial"/>
                <a:sym typeface="Arial"/>
              </a:rPr>
              <a:t>bạn</a:t>
            </a:r>
            <a:r>
              <a:rPr kumimoji="0" lang="en-US" sz="2800" b="0" i="0" u="none" strike="noStrike" kern="0" cap="none" spc="0" normalizeH="0" baseline="0" noProof="0" dirty="0">
                <a:ln>
                  <a:noFill/>
                </a:ln>
                <a:solidFill>
                  <a:prstClr val="black"/>
                </a:solidFill>
                <a:effectLst/>
                <a:uLnTx/>
                <a:uFillTx/>
                <a:latin typeface="Arial"/>
                <a:ea typeface="黑体"/>
                <a:cs typeface="Arial"/>
                <a:sym typeface="Arial"/>
              </a:rPr>
              <a:t>.</a:t>
            </a:r>
            <a:endParaRPr kumimoji="0" lang="en-US" sz="2400" b="0" i="0" u="none" strike="noStrike" kern="0" cap="none" spc="0" normalizeH="0" baseline="0" noProof="0" dirty="0">
              <a:ln>
                <a:noFill/>
              </a:ln>
              <a:solidFill>
                <a:prstClr val="black"/>
              </a:solidFill>
              <a:effectLst/>
              <a:uLnTx/>
              <a:uFillTx/>
              <a:latin typeface="Arial"/>
              <a:ea typeface="黑体"/>
              <a:cs typeface="+mn-cs"/>
            </a:endParaRPr>
          </a:p>
        </p:txBody>
      </p:sp>
      <p:sp>
        <p:nvSpPr>
          <p:cNvPr id="8" name="Rectangle 7">
            <a:extLst>
              <a:ext uri="{FF2B5EF4-FFF2-40B4-BE49-F238E27FC236}">
                <a16:creationId xmlns:a16="http://schemas.microsoft.com/office/drawing/2014/main" xmlns="" id="{1B843407-2035-4547-AD19-6BFD8C197BBB}"/>
              </a:ext>
            </a:extLst>
          </p:cNvPr>
          <p:cNvSpPr/>
          <p:nvPr/>
        </p:nvSpPr>
        <p:spPr>
          <a:xfrm>
            <a:off x="2106354" y="687198"/>
            <a:ext cx="7389618" cy="1107996"/>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solidFill>
                    <a:srgbClr val="0070C0"/>
                  </a:solidFill>
                </a:ln>
                <a:solidFill>
                  <a:srgbClr val="FF0000"/>
                </a:solidFill>
                <a:effectLst/>
                <a:uLnTx/>
                <a:uFillTx/>
                <a:latin typeface="Coiny" panose="02000903060500060000" pitchFamily="2" charset="0"/>
                <a:ea typeface="方正清刻本悦宋简体" panose="02000000000000000000" pitchFamily="2" charset="-122"/>
                <a:cs typeface="+mn-cs"/>
              </a:rPr>
              <a:t>Chia</a:t>
            </a:r>
            <a:r>
              <a:rPr kumimoji="0" lang="en-US" altLang="zh-CN" sz="6600" b="0" i="0" u="none" strike="noStrike" kern="1200" cap="none" spc="0" normalizeH="0" baseline="0" noProof="0" dirty="0">
                <a:ln>
                  <a:solidFill>
                    <a:prstClr val="white"/>
                  </a:solidFill>
                </a:ln>
                <a:solidFill>
                  <a:srgbClr val="FF0000"/>
                </a:solidFill>
                <a:effectLst/>
                <a:uLnTx/>
                <a:uFillTx/>
                <a:latin typeface="Coiny" panose="02000903060500060000" pitchFamily="2" charset="0"/>
                <a:ea typeface="方正清刻本悦宋简体" panose="02000000000000000000" pitchFamily="2" charset="-122"/>
                <a:cs typeface="+mn-cs"/>
              </a:rPr>
              <a:t> </a:t>
            </a:r>
            <a:r>
              <a:rPr kumimoji="0" lang="en-US" altLang="zh-CN" sz="6600" b="0" i="0" u="none" strike="noStrike" kern="1200" cap="none" spc="0" normalizeH="0" baseline="0" noProof="0" dirty="0" err="1">
                <a:ln>
                  <a:solidFill>
                    <a:srgbClr val="0070C0"/>
                  </a:solidFill>
                </a:ln>
                <a:solidFill>
                  <a:srgbClr val="FF0000"/>
                </a:solidFill>
                <a:effectLst/>
                <a:uLnTx/>
                <a:uFillTx/>
                <a:latin typeface="Coiny" panose="02000903060500060000" pitchFamily="2" charset="0"/>
                <a:ea typeface="方正清刻本悦宋简体" panose="02000000000000000000" pitchFamily="2" charset="-122"/>
                <a:cs typeface="+mn-cs"/>
              </a:rPr>
              <a:t>sẻ</a:t>
            </a:r>
            <a:endParaRPr kumimoji="0" lang="zh-CN" altLang="en-US" sz="6600" b="0" i="0" u="none" strike="noStrike" kern="1200" cap="none" spc="0" normalizeH="0" baseline="0" noProof="0" dirty="0">
              <a:ln>
                <a:solidFill>
                  <a:srgbClr val="0070C0"/>
                </a:solidFill>
              </a:ln>
              <a:solidFill>
                <a:srgbClr val="FF0000"/>
              </a:solidFill>
              <a:effectLst/>
              <a:uLnTx/>
              <a:uFillTx/>
              <a:latin typeface="Coiny" panose="02000903060500060000" pitchFamily="2" charset="0"/>
              <a:ea typeface="方正清刻本悦宋简体" panose="02000000000000000000" pitchFamily="2" charset="-122"/>
              <a:cs typeface="+mn-cs"/>
            </a:endParaRPr>
          </a:p>
        </p:txBody>
      </p:sp>
    </p:spTree>
    <p:extLst>
      <p:ext uri="{BB962C8B-B14F-4D97-AF65-F5344CB8AC3E}">
        <p14:creationId xmlns:p14="http://schemas.microsoft.com/office/powerpoint/2010/main" val="20157009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 fill="hold"/>
                                        <p:tgtEl>
                                          <p:spTgt spid="4"/>
                                        </p:tgtEl>
                                        <p:attrNameLst>
                                          <p:attrName>ppt_w</p:attrName>
                                        </p:attrNameLst>
                                      </p:cBhvr>
                                      <p:tavLst>
                                        <p:tav tm="0">
                                          <p:val>
                                            <p:fltVal val="0"/>
                                          </p:val>
                                        </p:tav>
                                        <p:tav tm="100000">
                                          <p:val>
                                            <p:strVal val="#ppt_w"/>
                                          </p:val>
                                        </p:tav>
                                      </p:tavLst>
                                    </p:anim>
                                    <p:anim calcmode="lin" valueType="num">
                                      <p:cBhvr>
                                        <p:cTn id="13" dur="300" fill="hold"/>
                                        <p:tgtEl>
                                          <p:spTgt spid="4"/>
                                        </p:tgtEl>
                                        <p:attrNameLst>
                                          <p:attrName>ppt_h</p:attrName>
                                        </p:attrNameLst>
                                      </p:cBhvr>
                                      <p:tavLst>
                                        <p:tav tm="0">
                                          <p:val>
                                            <p:fltVal val="0"/>
                                          </p:val>
                                        </p:tav>
                                        <p:tav tm="100000">
                                          <p:val>
                                            <p:strVal val="#ppt_h"/>
                                          </p:val>
                                        </p:tav>
                                      </p:tavLst>
                                    </p:anim>
                                    <p:anim calcmode="lin" valueType="num">
                                      <p:cBhvr>
                                        <p:cTn id="14" dur="300" fill="hold"/>
                                        <p:tgtEl>
                                          <p:spTgt spid="4"/>
                                        </p:tgtEl>
                                        <p:attrNameLst>
                                          <p:attrName>style.rotation</p:attrName>
                                        </p:attrNameLst>
                                      </p:cBhvr>
                                      <p:tavLst>
                                        <p:tav tm="0">
                                          <p:val>
                                            <p:fltVal val="90"/>
                                          </p:val>
                                        </p:tav>
                                        <p:tav tm="100000">
                                          <p:val>
                                            <p:fltVal val="0"/>
                                          </p:val>
                                        </p:tav>
                                      </p:tavLst>
                                    </p:anim>
                                    <p:animEffect transition="in" filter="fade">
                                      <p:cBhvr>
                                        <p:cTn id="15" dur="300"/>
                                        <p:tgtEl>
                                          <p:spTgt spid="4"/>
                                        </p:tgtEl>
                                      </p:cBhvr>
                                    </p:animEffect>
                                  </p:childTnLst>
                                </p:cTn>
                              </p:par>
                            </p:childTnLst>
                          </p:cTn>
                        </p:par>
                        <p:par>
                          <p:cTn id="16" fill="hold">
                            <p:stCondLst>
                              <p:cond delay="800"/>
                            </p:stCondLst>
                            <p:childTnLst>
                              <p:par>
                                <p:cTn id="17" presetID="31"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300" fill="hold"/>
                                        <p:tgtEl>
                                          <p:spTgt spid="5"/>
                                        </p:tgtEl>
                                        <p:attrNameLst>
                                          <p:attrName>ppt_w</p:attrName>
                                        </p:attrNameLst>
                                      </p:cBhvr>
                                      <p:tavLst>
                                        <p:tav tm="0">
                                          <p:val>
                                            <p:fltVal val="0"/>
                                          </p:val>
                                        </p:tav>
                                        <p:tav tm="100000">
                                          <p:val>
                                            <p:strVal val="#ppt_w"/>
                                          </p:val>
                                        </p:tav>
                                      </p:tavLst>
                                    </p:anim>
                                    <p:anim calcmode="lin" valueType="num">
                                      <p:cBhvr>
                                        <p:cTn id="20" dur="300" fill="hold"/>
                                        <p:tgtEl>
                                          <p:spTgt spid="5"/>
                                        </p:tgtEl>
                                        <p:attrNameLst>
                                          <p:attrName>ppt_h</p:attrName>
                                        </p:attrNameLst>
                                      </p:cBhvr>
                                      <p:tavLst>
                                        <p:tav tm="0">
                                          <p:val>
                                            <p:fltVal val="0"/>
                                          </p:val>
                                        </p:tav>
                                        <p:tav tm="100000">
                                          <p:val>
                                            <p:strVal val="#ppt_h"/>
                                          </p:val>
                                        </p:tav>
                                      </p:tavLst>
                                    </p:anim>
                                    <p:anim calcmode="lin" valueType="num">
                                      <p:cBhvr>
                                        <p:cTn id="21" dur="300" fill="hold"/>
                                        <p:tgtEl>
                                          <p:spTgt spid="5"/>
                                        </p:tgtEl>
                                        <p:attrNameLst>
                                          <p:attrName>style.rotation</p:attrName>
                                        </p:attrNameLst>
                                      </p:cBhvr>
                                      <p:tavLst>
                                        <p:tav tm="0">
                                          <p:val>
                                            <p:fltVal val="90"/>
                                          </p:val>
                                        </p:tav>
                                        <p:tav tm="100000">
                                          <p:val>
                                            <p:fltVal val="0"/>
                                          </p:val>
                                        </p:tav>
                                      </p:tavLst>
                                    </p:anim>
                                    <p:animEffect transition="in" filter="fade">
                                      <p:cBhvr>
                                        <p:cTn id="22" dur="300"/>
                                        <p:tgtEl>
                                          <p:spTgt spid="5"/>
                                        </p:tgtEl>
                                      </p:cBhvr>
                                    </p:animEffect>
                                  </p:childTnLst>
                                </p:cTn>
                              </p:par>
                            </p:childTnLst>
                          </p:cTn>
                        </p:par>
                        <p:par>
                          <p:cTn id="23" fill="hold">
                            <p:stCondLst>
                              <p:cond delay="1100"/>
                            </p:stCondLst>
                            <p:childTnLst>
                              <p:par>
                                <p:cTn id="24" presetID="2" presetClass="entr" presetSubtype="9"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0-#ppt_h/2"/>
                                          </p:val>
                                        </p:tav>
                                        <p:tav tm="100000">
                                          <p:val>
                                            <p:strVal val="#ppt_y"/>
                                          </p:val>
                                        </p:tav>
                                      </p:tavLst>
                                    </p:anim>
                                  </p:childTnLst>
                                </p:cTn>
                              </p:par>
                              <p:par>
                                <p:cTn id="28" presetID="2" presetClass="entr" presetSubtype="8" fill="hold" grpId="0" nodeType="withEffect">
                                  <p:stCondLst>
                                    <p:cond delay="40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par>
                                <p:cTn id="32" presetID="2" presetClass="entr" presetSubtype="4" fill="hold" grpId="0" nodeType="withEffect">
                                  <p:stCondLst>
                                    <p:cond delay="50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autoUpdateAnimBg="0"/>
      <p:bldP spid="5" grpId="0" autoUpdateAnimBg="0"/>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B4B0FA99-29F2-443F-831B-88A682F7F969}"/>
              </a:ext>
            </a:extLst>
          </p:cNvPr>
          <p:cNvSpPr/>
          <p:nvPr/>
        </p:nvSpPr>
        <p:spPr>
          <a:xfrm>
            <a:off x="352425" y="381001"/>
            <a:ext cx="11534775" cy="63150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36号-正文宋楷"/>
              <a:cs typeface="+mn-cs"/>
            </a:endParaRPr>
          </a:p>
        </p:txBody>
      </p:sp>
      <p:sp>
        <p:nvSpPr>
          <p:cNvPr id="9" name="Rounded Rectangle 12">
            <a:extLst>
              <a:ext uri="{FF2B5EF4-FFF2-40B4-BE49-F238E27FC236}">
                <a16:creationId xmlns:a16="http://schemas.microsoft.com/office/drawing/2014/main" xmlns="" id="{078578A2-974E-4A08-8A25-F03FBCC07CC8}"/>
              </a:ext>
            </a:extLst>
          </p:cNvPr>
          <p:cNvSpPr/>
          <p:nvPr/>
        </p:nvSpPr>
        <p:spPr>
          <a:xfrm>
            <a:off x="429963" y="1148856"/>
            <a:ext cx="6085138" cy="4869418"/>
          </a:xfrm>
          <a:prstGeom prst="roundRect">
            <a:avLst/>
          </a:prstGeom>
          <a:solidFill>
            <a:srgbClr val="ED7D31">
              <a:lumMod val="20000"/>
              <a:lumOff val="80000"/>
            </a:srgbClr>
          </a:solidFill>
          <a:ln w="28575">
            <a:solidFill>
              <a:sysClr val="window" lastClr="FFFFFF"/>
            </a:solidFill>
          </a:ln>
          <a:effectLst>
            <a:outerShdw blurRad="50800" dist="38100" dir="2700000" algn="tl" rotWithShape="0">
              <a:prstClr val="black">
                <a:alpha val="40000"/>
              </a:prstClr>
            </a:outerShdw>
          </a:effectLst>
        </p:spPr>
        <p:txBody>
          <a:bodyPr wrap="square">
            <a:spAutoFit/>
          </a:bodyPr>
          <a:lstStyle/>
          <a:p>
            <a:pPr lvl="0" algn="just">
              <a:defRPr/>
            </a:pPr>
            <a:r>
              <a:rPr lang="vi-VN" sz="2800" kern="0" dirty="0">
                <a:solidFill>
                  <a:prstClr val="black"/>
                </a:solidFill>
                <a:latin typeface="Calibri" panose="020F0502020204030204" pitchFamily="34" charset="0"/>
                <a:ea typeface="黑体"/>
                <a:cs typeface="Calibri" panose="020F0502020204030204" pitchFamily="34" charset="0"/>
                <a:sym typeface="Arial"/>
              </a:rPr>
              <a:t>Vịnh Hạ Long là một trong những danh làm thắng cảnh mà em rất ấn tượng. Từ trên cao nhìn xuống, Vịnh Hạ Long như một bức tranh khổng lồ với hàng ngàn đảo đá. Vịnh Hạ Long còn có rất nhiều các hang động. Vịnh Hạ Long đã được công nhận là một trong những kỳ quan của thế giới. Em rất tự hào về điều đó và càng thêm yêu đất nước mình.</a:t>
            </a:r>
          </a:p>
        </p:txBody>
      </p:sp>
      <p:pic>
        <p:nvPicPr>
          <p:cNvPr id="13" name="Picture 12">
            <a:extLst>
              <a:ext uri="{FF2B5EF4-FFF2-40B4-BE49-F238E27FC236}">
                <a16:creationId xmlns:a16="http://schemas.microsoft.com/office/drawing/2014/main" xmlns="" id="{C9E308E0-A4B4-4B23-A6BD-6EB657D01FAE}"/>
              </a:ext>
            </a:extLst>
          </p:cNvPr>
          <p:cNvPicPr>
            <a:picLocks noChangeAspect="1"/>
          </p:cNvPicPr>
          <p:nvPr/>
        </p:nvPicPr>
        <p:blipFill>
          <a:blip r:embed="rId4"/>
          <a:stretch>
            <a:fillRect/>
          </a:stretch>
        </p:blipFill>
        <p:spPr>
          <a:xfrm>
            <a:off x="1655684" y="432020"/>
            <a:ext cx="3279932" cy="774259"/>
          </a:xfrm>
          <a:prstGeom prst="rect">
            <a:avLst/>
          </a:prstGeom>
        </p:spPr>
      </p:pic>
    </p:spTree>
    <p:custDataLst>
      <p:tags r:id="rId1"/>
    </p:custDataLst>
    <p:extLst>
      <p:ext uri="{BB962C8B-B14F-4D97-AF65-F5344CB8AC3E}">
        <p14:creationId xmlns:p14="http://schemas.microsoft.com/office/powerpoint/2010/main" val="8191351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B4B0FA99-29F2-443F-831B-88A682F7F969}"/>
              </a:ext>
            </a:extLst>
          </p:cNvPr>
          <p:cNvSpPr/>
          <p:nvPr/>
        </p:nvSpPr>
        <p:spPr>
          <a:xfrm>
            <a:off x="447675" y="638175"/>
            <a:ext cx="11439525" cy="5705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36号-正文宋楷"/>
              <a:cs typeface="+mn-cs"/>
            </a:endParaRPr>
          </a:p>
        </p:txBody>
      </p:sp>
      <p:sp>
        <p:nvSpPr>
          <p:cNvPr id="37" name="文本框 18">
            <a:extLst>
              <a:ext uri="{FF2B5EF4-FFF2-40B4-BE49-F238E27FC236}">
                <a16:creationId xmlns:a16="http://schemas.microsoft.com/office/drawing/2014/main" xmlns="" id="{CA18D20F-9C7A-4F65-BC13-DAD4EBBC96BC}"/>
              </a:ext>
            </a:extLst>
          </p:cNvPr>
          <p:cNvSpPr txBox="1"/>
          <p:nvPr/>
        </p:nvSpPr>
        <p:spPr>
          <a:xfrm>
            <a:off x="514349" y="259693"/>
            <a:ext cx="10808151" cy="1200329"/>
          </a:xfrm>
          <a:custGeom>
            <a:avLst/>
            <a:gdLst>
              <a:gd name="connsiteX0" fmla="*/ 0 w 10808151"/>
              <a:gd name="connsiteY0" fmla="*/ 0 h 1200329"/>
              <a:gd name="connsiteX1" fmla="*/ 567428 w 10808151"/>
              <a:gd name="connsiteY1" fmla="*/ 0 h 1200329"/>
              <a:gd name="connsiteX2" fmla="*/ 1134856 w 10808151"/>
              <a:gd name="connsiteY2" fmla="*/ 0 h 1200329"/>
              <a:gd name="connsiteX3" fmla="*/ 1594202 w 10808151"/>
              <a:gd name="connsiteY3" fmla="*/ 0 h 1200329"/>
              <a:gd name="connsiteX4" fmla="*/ 1945467 w 10808151"/>
              <a:gd name="connsiteY4" fmla="*/ 0 h 1200329"/>
              <a:gd name="connsiteX5" fmla="*/ 2512895 w 10808151"/>
              <a:gd name="connsiteY5" fmla="*/ 0 h 1200329"/>
              <a:gd name="connsiteX6" fmla="*/ 2972242 w 10808151"/>
              <a:gd name="connsiteY6" fmla="*/ 0 h 1200329"/>
              <a:gd name="connsiteX7" fmla="*/ 3539669 w 10808151"/>
              <a:gd name="connsiteY7" fmla="*/ 0 h 1200329"/>
              <a:gd name="connsiteX8" fmla="*/ 4215179 w 10808151"/>
              <a:gd name="connsiteY8" fmla="*/ 0 h 1200329"/>
              <a:gd name="connsiteX9" fmla="*/ 4566444 w 10808151"/>
              <a:gd name="connsiteY9" fmla="*/ 0 h 1200329"/>
              <a:gd name="connsiteX10" fmla="*/ 5241953 w 10808151"/>
              <a:gd name="connsiteY10" fmla="*/ 0 h 1200329"/>
              <a:gd name="connsiteX11" fmla="*/ 6133626 w 10808151"/>
              <a:gd name="connsiteY11" fmla="*/ 0 h 1200329"/>
              <a:gd name="connsiteX12" fmla="*/ 6484891 w 10808151"/>
              <a:gd name="connsiteY12" fmla="*/ 0 h 1200329"/>
              <a:gd name="connsiteX13" fmla="*/ 7268482 w 10808151"/>
              <a:gd name="connsiteY13" fmla="*/ 0 h 1200329"/>
              <a:gd name="connsiteX14" fmla="*/ 8160154 w 10808151"/>
              <a:gd name="connsiteY14" fmla="*/ 0 h 1200329"/>
              <a:gd name="connsiteX15" fmla="*/ 8943745 w 10808151"/>
              <a:gd name="connsiteY15" fmla="*/ 0 h 1200329"/>
              <a:gd name="connsiteX16" fmla="*/ 9727336 w 10808151"/>
              <a:gd name="connsiteY16" fmla="*/ 0 h 1200329"/>
              <a:gd name="connsiteX17" fmla="*/ 10808151 w 10808151"/>
              <a:gd name="connsiteY17" fmla="*/ 0 h 1200329"/>
              <a:gd name="connsiteX18" fmla="*/ 10808151 w 10808151"/>
              <a:gd name="connsiteY18" fmla="*/ 624171 h 1200329"/>
              <a:gd name="connsiteX19" fmla="*/ 10808151 w 10808151"/>
              <a:gd name="connsiteY19" fmla="*/ 1200329 h 1200329"/>
              <a:gd name="connsiteX20" fmla="*/ 10132642 w 10808151"/>
              <a:gd name="connsiteY20" fmla="*/ 1200329 h 1200329"/>
              <a:gd name="connsiteX21" fmla="*/ 9457132 w 10808151"/>
              <a:gd name="connsiteY21" fmla="*/ 1200329 h 1200329"/>
              <a:gd name="connsiteX22" fmla="*/ 8781623 w 10808151"/>
              <a:gd name="connsiteY22" fmla="*/ 1200329 h 1200329"/>
              <a:gd name="connsiteX23" fmla="*/ 7998032 w 10808151"/>
              <a:gd name="connsiteY23" fmla="*/ 1200329 h 1200329"/>
              <a:gd name="connsiteX24" fmla="*/ 7646767 w 10808151"/>
              <a:gd name="connsiteY24" fmla="*/ 1200329 h 1200329"/>
              <a:gd name="connsiteX25" fmla="*/ 6755094 w 10808151"/>
              <a:gd name="connsiteY25" fmla="*/ 1200329 h 1200329"/>
              <a:gd name="connsiteX26" fmla="*/ 6187666 w 10808151"/>
              <a:gd name="connsiteY26" fmla="*/ 1200329 h 1200329"/>
              <a:gd name="connsiteX27" fmla="*/ 5836402 w 10808151"/>
              <a:gd name="connsiteY27" fmla="*/ 1200329 h 1200329"/>
              <a:gd name="connsiteX28" fmla="*/ 5268974 w 10808151"/>
              <a:gd name="connsiteY28" fmla="*/ 1200329 h 1200329"/>
              <a:gd name="connsiteX29" fmla="*/ 4485383 w 10808151"/>
              <a:gd name="connsiteY29" fmla="*/ 1200329 h 1200329"/>
              <a:gd name="connsiteX30" fmla="*/ 3593710 w 10808151"/>
              <a:gd name="connsiteY30" fmla="*/ 1200329 h 1200329"/>
              <a:gd name="connsiteX31" fmla="*/ 3026282 w 10808151"/>
              <a:gd name="connsiteY31" fmla="*/ 1200329 h 1200329"/>
              <a:gd name="connsiteX32" fmla="*/ 2675017 w 10808151"/>
              <a:gd name="connsiteY32" fmla="*/ 1200329 h 1200329"/>
              <a:gd name="connsiteX33" fmla="*/ 1999508 w 10808151"/>
              <a:gd name="connsiteY33" fmla="*/ 1200329 h 1200329"/>
              <a:gd name="connsiteX34" fmla="*/ 1215917 w 10808151"/>
              <a:gd name="connsiteY34" fmla="*/ 1200329 h 1200329"/>
              <a:gd name="connsiteX35" fmla="*/ 0 w 10808151"/>
              <a:gd name="connsiteY35" fmla="*/ 1200329 h 1200329"/>
              <a:gd name="connsiteX36" fmla="*/ 0 w 10808151"/>
              <a:gd name="connsiteY36" fmla="*/ 576158 h 1200329"/>
              <a:gd name="connsiteX37" fmla="*/ 0 w 10808151"/>
              <a:gd name="connsiteY37"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808151" h="1200329" fill="none" extrusionOk="0">
                <a:moveTo>
                  <a:pt x="0" y="0"/>
                </a:moveTo>
                <a:cubicBezTo>
                  <a:pt x="183963" y="25425"/>
                  <a:pt x="336688" y="-27169"/>
                  <a:pt x="567428" y="0"/>
                </a:cubicBezTo>
                <a:cubicBezTo>
                  <a:pt x="798168" y="27169"/>
                  <a:pt x="931368" y="-12841"/>
                  <a:pt x="1134856" y="0"/>
                </a:cubicBezTo>
                <a:cubicBezTo>
                  <a:pt x="1338344" y="12841"/>
                  <a:pt x="1445722" y="298"/>
                  <a:pt x="1594202" y="0"/>
                </a:cubicBezTo>
                <a:cubicBezTo>
                  <a:pt x="1742682" y="-298"/>
                  <a:pt x="1870297" y="4084"/>
                  <a:pt x="1945467" y="0"/>
                </a:cubicBezTo>
                <a:cubicBezTo>
                  <a:pt x="2020637" y="-4084"/>
                  <a:pt x="2302642" y="21377"/>
                  <a:pt x="2512895" y="0"/>
                </a:cubicBezTo>
                <a:cubicBezTo>
                  <a:pt x="2723148" y="-21377"/>
                  <a:pt x="2821622" y="-16379"/>
                  <a:pt x="2972242" y="0"/>
                </a:cubicBezTo>
                <a:cubicBezTo>
                  <a:pt x="3122862" y="16379"/>
                  <a:pt x="3392646" y="5078"/>
                  <a:pt x="3539669" y="0"/>
                </a:cubicBezTo>
                <a:cubicBezTo>
                  <a:pt x="3686692" y="-5078"/>
                  <a:pt x="3897333" y="-10237"/>
                  <a:pt x="4215179" y="0"/>
                </a:cubicBezTo>
                <a:cubicBezTo>
                  <a:pt x="4533025" y="10237"/>
                  <a:pt x="4443240" y="1151"/>
                  <a:pt x="4566444" y="0"/>
                </a:cubicBezTo>
                <a:cubicBezTo>
                  <a:pt x="4689649" y="-1151"/>
                  <a:pt x="5087614" y="-18420"/>
                  <a:pt x="5241953" y="0"/>
                </a:cubicBezTo>
                <a:cubicBezTo>
                  <a:pt x="5396292" y="18420"/>
                  <a:pt x="5873325" y="-15828"/>
                  <a:pt x="6133626" y="0"/>
                </a:cubicBezTo>
                <a:cubicBezTo>
                  <a:pt x="6393927" y="15828"/>
                  <a:pt x="6404570" y="1897"/>
                  <a:pt x="6484891" y="0"/>
                </a:cubicBezTo>
                <a:cubicBezTo>
                  <a:pt x="6565213" y="-1897"/>
                  <a:pt x="6893336" y="14975"/>
                  <a:pt x="7268482" y="0"/>
                </a:cubicBezTo>
                <a:cubicBezTo>
                  <a:pt x="7643628" y="-14975"/>
                  <a:pt x="7882302" y="38596"/>
                  <a:pt x="8160154" y="0"/>
                </a:cubicBezTo>
                <a:cubicBezTo>
                  <a:pt x="8438006" y="-38596"/>
                  <a:pt x="8691414" y="33795"/>
                  <a:pt x="8943745" y="0"/>
                </a:cubicBezTo>
                <a:cubicBezTo>
                  <a:pt x="9196076" y="-33795"/>
                  <a:pt x="9518350" y="-14436"/>
                  <a:pt x="9727336" y="0"/>
                </a:cubicBezTo>
                <a:cubicBezTo>
                  <a:pt x="9936322" y="14436"/>
                  <a:pt x="10296951" y="8093"/>
                  <a:pt x="10808151" y="0"/>
                </a:cubicBezTo>
                <a:cubicBezTo>
                  <a:pt x="10785466" y="139711"/>
                  <a:pt x="10792085" y="450470"/>
                  <a:pt x="10808151" y="624171"/>
                </a:cubicBezTo>
                <a:cubicBezTo>
                  <a:pt x="10824217" y="797872"/>
                  <a:pt x="10797863" y="931977"/>
                  <a:pt x="10808151" y="1200329"/>
                </a:cubicBezTo>
                <a:cubicBezTo>
                  <a:pt x="10639156" y="1214956"/>
                  <a:pt x="10268182" y="1169576"/>
                  <a:pt x="10132642" y="1200329"/>
                </a:cubicBezTo>
                <a:cubicBezTo>
                  <a:pt x="9997102" y="1231082"/>
                  <a:pt x="9694721" y="1207435"/>
                  <a:pt x="9457132" y="1200329"/>
                </a:cubicBezTo>
                <a:cubicBezTo>
                  <a:pt x="9219543" y="1193224"/>
                  <a:pt x="9029631" y="1187761"/>
                  <a:pt x="8781623" y="1200329"/>
                </a:cubicBezTo>
                <a:cubicBezTo>
                  <a:pt x="8533615" y="1212897"/>
                  <a:pt x="8191873" y="1163225"/>
                  <a:pt x="7998032" y="1200329"/>
                </a:cubicBezTo>
                <a:cubicBezTo>
                  <a:pt x="7804191" y="1237433"/>
                  <a:pt x="7740947" y="1215373"/>
                  <a:pt x="7646767" y="1200329"/>
                </a:cubicBezTo>
                <a:cubicBezTo>
                  <a:pt x="7552587" y="1185285"/>
                  <a:pt x="7056312" y="1215004"/>
                  <a:pt x="6755094" y="1200329"/>
                </a:cubicBezTo>
                <a:cubicBezTo>
                  <a:pt x="6453876" y="1185654"/>
                  <a:pt x="6468313" y="1192384"/>
                  <a:pt x="6187666" y="1200329"/>
                </a:cubicBezTo>
                <a:cubicBezTo>
                  <a:pt x="5907019" y="1208274"/>
                  <a:pt x="6009758" y="1204858"/>
                  <a:pt x="5836402" y="1200329"/>
                </a:cubicBezTo>
                <a:cubicBezTo>
                  <a:pt x="5663046" y="1195800"/>
                  <a:pt x="5393592" y="1188139"/>
                  <a:pt x="5268974" y="1200329"/>
                </a:cubicBezTo>
                <a:cubicBezTo>
                  <a:pt x="5144356" y="1212519"/>
                  <a:pt x="4728186" y="1228509"/>
                  <a:pt x="4485383" y="1200329"/>
                </a:cubicBezTo>
                <a:cubicBezTo>
                  <a:pt x="4242580" y="1172149"/>
                  <a:pt x="3924031" y="1216312"/>
                  <a:pt x="3593710" y="1200329"/>
                </a:cubicBezTo>
                <a:cubicBezTo>
                  <a:pt x="3263389" y="1184346"/>
                  <a:pt x="3233391" y="1224621"/>
                  <a:pt x="3026282" y="1200329"/>
                </a:cubicBezTo>
                <a:cubicBezTo>
                  <a:pt x="2819173" y="1176037"/>
                  <a:pt x="2849257" y="1193182"/>
                  <a:pt x="2675017" y="1200329"/>
                </a:cubicBezTo>
                <a:cubicBezTo>
                  <a:pt x="2500777" y="1207476"/>
                  <a:pt x="2214175" y="1196136"/>
                  <a:pt x="1999508" y="1200329"/>
                </a:cubicBezTo>
                <a:cubicBezTo>
                  <a:pt x="1784841" y="1204522"/>
                  <a:pt x="1383116" y="1216657"/>
                  <a:pt x="1215917" y="1200329"/>
                </a:cubicBezTo>
                <a:cubicBezTo>
                  <a:pt x="1048718" y="1184001"/>
                  <a:pt x="283547" y="1188668"/>
                  <a:pt x="0" y="1200329"/>
                </a:cubicBezTo>
                <a:cubicBezTo>
                  <a:pt x="30248" y="984622"/>
                  <a:pt x="12686" y="740194"/>
                  <a:pt x="0" y="576158"/>
                </a:cubicBezTo>
                <a:cubicBezTo>
                  <a:pt x="-12686" y="412122"/>
                  <a:pt x="-17527" y="239285"/>
                  <a:pt x="0" y="0"/>
                </a:cubicBezTo>
                <a:close/>
              </a:path>
              <a:path w="10808151" h="1200329" stroke="0" extrusionOk="0">
                <a:moveTo>
                  <a:pt x="0" y="0"/>
                </a:moveTo>
                <a:cubicBezTo>
                  <a:pt x="443667" y="-44432"/>
                  <a:pt x="566218" y="37047"/>
                  <a:pt x="891672" y="0"/>
                </a:cubicBezTo>
                <a:cubicBezTo>
                  <a:pt x="1217126" y="-37047"/>
                  <a:pt x="1265388" y="-21370"/>
                  <a:pt x="1459100" y="0"/>
                </a:cubicBezTo>
                <a:cubicBezTo>
                  <a:pt x="1652812" y="21370"/>
                  <a:pt x="1761726" y="-22050"/>
                  <a:pt x="1918447" y="0"/>
                </a:cubicBezTo>
                <a:cubicBezTo>
                  <a:pt x="2075168" y="22050"/>
                  <a:pt x="2151055" y="6402"/>
                  <a:pt x="2269712" y="0"/>
                </a:cubicBezTo>
                <a:cubicBezTo>
                  <a:pt x="2388370" y="-6402"/>
                  <a:pt x="2872529" y="14201"/>
                  <a:pt x="3053303" y="0"/>
                </a:cubicBezTo>
                <a:cubicBezTo>
                  <a:pt x="3234077" y="-14201"/>
                  <a:pt x="3583464" y="-8738"/>
                  <a:pt x="3944975" y="0"/>
                </a:cubicBezTo>
                <a:cubicBezTo>
                  <a:pt x="4306486" y="8738"/>
                  <a:pt x="4516071" y="-27577"/>
                  <a:pt x="4836648" y="0"/>
                </a:cubicBezTo>
                <a:cubicBezTo>
                  <a:pt x="5157225" y="27577"/>
                  <a:pt x="5285597" y="-2442"/>
                  <a:pt x="5620239" y="0"/>
                </a:cubicBezTo>
                <a:cubicBezTo>
                  <a:pt x="5954881" y="2442"/>
                  <a:pt x="5891833" y="11534"/>
                  <a:pt x="6079585" y="0"/>
                </a:cubicBezTo>
                <a:cubicBezTo>
                  <a:pt x="6267337" y="-11534"/>
                  <a:pt x="6359385" y="-4598"/>
                  <a:pt x="6538931" y="0"/>
                </a:cubicBezTo>
                <a:cubicBezTo>
                  <a:pt x="6718477" y="4598"/>
                  <a:pt x="6874958" y="19485"/>
                  <a:pt x="6998278" y="0"/>
                </a:cubicBezTo>
                <a:cubicBezTo>
                  <a:pt x="7121598" y="-19485"/>
                  <a:pt x="7446946" y="20774"/>
                  <a:pt x="7565706" y="0"/>
                </a:cubicBezTo>
                <a:cubicBezTo>
                  <a:pt x="7684466" y="-20774"/>
                  <a:pt x="7829121" y="12669"/>
                  <a:pt x="7916971" y="0"/>
                </a:cubicBezTo>
                <a:cubicBezTo>
                  <a:pt x="8004822" y="-12669"/>
                  <a:pt x="8231790" y="16224"/>
                  <a:pt x="8484399" y="0"/>
                </a:cubicBezTo>
                <a:cubicBezTo>
                  <a:pt x="8737008" y="-16224"/>
                  <a:pt x="8821298" y="-3080"/>
                  <a:pt x="8943745" y="0"/>
                </a:cubicBezTo>
                <a:cubicBezTo>
                  <a:pt x="9066192" y="3080"/>
                  <a:pt x="9471957" y="-15776"/>
                  <a:pt x="9619254" y="0"/>
                </a:cubicBezTo>
                <a:cubicBezTo>
                  <a:pt x="9766551" y="15776"/>
                  <a:pt x="9841503" y="-13816"/>
                  <a:pt x="9970519" y="0"/>
                </a:cubicBezTo>
                <a:cubicBezTo>
                  <a:pt x="10099536" y="13816"/>
                  <a:pt x="10639969" y="27538"/>
                  <a:pt x="10808151" y="0"/>
                </a:cubicBezTo>
                <a:cubicBezTo>
                  <a:pt x="10794236" y="172259"/>
                  <a:pt x="10825606" y="293321"/>
                  <a:pt x="10808151" y="576158"/>
                </a:cubicBezTo>
                <a:cubicBezTo>
                  <a:pt x="10790696" y="858995"/>
                  <a:pt x="10822753" y="897736"/>
                  <a:pt x="10808151" y="1200329"/>
                </a:cubicBezTo>
                <a:cubicBezTo>
                  <a:pt x="10648790" y="1175353"/>
                  <a:pt x="10226830" y="1223454"/>
                  <a:pt x="10024560" y="1200329"/>
                </a:cubicBezTo>
                <a:cubicBezTo>
                  <a:pt x="9822290" y="1177204"/>
                  <a:pt x="9561755" y="1190075"/>
                  <a:pt x="9132888" y="1200329"/>
                </a:cubicBezTo>
                <a:cubicBezTo>
                  <a:pt x="8704021" y="1210583"/>
                  <a:pt x="8680127" y="1191724"/>
                  <a:pt x="8457378" y="1200329"/>
                </a:cubicBezTo>
                <a:cubicBezTo>
                  <a:pt x="8234629" y="1208935"/>
                  <a:pt x="8210714" y="1198194"/>
                  <a:pt x="7998032" y="1200329"/>
                </a:cubicBezTo>
                <a:cubicBezTo>
                  <a:pt x="7785350" y="1202464"/>
                  <a:pt x="7494601" y="1224711"/>
                  <a:pt x="7106359" y="1200329"/>
                </a:cubicBezTo>
                <a:cubicBezTo>
                  <a:pt x="6718117" y="1175947"/>
                  <a:pt x="6589141" y="1198805"/>
                  <a:pt x="6322768" y="1200329"/>
                </a:cubicBezTo>
                <a:cubicBezTo>
                  <a:pt x="6056395" y="1201853"/>
                  <a:pt x="5837343" y="1230708"/>
                  <a:pt x="5647259" y="1200329"/>
                </a:cubicBezTo>
                <a:cubicBezTo>
                  <a:pt x="5457175" y="1169950"/>
                  <a:pt x="5258373" y="1185747"/>
                  <a:pt x="5079831" y="1200329"/>
                </a:cubicBezTo>
                <a:cubicBezTo>
                  <a:pt x="4901289" y="1214911"/>
                  <a:pt x="4574183" y="1169339"/>
                  <a:pt x="4188159" y="1200329"/>
                </a:cubicBezTo>
                <a:cubicBezTo>
                  <a:pt x="3802135" y="1231319"/>
                  <a:pt x="3984853" y="1213654"/>
                  <a:pt x="3836894" y="1200329"/>
                </a:cubicBezTo>
                <a:cubicBezTo>
                  <a:pt x="3688936" y="1187004"/>
                  <a:pt x="3322608" y="1187894"/>
                  <a:pt x="3161384" y="1200329"/>
                </a:cubicBezTo>
                <a:cubicBezTo>
                  <a:pt x="3000160" y="1212765"/>
                  <a:pt x="2630398" y="1199979"/>
                  <a:pt x="2269712" y="1200329"/>
                </a:cubicBezTo>
                <a:cubicBezTo>
                  <a:pt x="1909026" y="1200679"/>
                  <a:pt x="1556730" y="1191269"/>
                  <a:pt x="1378039" y="1200329"/>
                </a:cubicBezTo>
                <a:cubicBezTo>
                  <a:pt x="1199348" y="1209389"/>
                  <a:pt x="978487" y="1232736"/>
                  <a:pt x="702530" y="1200329"/>
                </a:cubicBezTo>
                <a:cubicBezTo>
                  <a:pt x="426573" y="1167922"/>
                  <a:pt x="234484" y="1224086"/>
                  <a:pt x="0" y="1200329"/>
                </a:cubicBezTo>
                <a:cubicBezTo>
                  <a:pt x="1654" y="1063915"/>
                  <a:pt x="16188" y="776971"/>
                  <a:pt x="0" y="576158"/>
                </a:cubicBezTo>
                <a:cubicBezTo>
                  <a:pt x="-16188" y="375345"/>
                  <a:pt x="-27047" y="187603"/>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xmlns="" sd="1877690451">
                  <a:prstGeom prst="rect">
                    <a:avLst/>
                  </a:prstGeom>
                  <ask:type>
                    <ask:lineSketchFreehand/>
                  </ask:type>
                </ask:lineSketchStyleProps>
              </a:ext>
            </a:extLst>
          </a:ln>
        </p:spPr>
        <p:txBody>
          <a:bodyPr wrap="square" rtlCol="0">
            <a:spAutoFit/>
          </a:bodyPr>
          <a:lstStyle/>
          <a:p>
            <a:pPr lvl="0" algn="ctr">
              <a:defRPr/>
            </a:pPr>
            <a:r>
              <a:rPr lang="en-US" altLang="zh-CN" sz="3600" b="1" dirty="0">
                <a:solidFill>
                  <a:srgbClr val="FF0000"/>
                </a:solidFill>
                <a:latin typeface="Arial"/>
                <a:ea typeface="黑体"/>
              </a:rPr>
              <a:t>2. </a:t>
            </a:r>
            <a:r>
              <a:rPr lang="vi-VN" altLang="zh-CN" sz="3600" b="1" dirty="0">
                <a:solidFill>
                  <a:srgbClr val="FF0000"/>
                </a:solidFill>
                <a:latin typeface="Arial"/>
                <a:ea typeface="黑体"/>
              </a:rPr>
              <a:t>Nêu cảm nghĩ của em về cảnh đẹp của đất nước Việt Nam</a:t>
            </a:r>
            <a:endParaRPr kumimoji="0" lang="vi-VN" altLang="zh-CN" sz="3600" b="1" i="0" u="none" strike="noStrike" kern="1200" cap="none" spc="0" normalizeH="0" baseline="0" noProof="0" dirty="0">
              <a:ln>
                <a:noFill/>
              </a:ln>
              <a:solidFill>
                <a:srgbClr val="7030A0"/>
              </a:solidFill>
              <a:effectLst/>
              <a:uLnTx/>
              <a:uFillTx/>
              <a:latin typeface="Arial"/>
              <a:ea typeface="黑体"/>
              <a:cs typeface="+mn-cs"/>
            </a:endParaRPr>
          </a:p>
        </p:txBody>
      </p:sp>
      <p:pic>
        <p:nvPicPr>
          <p:cNvPr id="13" name="Picture 12" descr="A picture containing metalware&#10;&#10;Description automatically generated">
            <a:extLst>
              <a:ext uri="{FF2B5EF4-FFF2-40B4-BE49-F238E27FC236}">
                <a16:creationId xmlns:a16="http://schemas.microsoft.com/office/drawing/2014/main" xmlns="" id="{F6D5E700-D719-423F-B221-19573BA91E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057" t="11398" r="29213" b="58280"/>
          <a:stretch/>
        </p:blipFill>
        <p:spPr>
          <a:xfrm>
            <a:off x="3817587" y="1890512"/>
            <a:ext cx="674451" cy="457200"/>
          </a:xfrm>
          <a:prstGeom prst="rect">
            <a:avLst/>
          </a:prstGeom>
        </p:spPr>
      </p:pic>
      <p:sp>
        <p:nvSpPr>
          <p:cNvPr id="14" name="TextBox 13">
            <a:extLst>
              <a:ext uri="{FF2B5EF4-FFF2-40B4-BE49-F238E27FC236}">
                <a16:creationId xmlns:a16="http://schemas.microsoft.com/office/drawing/2014/main" xmlns="" id="{39326419-56D4-481D-80DA-1CF2C91CDC79}"/>
              </a:ext>
            </a:extLst>
          </p:cNvPr>
          <p:cNvSpPr txBox="1"/>
          <p:nvPr/>
        </p:nvSpPr>
        <p:spPr>
          <a:xfrm>
            <a:off x="4587100" y="1830921"/>
            <a:ext cx="6823850" cy="1477328"/>
          </a:xfrm>
          <a:prstGeom prst="rect">
            <a:avLst/>
          </a:prstGeom>
          <a:noFill/>
        </p:spPr>
        <p:txBody>
          <a:bodyPr wrap="square">
            <a:spAutoFit/>
          </a:bodyPr>
          <a:lstStyle/>
          <a:p>
            <a:pPr lvl="0" algn="just"/>
            <a:r>
              <a:rPr lang="vi-VN" sz="3000" dirty="0">
                <a:solidFill>
                  <a:srgbClr val="9900CC"/>
                </a:solidFill>
                <a:latin typeface="Nunito black" pitchFamily="2" charset="0"/>
                <a:ea typeface="Times New Roman" panose="02020603050405020304" pitchFamily="18" charset="0"/>
                <a:cs typeface="Calibri" panose="020F0502020204030204" pitchFamily="34" charset="0"/>
              </a:rPr>
              <a:t>Lần lượt từng em nêu cảm nghĩ, những điều mong muốn về cảnh đẹp của đất nước.</a:t>
            </a:r>
          </a:p>
        </p:txBody>
      </p:sp>
      <p:pic>
        <p:nvPicPr>
          <p:cNvPr id="15" name="Picture 14" descr="A picture containing metalware&#10;&#10;Description automatically generated">
            <a:extLst>
              <a:ext uri="{FF2B5EF4-FFF2-40B4-BE49-F238E27FC236}">
                <a16:creationId xmlns:a16="http://schemas.microsoft.com/office/drawing/2014/main" xmlns="" id="{C16F5EB3-7601-4686-A0D3-4603E62B73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057" t="11398" r="29213" b="58280"/>
          <a:stretch/>
        </p:blipFill>
        <p:spPr>
          <a:xfrm>
            <a:off x="3779487" y="3427495"/>
            <a:ext cx="674451" cy="457200"/>
          </a:xfrm>
          <a:prstGeom prst="rect">
            <a:avLst/>
          </a:prstGeom>
        </p:spPr>
      </p:pic>
      <p:sp>
        <p:nvSpPr>
          <p:cNvPr id="16" name="TextBox 15">
            <a:extLst>
              <a:ext uri="{FF2B5EF4-FFF2-40B4-BE49-F238E27FC236}">
                <a16:creationId xmlns:a16="http://schemas.microsoft.com/office/drawing/2014/main" xmlns="" id="{2D26BB26-FDEF-48CD-BAF9-89240EA46D8E}"/>
              </a:ext>
            </a:extLst>
          </p:cNvPr>
          <p:cNvSpPr txBox="1"/>
          <p:nvPr/>
        </p:nvSpPr>
        <p:spPr>
          <a:xfrm>
            <a:off x="4569791" y="3463944"/>
            <a:ext cx="7749844" cy="553998"/>
          </a:xfrm>
          <a:prstGeom prst="rect">
            <a:avLst/>
          </a:prstGeom>
          <a:noFill/>
        </p:spPr>
        <p:txBody>
          <a:bodyPr wrap="square">
            <a:spAutoFit/>
          </a:bodyPr>
          <a:lstStyle/>
          <a:p>
            <a:pPr lvl="0" algn="just"/>
            <a:r>
              <a:rPr lang="en-US" sz="3000" dirty="0" err="1">
                <a:solidFill>
                  <a:srgbClr val="9900CC"/>
                </a:solidFill>
                <a:latin typeface="Nunito black" pitchFamily="2" charset="0"/>
                <a:ea typeface="Times New Roman" panose="02020603050405020304" pitchFamily="18" charset="0"/>
                <a:cs typeface="Calibri" panose="020F0502020204030204" pitchFamily="34" charset="0"/>
              </a:rPr>
              <a:t>Thống</a:t>
            </a:r>
            <a:r>
              <a:rPr lang="en-US" sz="3000" dirty="0">
                <a:solidFill>
                  <a:srgbClr val="9900CC"/>
                </a:solidFill>
                <a:latin typeface="Nunito black" pitchFamily="2" charset="0"/>
                <a:ea typeface="Times New Roman" panose="02020603050405020304" pitchFamily="18" charset="0"/>
                <a:cs typeface="Calibri" panose="020F0502020204030204" pitchFamily="34" charset="0"/>
              </a:rPr>
              <a:t> </a:t>
            </a:r>
            <a:r>
              <a:rPr lang="en-US" sz="3000" dirty="0" err="1">
                <a:solidFill>
                  <a:srgbClr val="9900CC"/>
                </a:solidFill>
                <a:latin typeface="Nunito black" pitchFamily="2" charset="0"/>
                <a:ea typeface="Times New Roman" panose="02020603050405020304" pitchFamily="18" charset="0"/>
                <a:cs typeface="Calibri" panose="020F0502020204030204" pitchFamily="34" charset="0"/>
              </a:rPr>
              <a:t>nhất</a:t>
            </a:r>
            <a:r>
              <a:rPr lang="en-US" sz="3000" dirty="0">
                <a:solidFill>
                  <a:srgbClr val="9900CC"/>
                </a:solidFill>
                <a:latin typeface="Nunito black" pitchFamily="2" charset="0"/>
                <a:ea typeface="Times New Roman" panose="02020603050405020304" pitchFamily="18" charset="0"/>
                <a:cs typeface="Calibri" panose="020F0502020204030204" pitchFamily="34" charset="0"/>
              </a:rPr>
              <a:t> ý </a:t>
            </a:r>
            <a:r>
              <a:rPr lang="en-US" sz="3000" dirty="0" err="1">
                <a:solidFill>
                  <a:srgbClr val="9900CC"/>
                </a:solidFill>
                <a:latin typeface="Nunito black" pitchFamily="2" charset="0"/>
                <a:ea typeface="Times New Roman" panose="02020603050405020304" pitchFamily="18" charset="0"/>
                <a:cs typeface="Calibri" panose="020F0502020204030204" pitchFamily="34" charset="0"/>
              </a:rPr>
              <a:t>kiến</a:t>
            </a:r>
            <a:r>
              <a:rPr lang="en-US" sz="3000" dirty="0">
                <a:solidFill>
                  <a:srgbClr val="9900CC"/>
                </a:solidFill>
                <a:latin typeface="Nunito black" pitchFamily="2" charset="0"/>
                <a:ea typeface="Times New Roman" panose="02020603050405020304" pitchFamily="18" charset="0"/>
                <a:cs typeface="Calibri" panose="020F0502020204030204" pitchFamily="34" charset="0"/>
              </a:rPr>
              <a:t> </a:t>
            </a:r>
            <a:r>
              <a:rPr lang="en-US" sz="3000" dirty="0" err="1">
                <a:solidFill>
                  <a:srgbClr val="9900CC"/>
                </a:solidFill>
                <a:latin typeface="Nunito black" pitchFamily="2" charset="0"/>
                <a:ea typeface="Times New Roman" panose="02020603050405020304" pitchFamily="18" charset="0"/>
                <a:cs typeface="Calibri" panose="020F0502020204030204" pitchFamily="34" charset="0"/>
              </a:rPr>
              <a:t>trong</a:t>
            </a:r>
            <a:r>
              <a:rPr lang="en-US" sz="3000" dirty="0">
                <a:solidFill>
                  <a:srgbClr val="9900CC"/>
                </a:solidFill>
                <a:latin typeface="Nunito black" pitchFamily="2" charset="0"/>
                <a:ea typeface="Times New Roman" panose="02020603050405020304" pitchFamily="18" charset="0"/>
                <a:cs typeface="Calibri" panose="020F0502020204030204" pitchFamily="34" charset="0"/>
              </a:rPr>
              <a:t> </a:t>
            </a:r>
            <a:r>
              <a:rPr lang="en-US" sz="3000" dirty="0" err="1">
                <a:solidFill>
                  <a:srgbClr val="9900CC"/>
                </a:solidFill>
                <a:latin typeface="Nunito black" pitchFamily="2" charset="0"/>
                <a:ea typeface="Times New Roman" panose="02020603050405020304" pitchFamily="18" charset="0"/>
                <a:cs typeface="Calibri" panose="020F0502020204030204" pitchFamily="34" charset="0"/>
              </a:rPr>
              <a:t>nhóm</a:t>
            </a:r>
            <a:endParaRPr lang="vi-VN" sz="3000" dirty="0">
              <a:solidFill>
                <a:srgbClr val="9900CC"/>
              </a:solidFill>
              <a:latin typeface="Nunito black" pitchFamily="2" charset="0"/>
              <a:ea typeface="Times New Roman" panose="020206030504050203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22753691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subTnLst>
                                    <p:audio>
                                      <p:cMediaNode>
                                        <p:cTn display="0" masterRel="sameClick">
                                          <p:stCondLst>
                                            <p:cond evt="begin" delay="0">
                                              <p:tn val="14"/>
                                            </p:cond>
                                          </p:stCondLst>
                                          <p:endCondLst>
                                            <p:cond evt="onStopAudio" delay="0">
                                              <p:tgtEl>
                                                <p:sldTgt/>
                                              </p:tgtEl>
                                            </p:cond>
                                          </p:endCondLst>
                                        </p:cTn>
                                        <p:tgtEl>
                                          <p:sndTgt r:embed="rId4" name="Trò-chơi-ting.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subTnLst>
                                    <p:audio>
                                      <p:cMediaNode>
                                        <p:cTn display="0" masterRel="sameClick">
                                          <p:stCondLst>
                                            <p:cond evt="begin" delay="0">
                                              <p:tn val="23"/>
                                            </p:cond>
                                          </p:stCondLst>
                                          <p:endCondLst>
                                            <p:cond evt="onStopAudio" delay="0">
                                              <p:tgtEl>
                                                <p:sldTgt/>
                                              </p:tgtEl>
                                            </p:cond>
                                          </p:endCondLst>
                                        </p:cTn>
                                        <p:tgtEl>
                                          <p:sndTgt r:embed="rId4"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2">
            <a:extLst>
              <a:ext uri="{FF2B5EF4-FFF2-40B4-BE49-F238E27FC236}">
                <a16:creationId xmlns:a16="http://schemas.microsoft.com/office/drawing/2014/main" xmlns="" id="{FDAC41C1-EAA2-4A7F-8A52-64B91916310C}"/>
              </a:ext>
            </a:extLst>
          </p:cNvPr>
          <p:cNvSpPr>
            <a:spLocks noChangeAspect="1"/>
          </p:cNvSpPr>
          <p:nvPr/>
        </p:nvSpPr>
        <p:spPr bwMode="auto">
          <a:xfrm rot="13650931">
            <a:off x="3150179" y="1892225"/>
            <a:ext cx="2833761" cy="3016467"/>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ED7D31"/>
          </a:solidFill>
          <a:ln w="28575" cmpd="sng">
            <a:solidFill>
              <a:srgbClr val="F8F8F8"/>
            </a:solidFill>
            <a:round/>
          </a:ln>
        </p:spPr>
        <p:txBody>
          <a:bodyPr wrap="none" lIns="68562" tIns="34281" rIns="68562" bIns="3428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99" b="0" i="0" u="none" strike="noStrike" kern="0" cap="none" spc="0" normalizeH="0" baseline="0" noProof="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mn-cs"/>
            </a:endParaRPr>
          </a:p>
        </p:txBody>
      </p:sp>
      <p:sp>
        <p:nvSpPr>
          <p:cNvPr id="3" name="等腰三角形 2">
            <a:extLst>
              <a:ext uri="{FF2B5EF4-FFF2-40B4-BE49-F238E27FC236}">
                <a16:creationId xmlns:a16="http://schemas.microsoft.com/office/drawing/2014/main" xmlns="" id="{25D2F6B6-2E60-4B65-90F8-6039E87353CC}"/>
              </a:ext>
            </a:extLst>
          </p:cNvPr>
          <p:cNvSpPr>
            <a:spLocks noChangeAspect="1"/>
          </p:cNvSpPr>
          <p:nvPr/>
        </p:nvSpPr>
        <p:spPr bwMode="auto">
          <a:xfrm rot="8017455">
            <a:off x="6532153" y="1387016"/>
            <a:ext cx="2809159" cy="3606804"/>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7AB005"/>
          </a:solidFill>
          <a:ln w="28575" cmpd="sng">
            <a:solidFill>
              <a:srgbClr val="F8F8F8"/>
            </a:solidFill>
            <a:round/>
          </a:ln>
        </p:spPr>
        <p:txBody>
          <a:bodyPr wrap="none" lIns="68562" tIns="34281" rIns="68562" bIns="34281"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99" b="0" i="0" u="none" strike="noStrike" kern="1200" cap="none" spc="0" normalizeH="0" baseline="0" noProof="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mn-cs"/>
            </a:endParaRPr>
          </a:p>
        </p:txBody>
      </p:sp>
      <p:sp>
        <p:nvSpPr>
          <p:cNvPr id="4" name="TextBox 9">
            <a:extLst>
              <a:ext uri="{FF2B5EF4-FFF2-40B4-BE49-F238E27FC236}">
                <a16:creationId xmlns:a16="http://schemas.microsoft.com/office/drawing/2014/main" xmlns="" id="{DE97E44E-9F2E-4752-A584-DB14AA94A201}"/>
              </a:ext>
            </a:extLst>
          </p:cNvPr>
          <p:cNvSpPr txBox="1">
            <a:spLocks noChangeArrowheads="1"/>
          </p:cNvSpPr>
          <p:nvPr/>
        </p:nvSpPr>
        <p:spPr bwMode="auto">
          <a:xfrm>
            <a:off x="4431267" y="2657403"/>
            <a:ext cx="855497" cy="1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F2FBFF"/>
                </a:solidFill>
                <a:effectLst/>
                <a:uLnTx/>
                <a:uFillTx/>
                <a:latin typeface="Coiny" panose="02000903060500060000" pitchFamily="2" charset="0"/>
                <a:ea typeface="方正清刻本悦宋简体" panose="02000000000000000000" pitchFamily="2" charset="-122"/>
                <a:cs typeface="+mn-cs"/>
              </a:rPr>
              <a:t>Trình</a:t>
            </a:r>
            <a:r>
              <a:rPr kumimoji="0" lang="en-US" altLang="zh-CN" sz="4400" b="0" i="0" u="none" strike="noStrike" kern="1200" cap="none" spc="0" normalizeH="0" baseline="0" noProof="0" dirty="0">
                <a:ln>
                  <a:noFill/>
                </a:ln>
                <a:solidFill>
                  <a:srgbClr val="F2FBFF"/>
                </a:solidFill>
                <a:effectLst/>
                <a:uLnTx/>
                <a:uFillTx/>
                <a:latin typeface="Coiny" panose="02000903060500060000" pitchFamily="2" charset="0"/>
                <a:ea typeface="方正清刻本悦宋简体" panose="02000000000000000000" pitchFamily="2" charset="-122"/>
                <a:cs typeface="+mn-cs"/>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F2FBFF"/>
                </a:solidFill>
                <a:effectLst/>
                <a:uLnTx/>
                <a:uFillTx/>
                <a:latin typeface="Coiny" panose="02000903060500060000" pitchFamily="2" charset="0"/>
                <a:ea typeface="方正清刻本悦宋简体" panose="02000000000000000000" pitchFamily="2" charset="-122"/>
                <a:cs typeface="+mn-cs"/>
              </a:rPr>
              <a:t>bày</a:t>
            </a:r>
            <a:endParaRPr kumimoji="0" lang="zh-CN" altLang="en-US" sz="4400" b="0" i="0" u="none" strike="noStrike" kern="1200" cap="none" spc="0" normalizeH="0" baseline="0" noProof="0" dirty="0">
              <a:ln>
                <a:noFill/>
              </a:ln>
              <a:solidFill>
                <a:srgbClr val="F2FBFF"/>
              </a:solidFill>
              <a:effectLst/>
              <a:uLnTx/>
              <a:uFillTx/>
              <a:latin typeface="Coiny" panose="02000903060500060000" pitchFamily="2" charset="0"/>
              <a:ea typeface="方正清刻本悦宋简体" panose="02000000000000000000" pitchFamily="2" charset="-122"/>
              <a:cs typeface="+mn-cs"/>
            </a:endParaRPr>
          </a:p>
        </p:txBody>
      </p:sp>
      <p:sp>
        <p:nvSpPr>
          <p:cNvPr id="5" name="TextBox 9">
            <a:extLst>
              <a:ext uri="{FF2B5EF4-FFF2-40B4-BE49-F238E27FC236}">
                <a16:creationId xmlns:a16="http://schemas.microsoft.com/office/drawing/2014/main" xmlns="" id="{CB226448-A33A-4133-96A8-EB3601728F70}"/>
              </a:ext>
            </a:extLst>
          </p:cNvPr>
          <p:cNvSpPr txBox="1">
            <a:spLocks noChangeArrowheads="1"/>
          </p:cNvSpPr>
          <p:nvPr/>
        </p:nvSpPr>
        <p:spPr bwMode="auto">
          <a:xfrm>
            <a:off x="6602279" y="2590380"/>
            <a:ext cx="2483119" cy="126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F2FBFF"/>
                </a:solidFill>
                <a:effectLst/>
                <a:uLnTx/>
                <a:uFillTx/>
                <a:latin typeface="Coiny" panose="02000903060500060000" pitchFamily="2" charset="0"/>
                <a:ea typeface="方正清刻本悦宋简体" panose="02000000000000000000" pitchFamily="2" charset="-122"/>
                <a:cs typeface="+mn-cs"/>
              </a:rPr>
              <a:t>Nhận</a:t>
            </a:r>
            <a:r>
              <a:rPr kumimoji="0" lang="en-US" altLang="zh-CN" sz="4400" b="0" i="0" u="none" strike="noStrike" kern="1200" cap="none" spc="0" normalizeH="0" baseline="0" noProof="0" dirty="0">
                <a:ln>
                  <a:noFill/>
                </a:ln>
                <a:solidFill>
                  <a:srgbClr val="F2FBFF"/>
                </a:solidFill>
                <a:effectLst/>
                <a:uLnTx/>
                <a:uFillTx/>
                <a:latin typeface="Coiny" panose="02000903060500060000" pitchFamily="2" charset="0"/>
                <a:ea typeface="方正清刻本悦宋简体" panose="02000000000000000000" pitchFamily="2" charset="-122"/>
                <a:cs typeface="+mn-cs"/>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F2FBFF"/>
                </a:solidFill>
                <a:effectLst/>
                <a:uLnTx/>
                <a:uFillTx/>
                <a:latin typeface="Coiny" panose="02000903060500060000" pitchFamily="2" charset="0"/>
                <a:ea typeface="方正清刻本悦宋简体" panose="02000000000000000000" pitchFamily="2" charset="-122"/>
                <a:cs typeface="+mn-cs"/>
              </a:rPr>
              <a:t>xét</a:t>
            </a:r>
            <a:endParaRPr kumimoji="0" lang="zh-CN" altLang="en-US" sz="4400" b="0" i="0" u="none" strike="noStrike" kern="1200" cap="none" spc="0" normalizeH="0" baseline="0" noProof="0" dirty="0">
              <a:ln>
                <a:noFill/>
              </a:ln>
              <a:solidFill>
                <a:srgbClr val="F2FBFF"/>
              </a:solidFill>
              <a:effectLst/>
              <a:uLnTx/>
              <a:uFillTx/>
              <a:latin typeface="Coiny" panose="02000903060500060000" pitchFamily="2" charset="0"/>
              <a:ea typeface="方正清刻本悦宋简体" panose="02000000000000000000" pitchFamily="2" charset="-122"/>
              <a:cs typeface="+mn-cs"/>
            </a:endParaRPr>
          </a:p>
        </p:txBody>
      </p:sp>
      <p:sp>
        <p:nvSpPr>
          <p:cNvPr id="6" name="Rounded Rectangle 22">
            <a:extLst>
              <a:ext uri="{FF2B5EF4-FFF2-40B4-BE49-F238E27FC236}">
                <a16:creationId xmlns:a16="http://schemas.microsoft.com/office/drawing/2014/main" xmlns="" id="{DF483959-43B0-4F1E-8C0C-54C374B3B9A4}"/>
              </a:ext>
            </a:extLst>
          </p:cNvPr>
          <p:cNvSpPr/>
          <p:nvPr/>
        </p:nvSpPr>
        <p:spPr>
          <a:xfrm>
            <a:off x="730777" y="4444506"/>
            <a:ext cx="3162480" cy="715089"/>
          </a:xfrm>
          <a:prstGeom prst="roundRect">
            <a:avLst/>
          </a:prstGeom>
          <a:solidFill>
            <a:srgbClr val="70AD47">
              <a:lumMod val="20000"/>
              <a:lumOff val="80000"/>
            </a:srgbClr>
          </a:solidFill>
          <a:ln w="28575">
            <a:solidFill>
              <a:sysClr val="window" lastClr="FFFFFF"/>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prstClr val="black"/>
                </a:solidFill>
                <a:effectLst/>
                <a:uLnTx/>
                <a:uFillTx/>
                <a:latin typeface="Arial"/>
                <a:ea typeface="黑体"/>
                <a:cs typeface="Arial"/>
                <a:sym typeface="Arial"/>
              </a:rPr>
              <a:t>Nói trước lớp</a:t>
            </a:r>
            <a:endParaRPr kumimoji="0" lang="en-US" sz="3200" b="0" i="0" u="none" strike="noStrike" kern="0" cap="none" spc="0" normalizeH="0" baseline="0" noProof="0" dirty="0">
              <a:ln>
                <a:noFill/>
              </a:ln>
              <a:solidFill>
                <a:prstClr val="black"/>
              </a:solidFill>
              <a:effectLst/>
              <a:uLnTx/>
              <a:uFillTx/>
              <a:latin typeface="Arial"/>
              <a:ea typeface="黑体"/>
              <a:cs typeface="+mn-cs"/>
            </a:endParaRPr>
          </a:p>
        </p:txBody>
      </p:sp>
      <p:sp>
        <p:nvSpPr>
          <p:cNvPr id="7" name="Rounded Rectangle 12">
            <a:extLst>
              <a:ext uri="{FF2B5EF4-FFF2-40B4-BE49-F238E27FC236}">
                <a16:creationId xmlns:a16="http://schemas.microsoft.com/office/drawing/2014/main" xmlns="" id="{43E3CC5B-30E7-47A6-8391-A66B15BFC2DA}"/>
              </a:ext>
            </a:extLst>
          </p:cNvPr>
          <p:cNvSpPr/>
          <p:nvPr/>
        </p:nvSpPr>
        <p:spPr>
          <a:xfrm>
            <a:off x="7011737" y="4444506"/>
            <a:ext cx="4968471" cy="1055608"/>
          </a:xfrm>
          <a:prstGeom prst="roundRect">
            <a:avLst/>
          </a:prstGeom>
          <a:solidFill>
            <a:srgbClr val="ED7D31">
              <a:lumMod val="20000"/>
              <a:lumOff val="80000"/>
            </a:srgbClr>
          </a:solidFill>
          <a:ln w="28575">
            <a:solidFill>
              <a:sysClr val="window" lastClr="FFFFFF"/>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prstClr val="black"/>
                </a:solidFill>
                <a:effectLst/>
                <a:uLnTx/>
                <a:uFillTx/>
                <a:latin typeface="Arial"/>
                <a:ea typeface="黑体"/>
                <a:cs typeface="Arial"/>
                <a:sym typeface="Arial"/>
              </a:rPr>
              <a:t>Nhận</a:t>
            </a:r>
            <a:r>
              <a:rPr kumimoji="0" lang="en-US" sz="2800" b="0" i="0" u="none" strike="noStrike" kern="0" cap="none" spc="0" normalizeH="0" baseline="0" noProof="0" dirty="0">
                <a:ln>
                  <a:noFill/>
                </a:ln>
                <a:solidFill>
                  <a:prstClr val="black"/>
                </a:solidFill>
                <a:effectLst/>
                <a:uLnTx/>
                <a:uFillTx/>
                <a:latin typeface="Arial"/>
                <a:ea typeface="黑体"/>
                <a:cs typeface="Arial"/>
                <a:sym typeface="Arial"/>
              </a:rPr>
              <a:t> </a:t>
            </a:r>
            <a:r>
              <a:rPr kumimoji="0" lang="en-US" sz="2800" b="0" i="0" u="none" strike="noStrike" kern="0" cap="none" spc="0" normalizeH="0" baseline="0" noProof="0" dirty="0" err="1">
                <a:ln>
                  <a:noFill/>
                </a:ln>
                <a:solidFill>
                  <a:prstClr val="black"/>
                </a:solidFill>
                <a:effectLst/>
                <a:uLnTx/>
                <a:uFillTx/>
                <a:latin typeface="Arial"/>
                <a:ea typeface="黑体"/>
                <a:cs typeface="Arial"/>
                <a:sym typeface="Arial"/>
              </a:rPr>
              <a:t>xét</a:t>
            </a:r>
            <a:r>
              <a:rPr kumimoji="0" lang="en-US" sz="2800" b="0" i="0" u="none" strike="noStrike" kern="0" cap="none" spc="0" normalizeH="0" baseline="0" noProof="0" dirty="0">
                <a:ln>
                  <a:noFill/>
                </a:ln>
                <a:solidFill>
                  <a:prstClr val="black"/>
                </a:solidFill>
                <a:effectLst/>
                <a:uLnTx/>
                <a:uFillTx/>
                <a:latin typeface="Arial"/>
                <a:ea typeface="黑体"/>
                <a:cs typeface="Arial"/>
                <a:sym typeface="Arial"/>
              </a:rPr>
              <a:t>, </a:t>
            </a:r>
            <a:r>
              <a:rPr kumimoji="0" lang="en-US" sz="2800" b="0" i="0" u="none" strike="noStrike" kern="0" cap="none" spc="0" normalizeH="0" baseline="0" noProof="0" dirty="0" err="1">
                <a:ln>
                  <a:noFill/>
                </a:ln>
                <a:solidFill>
                  <a:prstClr val="black"/>
                </a:solidFill>
                <a:effectLst/>
                <a:uLnTx/>
                <a:uFillTx/>
                <a:latin typeface="Arial"/>
                <a:ea typeface="黑体"/>
                <a:cs typeface="Arial"/>
                <a:sym typeface="Arial"/>
              </a:rPr>
              <a:t>góp</a:t>
            </a:r>
            <a:r>
              <a:rPr kumimoji="0" lang="en-US" sz="2800" b="0" i="0" u="none" strike="noStrike" kern="0" cap="none" spc="0" normalizeH="0" baseline="0" noProof="0" dirty="0">
                <a:ln>
                  <a:noFill/>
                </a:ln>
                <a:solidFill>
                  <a:prstClr val="black"/>
                </a:solidFill>
                <a:effectLst/>
                <a:uLnTx/>
                <a:uFillTx/>
                <a:latin typeface="Arial"/>
                <a:ea typeface="黑体"/>
                <a:cs typeface="Arial"/>
                <a:sym typeface="Arial"/>
              </a:rPr>
              <a:t> ý </a:t>
            </a:r>
            <a:r>
              <a:rPr kumimoji="0" lang="en-US" sz="2800" b="0" i="0" u="none" strike="noStrike" kern="0" cap="none" spc="0" normalizeH="0" baseline="0" noProof="0" dirty="0" err="1">
                <a:ln>
                  <a:noFill/>
                </a:ln>
                <a:solidFill>
                  <a:prstClr val="black"/>
                </a:solidFill>
                <a:effectLst/>
                <a:uLnTx/>
                <a:uFillTx/>
                <a:latin typeface="Arial"/>
                <a:ea typeface="黑体"/>
                <a:cs typeface="Arial"/>
                <a:sym typeface="Arial"/>
              </a:rPr>
              <a:t>lịch</a:t>
            </a:r>
            <a:r>
              <a:rPr kumimoji="0" lang="en-US" sz="2800" b="0" i="0" u="none" strike="noStrike" kern="0" cap="none" spc="0" normalizeH="0" baseline="0" noProof="0" dirty="0">
                <a:ln>
                  <a:noFill/>
                </a:ln>
                <a:solidFill>
                  <a:prstClr val="black"/>
                </a:solidFill>
                <a:effectLst/>
                <a:uLnTx/>
                <a:uFillTx/>
                <a:latin typeface="Arial"/>
                <a:ea typeface="黑体"/>
                <a:cs typeface="Arial"/>
                <a:sym typeface="Arial"/>
              </a:rPr>
              <a:t> </a:t>
            </a:r>
            <a:r>
              <a:rPr kumimoji="0" lang="en-US" sz="2800" b="0" i="0" u="none" strike="noStrike" kern="0" cap="none" spc="0" normalizeH="0" baseline="0" noProof="0" dirty="0" err="1">
                <a:ln>
                  <a:noFill/>
                </a:ln>
                <a:solidFill>
                  <a:prstClr val="black"/>
                </a:solidFill>
                <a:effectLst/>
                <a:uLnTx/>
                <a:uFillTx/>
                <a:latin typeface="Arial"/>
                <a:ea typeface="黑体"/>
                <a:cs typeface="Arial"/>
                <a:sym typeface="Arial"/>
              </a:rPr>
              <a:t>sự</a:t>
            </a:r>
            <a:r>
              <a:rPr kumimoji="0" lang="en-US" sz="2800" b="0" i="0" u="none" strike="noStrike" kern="0" cap="none" spc="0" normalizeH="0" baseline="0" noProof="0" dirty="0">
                <a:ln>
                  <a:noFill/>
                </a:ln>
                <a:solidFill>
                  <a:prstClr val="black"/>
                </a:solidFill>
                <a:effectLst/>
                <a:uLnTx/>
                <a:uFillTx/>
                <a:latin typeface="Arial"/>
                <a:ea typeface="黑体"/>
                <a:cs typeface="Arial"/>
                <a:sym typeface="Arial"/>
              </a:rPr>
              <a:t> </a:t>
            </a:r>
            <a:r>
              <a:rPr kumimoji="0" lang="en-US" sz="2800" b="0" i="0" u="none" strike="noStrike" kern="0" cap="none" spc="0" normalizeH="0" baseline="0" noProof="0" dirty="0" err="1">
                <a:ln>
                  <a:noFill/>
                </a:ln>
                <a:solidFill>
                  <a:prstClr val="black"/>
                </a:solidFill>
                <a:effectLst/>
                <a:uLnTx/>
                <a:uFillTx/>
                <a:latin typeface="Arial"/>
                <a:ea typeface="黑体"/>
                <a:cs typeface="Arial"/>
                <a:sym typeface="Arial"/>
              </a:rPr>
              <a:t>cho</a:t>
            </a:r>
            <a:r>
              <a:rPr kumimoji="0" lang="en-US" sz="2800" b="0" i="0" u="none" strike="noStrike" kern="0" cap="none" spc="0" normalizeH="0" baseline="0" noProof="0" dirty="0">
                <a:ln>
                  <a:noFill/>
                </a:ln>
                <a:solidFill>
                  <a:prstClr val="black"/>
                </a:solidFill>
                <a:effectLst/>
                <a:uLnTx/>
                <a:uFillTx/>
                <a:latin typeface="Arial"/>
                <a:ea typeface="黑体"/>
                <a:cs typeface="Arial"/>
                <a:sym typeface="Arial"/>
              </a:rPr>
              <a:t> </a:t>
            </a:r>
            <a:r>
              <a:rPr kumimoji="0" lang="en-US" sz="2800" b="0" i="0" u="none" strike="noStrike" kern="0" cap="none" spc="0" normalizeH="0" baseline="0" noProof="0" dirty="0" err="1">
                <a:ln>
                  <a:noFill/>
                </a:ln>
                <a:solidFill>
                  <a:prstClr val="black"/>
                </a:solidFill>
                <a:effectLst/>
                <a:uLnTx/>
                <a:uFillTx/>
                <a:latin typeface="Arial"/>
                <a:ea typeface="黑体"/>
                <a:cs typeface="Arial"/>
                <a:sym typeface="Arial"/>
              </a:rPr>
              <a:t>phần</a:t>
            </a:r>
            <a:r>
              <a:rPr kumimoji="0" lang="en-US" sz="2800" b="0" i="0" u="none" strike="noStrike" kern="0" cap="none" spc="0" normalizeH="0" baseline="0" noProof="0" dirty="0">
                <a:ln>
                  <a:noFill/>
                </a:ln>
                <a:solidFill>
                  <a:prstClr val="black"/>
                </a:solidFill>
                <a:effectLst/>
                <a:uLnTx/>
                <a:uFillTx/>
                <a:latin typeface="Arial"/>
                <a:ea typeface="黑体"/>
                <a:cs typeface="Arial"/>
                <a:sym typeface="Arial"/>
              </a:rPr>
              <a:t> </a:t>
            </a:r>
            <a:r>
              <a:rPr kumimoji="0" lang="en-US" sz="2800" b="0" i="0" u="none" strike="noStrike" kern="0" cap="none" spc="0" normalizeH="0" baseline="0" noProof="0" dirty="0" err="1">
                <a:ln>
                  <a:noFill/>
                </a:ln>
                <a:solidFill>
                  <a:prstClr val="black"/>
                </a:solidFill>
                <a:effectLst/>
                <a:uLnTx/>
                <a:uFillTx/>
                <a:latin typeface="Arial"/>
                <a:ea typeface="黑体"/>
                <a:cs typeface="Arial"/>
                <a:sym typeface="Arial"/>
              </a:rPr>
              <a:t>trình</a:t>
            </a:r>
            <a:r>
              <a:rPr kumimoji="0" lang="en-US" sz="2800" b="0" i="0" u="none" strike="noStrike" kern="0" cap="none" spc="0" normalizeH="0" baseline="0" noProof="0" dirty="0">
                <a:ln>
                  <a:noFill/>
                </a:ln>
                <a:solidFill>
                  <a:prstClr val="black"/>
                </a:solidFill>
                <a:effectLst/>
                <a:uLnTx/>
                <a:uFillTx/>
                <a:latin typeface="Arial"/>
                <a:ea typeface="黑体"/>
                <a:cs typeface="Arial"/>
                <a:sym typeface="Arial"/>
              </a:rPr>
              <a:t> </a:t>
            </a:r>
            <a:r>
              <a:rPr kumimoji="0" lang="en-US" sz="2800" b="0" i="0" u="none" strike="noStrike" kern="0" cap="none" spc="0" normalizeH="0" baseline="0" noProof="0" dirty="0" err="1">
                <a:ln>
                  <a:noFill/>
                </a:ln>
                <a:solidFill>
                  <a:prstClr val="black"/>
                </a:solidFill>
                <a:effectLst/>
                <a:uLnTx/>
                <a:uFillTx/>
                <a:latin typeface="Arial"/>
                <a:ea typeface="黑体"/>
                <a:cs typeface="Arial"/>
                <a:sym typeface="Arial"/>
              </a:rPr>
              <a:t>bày</a:t>
            </a:r>
            <a:r>
              <a:rPr kumimoji="0" lang="en-US" sz="2800" b="0" i="0" u="none" strike="noStrike" kern="0" cap="none" spc="0" normalizeH="0" baseline="0" noProof="0" dirty="0">
                <a:ln>
                  <a:noFill/>
                </a:ln>
                <a:solidFill>
                  <a:prstClr val="black"/>
                </a:solidFill>
                <a:effectLst/>
                <a:uLnTx/>
                <a:uFillTx/>
                <a:latin typeface="Arial"/>
                <a:ea typeface="黑体"/>
                <a:cs typeface="Arial"/>
                <a:sym typeface="Arial"/>
              </a:rPr>
              <a:t> </a:t>
            </a:r>
            <a:r>
              <a:rPr kumimoji="0" lang="en-US" sz="2800" b="0" i="0" u="none" strike="noStrike" kern="0" cap="none" spc="0" normalizeH="0" baseline="0" noProof="0" dirty="0" err="1">
                <a:ln>
                  <a:noFill/>
                </a:ln>
                <a:solidFill>
                  <a:prstClr val="black"/>
                </a:solidFill>
                <a:effectLst/>
                <a:uLnTx/>
                <a:uFillTx/>
                <a:latin typeface="Arial"/>
                <a:ea typeface="黑体"/>
                <a:cs typeface="Arial"/>
                <a:sym typeface="Arial"/>
              </a:rPr>
              <a:t>của</a:t>
            </a:r>
            <a:r>
              <a:rPr kumimoji="0" lang="en-US" sz="2800" b="0" i="0" u="none" strike="noStrike" kern="0" cap="none" spc="0" normalizeH="0" baseline="0" noProof="0" dirty="0">
                <a:ln>
                  <a:noFill/>
                </a:ln>
                <a:solidFill>
                  <a:prstClr val="black"/>
                </a:solidFill>
                <a:effectLst/>
                <a:uLnTx/>
                <a:uFillTx/>
                <a:latin typeface="Arial"/>
                <a:ea typeface="黑体"/>
                <a:cs typeface="Arial"/>
                <a:sym typeface="Arial"/>
              </a:rPr>
              <a:t> </a:t>
            </a:r>
            <a:r>
              <a:rPr kumimoji="0" lang="en-US" sz="2800" b="0" i="0" u="none" strike="noStrike" kern="0" cap="none" spc="0" normalizeH="0" baseline="0" noProof="0" dirty="0" err="1">
                <a:ln>
                  <a:noFill/>
                </a:ln>
                <a:solidFill>
                  <a:prstClr val="black"/>
                </a:solidFill>
                <a:effectLst/>
                <a:uLnTx/>
                <a:uFillTx/>
                <a:latin typeface="Arial"/>
                <a:ea typeface="黑体"/>
                <a:cs typeface="Arial"/>
                <a:sym typeface="Arial"/>
              </a:rPr>
              <a:t>bạn</a:t>
            </a:r>
            <a:r>
              <a:rPr kumimoji="0" lang="en-US" sz="2800" b="0" i="0" u="none" strike="noStrike" kern="0" cap="none" spc="0" normalizeH="0" baseline="0" noProof="0" dirty="0">
                <a:ln>
                  <a:noFill/>
                </a:ln>
                <a:solidFill>
                  <a:prstClr val="black"/>
                </a:solidFill>
                <a:effectLst/>
                <a:uLnTx/>
                <a:uFillTx/>
                <a:latin typeface="Arial"/>
                <a:ea typeface="黑体"/>
                <a:cs typeface="Arial"/>
                <a:sym typeface="Arial"/>
              </a:rPr>
              <a:t>.</a:t>
            </a:r>
            <a:endParaRPr kumimoji="0" lang="en-US" sz="2400" b="0" i="0" u="none" strike="noStrike" kern="0" cap="none" spc="0" normalizeH="0" baseline="0" noProof="0" dirty="0">
              <a:ln>
                <a:noFill/>
              </a:ln>
              <a:solidFill>
                <a:prstClr val="black"/>
              </a:solidFill>
              <a:effectLst/>
              <a:uLnTx/>
              <a:uFillTx/>
              <a:latin typeface="Arial"/>
              <a:ea typeface="黑体"/>
              <a:cs typeface="+mn-cs"/>
            </a:endParaRPr>
          </a:p>
        </p:txBody>
      </p:sp>
      <p:sp>
        <p:nvSpPr>
          <p:cNvPr id="8" name="Rectangle 7">
            <a:extLst>
              <a:ext uri="{FF2B5EF4-FFF2-40B4-BE49-F238E27FC236}">
                <a16:creationId xmlns:a16="http://schemas.microsoft.com/office/drawing/2014/main" xmlns="" id="{1B843407-2035-4547-AD19-6BFD8C197BBB}"/>
              </a:ext>
            </a:extLst>
          </p:cNvPr>
          <p:cNvSpPr/>
          <p:nvPr/>
        </p:nvSpPr>
        <p:spPr>
          <a:xfrm>
            <a:off x="2106354" y="687198"/>
            <a:ext cx="7389618" cy="1107996"/>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solidFill>
                    <a:srgbClr val="0070C0"/>
                  </a:solidFill>
                </a:ln>
                <a:solidFill>
                  <a:srgbClr val="FF0000"/>
                </a:solidFill>
                <a:effectLst/>
                <a:uLnTx/>
                <a:uFillTx/>
                <a:latin typeface="Coiny" panose="02000903060500060000" pitchFamily="2" charset="0"/>
                <a:ea typeface="方正清刻本悦宋简体" panose="02000000000000000000" pitchFamily="2" charset="-122"/>
                <a:cs typeface="+mn-cs"/>
              </a:rPr>
              <a:t>Chia</a:t>
            </a:r>
            <a:r>
              <a:rPr kumimoji="0" lang="en-US" altLang="zh-CN" sz="6600" b="0" i="0" u="none" strike="noStrike" kern="1200" cap="none" spc="0" normalizeH="0" baseline="0" noProof="0" dirty="0">
                <a:ln>
                  <a:solidFill>
                    <a:prstClr val="white"/>
                  </a:solidFill>
                </a:ln>
                <a:solidFill>
                  <a:srgbClr val="FF0000"/>
                </a:solidFill>
                <a:effectLst/>
                <a:uLnTx/>
                <a:uFillTx/>
                <a:latin typeface="Coiny" panose="02000903060500060000" pitchFamily="2" charset="0"/>
                <a:ea typeface="方正清刻本悦宋简体" panose="02000000000000000000" pitchFamily="2" charset="-122"/>
                <a:cs typeface="+mn-cs"/>
              </a:rPr>
              <a:t> </a:t>
            </a:r>
            <a:r>
              <a:rPr kumimoji="0" lang="en-US" altLang="zh-CN" sz="6600" b="0" i="0" u="none" strike="noStrike" kern="1200" cap="none" spc="0" normalizeH="0" baseline="0" noProof="0" dirty="0" err="1">
                <a:ln>
                  <a:solidFill>
                    <a:srgbClr val="0070C0"/>
                  </a:solidFill>
                </a:ln>
                <a:solidFill>
                  <a:srgbClr val="FF0000"/>
                </a:solidFill>
                <a:effectLst/>
                <a:uLnTx/>
                <a:uFillTx/>
                <a:latin typeface="Coiny" panose="02000903060500060000" pitchFamily="2" charset="0"/>
                <a:ea typeface="方正清刻本悦宋简体" panose="02000000000000000000" pitchFamily="2" charset="-122"/>
                <a:cs typeface="+mn-cs"/>
              </a:rPr>
              <a:t>sẻ</a:t>
            </a:r>
            <a:endParaRPr kumimoji="0" lang="zh-CN" altLang="en-US" sz="6600" b="0" i="0" u="none" strike="noStrike" kern="1200" cap="none" spc="0" normalizeH="0" baseline="0" noProof="0" dirty="0">
              <a:ln>
                <a:solidFill>
                  <a:srgbClr val="0070C0"/>
                </a:solidFill>
              </a:ln>
              <a:solidFill>
                <a:srgbClr val="FF0000"/>
              </a:solidFill>
              <a:effectLst/>
              <a:uLnTx/>
              <a:uFillTx/>
              <a:latin typeface="Coiny" panose="02000903060500060000" pitchFamily="2" charset="0"/>
              <a:ea typeface="方正清刻本悦宋简体" panose="02000000000000000000" pitchFamily="2" charset="-122"/>
              <a:cs typeface="+mn-cs"/>
            </a:endParaRPr>
          </a:p>
        </p:txBody>
      </p:sp>
    </p:spTree>
    <p:extLst>
      <p:ext uri="{BB962C8B-B14F-4D97-AF65-F5344CB8AC3E}">
        <p14:creationId xmlns:p14="http://schemas.microsoft.com/office/powerpoint/2010/main" val="15587555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 fill="hold"/>
                                        <p:tgtEl>
                                          <p:spTgt spid="4"/>
                                        </p:tgtEl>
                                        <p:attrNameLst>
                                          <p:attrName>ppt_w</p:attrName>
                                        </p:attrNameLst>
                                      </p:cBhvr>
                                      <p:tavLst>
                                        <p:tav tm="0">
                                          <p:val>
                                            <p:fltVal val="0"/>
                                          </p:val>
                                        </p:tav>
                                        <p:tav tm="100000">
                                          <p:val>
                                            <p:strVal val="#ppt_w"/>
                                          </p:val>
                                        </p:tav>
                                      </p:tavLst>
                                    </p:anim>
                                    <p:anim calcmode="lin" valueType="num">
                                      <p:cBhvr>
                                        <p:cTn id="13" dur="300" fill="hold"/>
                                        <p:tgtEl>
                                          <p:spTgt spid="4"/>
                                        </p:tgtEl>
                                        <p:attrNameLst>
                                          <p:attrName>ppt_h</p:attrName>
                                        </p:attrNameLst>
                                      </p:cBhvr>
                                      <p:tavLst>
                                        <p:tav tm="0">
                                          <p:val>
                                            <p:fltVal val="0"/>
                                          </p:val>
                                        </p:tav>
                                        <p:tav tm="100000">
                                          <p:val>
                                            <p:strVal val="#ppt_h"/>
                                          </p:val>
                                        </p:tav>
                                      </p:tavLst>
                                    </p:anim>
                                    <p:anim calcmode="lin" valueType="num">
                                      <p:cBhvr>
                                        <p:cTn id="14" dur="300" fill="hold"/>
                                        <p:tgtEl>
                                          <p:spTgt spid="4"/>
                                        </p:tgtEl>
                                        <p:attrNameLst>
                                          <p:attrName>style.rotation</p:attrName>
                                        </p:attrNameLst>
                                      </p:cBhvr>
                                      <p:tavLst>
                                        <p:tav tm="0">
                                          <p:val>
                                            <p:fltVal val="90"/>
                                          </p:val>
                                        </p:tav>
                                        <p:tav tm="100000">
                                          <p:val>
                                            <p:fltVal val="0"/>
                                          </p:val>
                                        </p:tav>
                                      </p:tavLst>
                                    </p:anim>
                                    <p:animEffect transition="in" filter="fade">
                                      <p:cBhvr>
                                        <p:cTn id="15" dur="300"/>
                                        <p:tgtEl>
                                          <p:spTgt spid="4"/>
                                        </p:tgtEl>
                                      </p:cBhvr>
                                    </p:animEffect>
                                  </p:childTnLst>
                                </p:cTn>
                              </p:par>
                            </p:childTnLst>
                          </p:cTn>
                        </p:par>
                        <p:par>
                          <p:cTn id="16" fill="hold">
                            <p:stCondLst>
                              <p:cond delay="800"/>
                            </p:stCondLst>
                            <p:childTnLst>
                              <p:par>
                                <p:cTn id="17" presetID="31"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300" fill="hold"/>
                                        <p:tgtEl>
                                          <p:spTgt spid="5"/>
                                        </p:tgtEl>
                                        <p:attrNameLst>
                                          <p:attrName>ppt_w</p:attrName>
                                        </p:attrNameLst>
                                      </p:cBhvr>
                                      <p:tavLst>
                                        <p:tav tm="0">
                                          <p:val>
                                            <p:fltVal val="0"/>
                                          </p:val>
                                        </p:tav>
                                        <p:tav tm="100000">
                                          <p:val>
                                            <p:strVal val="#ppt_w"/>
                                          </p:val>
                                        </p:tav>
                                      </p:tavLst>
                                    </p:anim>
                                    <p:anim calcmode="lin" valueType="num">
                                      <p:cBhvr>
                                        <p:cTn id="20" dur="300" fill="hold"/>
                                        <p:tgtEl>
                                          <p:spTgt spid="5"/>
                                        </p:tgtEl>
                                        <p:attrNameLst>
                                          <p:attrName>ppt_h</p:attrName>
                                        </p:attrNameLst>
                                      </p:cBhvr>
                                      <p:tavLst>
                                        <p:tav tm="0">
                                          <p:val>
                                            <p:fltVal val="0"/>
                                          </p:val>
                                        </p:tav>
                                        <p:tav tm="100000">
                                          <p:val>
                                            <p:strVal val="#ppt_h"/>
                                          </p:val>
                                        </p:tav>
                                      </p:tavLst>
                                    </p:anim>
                                    <p:anim calcmode="lin" valueType="num">
                                      <p:cBhvr>
                                        <p:cTn id="21" dur="300" fill="hold"/>
                                        <p:tgtEl>
                                          <p:spTgt spid="5"/>
                                        </p:tgtEl>
                                        <p:attrNameLst>
                                          <p:attrName>style.rotation</p:attrName>
                                        </p:attrNameLst>
                                      </p:cBhvr>
                                      <p:tavLst>
                                        <p:tav tm="0">
                                          <p:val>
                                            <p:fltVal val="90"/>
                                          </p:val>
                                        </p:tav>
                                        <p:tav tm="100000">
                                          <p:val>
                                            <p:fltVal val="0"/>
                                          </p:val>
                                        </p:tav>
                                      </p:tavLst>
                                    </p:anim>
                                    <p:animEffect transition="in" filter="fade">
                                      <p:cBhvr>
                                        <p:cTn id="22" dur="300"/>
                                        <p:tgtEl>
                                          <p:spTgt spid="5"/>
                                        </p:tgtEl>
                                      </p:cBhvr>
                                    </p:animEffect>
                                  </p:childTnLst>
                                </p:cTn>
                              </p:par>
                            </p:childTnLst>
                          </p:cTn>
                        </p:par>
                        <p:par>
                          <p:cTn id="23" fill="hold">
                            <p:stCondLst>
                              <p:cond delay="1100"/>
                            </p:stCondLst>
                            <p:childTnLst>
                              <p:par>
                                <p:cTn id="24" presetID="2" presetClass="entr" presetSubtype="9"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0-#ppt_h/2"/>
                                          </p:val>
                                        </p:tav>
                                        <p:tav tm="100000">
                                          <p:val>
                                            <p:strVal val="#ppt_y"/>
                                          </p:val>
                                        </p:tav>
                                      </p:tavLst>
                                    </p:anim>
                                  </p:childTnLst>
                                </p:cTn>
                              </p:par>
                              <p:par>
                                <p:cTn id="28" presetID="2" presetClass="entr" presetSubtype="8" fill="hold" grpId="0" nodeType="withEffect">
                                  <p:stCondLst>
                                    <p:cond delay="40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par>
                                <p:cTn id="32" presetID="2" presetClass="entr" presetSubtype="4" fill="hold" grpId="0" nodeType="withEffect">
                                  <p:stCondLst>
                                    <p:cond delay="50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autoUpdateAnimBg="0"/>
      <p:bldP spid="5" grpId="0" autoUpdateAnimBg="0"/>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
          <p:cNvPicPr>
            <a:picLocks noChangeAspect="1"/>
          </p:cNvPicPr>
          <p:nvPr/>
        </p:nvPicPr>
        <p:blipFill>
          <a:blip r:embed="rId4">
            <a:lum bright="-6000" contrast="12000"/>
          </a:blip>
          <a:stretch>
            <a:fillRect/>
          </a:stretch>
        </p:blipFill>
        <p:spPr>
          <a:xfrm>
            <a:off x="635" y="897255"/>
            <a:ext cx="5883910" cy="5960745"/>
          </a:xfrm>
          <a:prstGeom prst="rect">
            <a:avLst/>
          </a:prstGeom>
        </p:spPr>
      </p:pic>
      <p:pic>
        <p:nvPicPr>
          <p:cNvPr id="5" name="图片 4" descr="5"/>
          <p:cNvPicPr>
            <a:picLocks noChangeAspect="1"/>
          </p:cNvPicPr>
          <p:nvPr/>
        </p:nvPicPr>
        <p:blipFill>
          <a:blip r:embed="rId5">
            <a:lum bright="-6000" contrast="12000"/>
          </a:blip>
          <a:stretch>
            <a:fillRect/>
          </a:stretch>
        </p:blipFill>
        <p:spPr>
          <a:xfrm>
            <a:off x="3905250" y="5121275"/>
            <a:ext cx="8286750" cy="1736725"/>
          </a:xfrm>
          <a:prstGeom prst="rect">
            <a:avLst/>
          </a:prstGeom>
        </p:spPr>
      </p:pic>
      <p:pic>
        <p:nvPicPr>
          <p:cNvPr id="22" name="图片 21" descr="6"/>
          <p:cNvPicPr>
            <a:picLocks noChangeAspect="1"/>
          </p:cNvPicPr>
          <p:nvPr/>
        </p:nvPicPr>
        <p:blipFill>
          <a:blip r:embed="rId6">
            <a:lum bright="-6000" contrast="12000"/>
          </a:blip>
          <a:srcRect b="8180"/>
          <a:stretch>
            <a:fillRect/>
          </a:stretch>
        </p:blipFill>
        <p:spPr>
          <a:xfrm flipH="1">
            <a:off x="7782560" y="3496310"/>
            <a:ext cx="4409440" cy="3361690"/>
          </a:xfrm>
          <a:prstGeom prst="rect">
            <a:avLst/>
          </a:prstGeom>
        </p:spPr>
      </p:pic>
      <p:sp>
        <p:nvSpPr>
          <p:cNvPr id="6" name="Rectangle: Rounded Corners 5">
            <a:extLst>
              <a:ext uri="{FF2B5EF4-FFF2-40B4-BE49-F238E27FC236}">
                <a16:creationId xmlns:a16="http://schemas.microsoft.com/office/drawing/2014/main" xmlns="" id="{B4B0FA99-29F2-443F-831B-88A682F7F969}"/>
              </a:ext>
            </a:extLst>
          </p:cNvPr>
          <p:cNvSpPr/>
          <p:nvPr/>
        </p:nvSpPr>
        <p:spPr>
          <a:xfrm>
            <a:off x="352425" y="381001"/>
            <a:ext cx="11534775" cy="63150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36号-正文宋楷"/>
              <a:cs typeface="+mn-cs"/>
            </a:endParaRPr>
          </a:p>
        </p:txBody>
      </p:sp>
      <p:sp>
        <p:nvSpPr>
          <p:cNvPr id="9" name="Rounded Rectangle 12">
            <a:extLst>
              <a:ext uri="{FF2B5EF4-FFF2-40B4-BE49-F238E27FC236}">
                <a16:creationId xmlns:a16="http://schemas.microsoft.com/office/drawing/2014/main" xmlns="" id="{078578A2-974E-4A08-8A25-F03FBCC07CC8}"/>
              </a:ext>
            </a:extLst>
          </p:cNvPr>
          <p:cNvSpPr/>
          <p:nvPr/>
        </p:nvSpPr>
        <p:spPr>
          <a:xfrm>
            <a:off x="820487" y="1472706"/>
            <a:ext cx="10714287" cy="4460796"/>
          </a:xfrm>
          <a:prstGeom prst="roundRect">
            <a:avLst/>
          </a:prstGeom>
          <a:solidFill>
            <a:srgbClr val="ED7D31">
              <a:lumMod val="20000"/>
              <a:lumOff val="80000"/>
            </a:srgbClr>
          </a:solidFill>
          <a:ln w="28575">
            <a:solidFill>
              <a:sysClr val="window" lastClr="FFFFFF"/>
            </a:solidFill>
          </a:ln>
          <a:effectLst>
            <a:outerShdw blurRad="50800" dist="38100" dir="2700000" algn="tl" rotWithShape="0">
              <a:prstClr val="black">
                <a:alpha val="40000"/>
              </a:prstClr>
            </a:outerShdw>
          </a:effectLst>
        </p:spPr>
        <p:txBody>
          <a:bodyPr wrap="square">
            <a:spAutoFit/>
          </a:bodyPr>
          <a:lstStyle/>
          <a:p>
            <a:pPr lvl="0" algn="just">
              <a:defRPr/>
            </a:pPr>
            <a:r>
              <a:rPr lang="vi-VN" sz="3200" kern="0" dirty="0">
                <a:solidFill>
                  <a:prstClr val="black"/>
                </a:solidFill>
                <a:latin typeface="Calibri" panose="020F0502020204030204" pitchFamily="34" charset="0"/>
                <a:ea typeface="黑体"/>
                <a:cs typeface="Calibri" panose="020F0502020204030204" pitchFamily="34" charset="0"/>
                <a:sym typeface="Arial"/>
              </a:rPr>
              <a:t>Em rất yêu và tự hào về vẻ đẹp của quê hương, đất nước ta. Bởi mỗi cảnh đẹp của đất nước ta đều vô cùng ý nghĩa. Những địa danh lịch sử nổi tiếng gắn liền với những nét đặc sắc về hình thể, cảnh trí, văn hóa và bức tranh phong cảnh. Những cánh đồng bát ngát, trù phú hứa hẹn một mùa bội thu. Hay phong cảnh xứ Huế, đường vào quê Bác nên thơ, hữu tình. Mõi cảnh đẹp đều chiếm một vị trí trong trái tim em với đầy tình yêu và lòng tự hào. </a:t>
            </a:r>
            <a:endParaRPr kumimoji="0" lang="vi-VN" sz="3200" b="0" i="0" u="none" strike="noStrike" kern="0" cap="none" spc="0" normalizeH="0" baseline="0" noProof="0" dirty="0">
              <a:ln>
                <a:noFill/>
              </a:ln>
              <a:solidFill>
                <a:prstClr val="black"/>
              </a:solidFill>
              <a:effectLst/>
              <a:uLnTx/>
              <a:uFillTx/>
              <a:latin typeface="Calibri" panose="020F0502020204030204" pitchFamily="34" charset="0"/>
              <a:ea typeface="黑体"/>
              <a:cs typeface="Calibri" panose="020F0502020204030204" pitchFamily="34" charset="0"/>
              <a:sym typeface="Arial"/>
            </a:endParaRPr>
          </a:p>
        </p:txBody>
      </p:sp>
      <p:pic>
        <p:nvPicPr>
          <p:cNvPr id="10" name="Picture 9">
            <a:extLst>
              <a:ext uri="{FF2B5EF4-FFF2-40B4-BE49-F238E27FC236}">
                <a16:creationId xmlns:a16="http://schemas.microsoft.com/office/drawing/2014/main" xmlns="" id="{A9ADACEB-C348-4FDD-864F-4011B982F57F}"/>
              </a:ext>
            </a:extLst>
          </p:cNvPr>
          <p:cNvPicPr>
            <a:picLocks noChangeAspect="1"/>
          </p:cNvPicPr>
          <p:nvPr/>
        </p:nvPicPr>
        <p:blipFill>
          <a:blip r:embed="rId7"/>
          <a:stretch>
            <a:fillRect/>
          </a:stretch>
        </p:blipFill>
        <p:spPr>
          <a:xfrm>
            <a:off x="4551284" y="727295"/>
            <a:ext cx="3279932" cy="774259"/>
          </a:xfrm>
          <a:prstGeom prst="rect">
            <a:avLst/>
          </a:prstGeom>
        </p:spPr>
      </p:pic>
    </p:spTree>
    <p:custDataLst>
      <p:tags r:id="rId1"/>
    </p:custDataLst>
    <p:extLst>
      <p:ext uri="{BB962C8B-B14F-4D97-AF65-F5344CB8AC3E}">
        <p14:creationId xmlns:p14="http://schemas.microsoft.com/office/powerpoint/2010/main" val="31956204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xmlns=""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3" name="Picture 2" descr="A picture containing text, indoor&#10;&#10;Description automatically generated">
            <a:extLst>
              <a:ext uri="{FF2B5EF4-FFF2-40B4-BE49-F238E27FC236}">
                <a16:creationId xmlns:a16="http://schemas.microsoft.com/office/drawing/2014/main" xmlns="" id="{789A8514-FAF3-447C-BCE8-D99CCAA0D0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4810" y="2637508"/>
            <a:ext cx="5278633" cy="1754002"/>
          </a:xfrm>
          <a:prstGeom prst="rect">
            <a:avLst/>
          </a:prstGeom>
        </p:spPr>
      </p:pic>
    </p:spTree>
    <p:extLst>
      <p:ext uri="{BB962C8B-B14F-4D97-AF65-F5344CB8AC3E}">
        <p14:creationId xmlns:p14="http://schemas.microsoft.com/office/powerpoint/2010/main" val="18224595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26" presetClass="emph" presetSubtype="0" repeatCount="indefinite" fill="hold" grpId="1" nodeType="withEffect">
                                  <p:stCondLst>
                                    <p:cond delay="0"/>
                                  </p:stCondLst>
                                  <p:endCondLst>
                                    <p:cond evt="onNext" delay="0">
                                      <p:tgtEl>
                                        <p:sldTgt/>
                                      </p:tgtEl>
                                    </p:cond>
                                  </p:endCondLst>
                                  <p:childTnLst>
                                    <p:animEffect transition="out" filter="fade">
                                      <p:cBhvr>
                                        <p:cTn id="17" dur="1000" tmFilter="0, 0; .2, .5; .8, .5; 1, 0"/>
                                        <p:tgtEl>
                                          <p:spTgt spid="5"/>
                                        </p:tgtEl>
                                      </p:cBhvr>
                                    </p:animEffect>
                                    <p:animScale>
                                      <p:cBhvr>
                                        <p:cTn id="1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3.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4.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5.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6.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字魂36号-正文宋楷"/>
        <a:ea typeface="字魂36号-正文宋楷"/>
        <a:cs typeface=""/>
      </a:majorFont>
      <a:minorFont>
        <a:latin typeface="字魂36号-正文宋楷"/>
        <a:ea typeface="字魂36号-正文宋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31</TotalTime>
  <Words>320</Words>
  <Application>Microsoft Office PowerPoint</Application>
  <PresentationFormat>Custom</PresentationFormat>
  <Paragraphs>23</Paragraphs>
  <Slides>9</Slides>
  <Notes>7</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14</cp:revision>
  <dcterms:created xsi:type="dcterms:W3CDTF">2023-01-04T07:27:20Z</dcterms:created>
  <dcterms:modified xsi:type="dcterms:W3CDTF">2025-03-17T06:15:24Z</dcterms:modified>
</cp:coreProperties>
</file>