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8" r:id="rId2"/>
  </p:sldMasterIdLst>
  <p:sldIdLst>
    <p:sldId id="317" r:id="rId3"/>
    <p:sldId id="264" r:id="rId4"/>
    <p:sldId id="298" r:id="rId5"/>
    <p:sldId id="31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174"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17AB30-01D2-4DCF-A8FE-07D86B79035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B96B50F6-60B9-4246-AFFB-CA24546FC2A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C597943-2E3D-4243-AF39-7E9E4AC4D081}"/>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5" name="Footer Placeholder 4">
            <a:extLst>
              <a:ext uri="{FF2B5EF4-FFF2-40B4-BE49-F238E27FC236}">
                <a16:creationId xmlns="" xmlns:a16="http://schemas.microsoft.com/office/drawing/2014/main" id="{9EEA0737-D3C0-4343-89EC-DCDFD3CE3BFA}"/>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85781EC-853A-4B66-86DA-37A9146287ED}"/>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7144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C07958-8382-42EC-BDA4-2C70A1E3D5A6}"/>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F3A6F92-79A7-4EE7-AAC1-C42A399A0DC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A0F738-F602-4033-8FB5-CC4011307585}"/>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5" name="Footer Placeholder 4">
            <a:extLst>
              <a:ext uri="{FF2B5EF4-FFF2-40B4-BE49-F238E27FC236}">
                <a16:creationId xmlns="" xmlns:a16="http://schemas.microsoft.com/office/drawing/2014/main" id="{7A9FF86A-90F1-42C1-B5C1-125A6AB8D61D}"/>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C1BD4D6C-E18F-4854-AD5A-D697C9A78BD5}"/>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142662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20453D2-38AB-437D-BDEF-2BF6794F8AF4}"/>
              </a:ext>
            </a:extLst>
          </p:cNvPr>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7E9B5C1-CB62-400E-A246-5922BCAB5B9E}"/>
              </a:ext>
            </a:extLst>
          </p:cNvPr>
          <p:cNvSpPr>
            <a:spLocks noGrp="1"/>
          </p:cNvSpPr>
          <p:nvPr>
            <p:ph type="body" orient="vert" idx="1"/>
          </p:nvPr>
        </p:nvSpPr>
        <p:spPr>
          <a:xfrm>
            <a:off x="838203"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6F3C26F-C18D-4F9D-A196-A23603AED5C3}"/>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5" name="Footer Placeholder 4">
            <a:extLst>
              <a:ext uri="{FF2B5EF4-FFF2-40B4-BE49-F238E27FC236}">
                <a16:creationId xmlns="" xmlns:a16="http://schemas.microsoft.com/office/drawing/2014/main" id="{0DFE7142-B9C7-42B7-B379-08819224E845}"/>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DFFFE077-DAC4-430A-AC1B-33CD75F9960D}"/>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1494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143070-BE64-480D-A14C-7BB977767242}" type="datetimeFigureOut">
              <a:rPr lang="en-US" smtClean="0"/>
              <a:t>26/02/2025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41206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43070-BE64-480D-A14C-7BB977767242}" type="datetimeFigureOut">
              <a:rPr lang="en-US" smtClean="0"/>
              <a:t>26/02/2025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643397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43070-BE64-480D-A14C-7BB977767242}" type="datetimeFigureOut">
              <a:rPr lang="en-US" smtClean="0"/>
              <a:t>26/02/2025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898647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143070-BE64-480D-A14C-7BB977767242}" type="datetimeFigureOut">
              <a:rPr lang="en-US" smtClean="0"/>
              <a:t>26/02/2025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389560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143070-BE64-480D-A14C-7BB977767242}" type="datetimeFigureOut">
              <a:rPr lang="en-US" smtClean="0"/>
              <a:t>26/02/2025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435644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143070-BE64-480D-A14C-7BB977767242}" type="datetimeFigureOut">
              <a:rPr lang="en-US" smtClean="0"/>
              <a:t>26/02/2025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558693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43070-BE64-480D-A14C-7BB977767242}" type="datetimeFigureOut">
              <a:rPr lang="en-US" smtClean="0"/>
              <a:t>26/02/2025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3037516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43070-BE64-480D-A14C-7BB977767242}" type="datetimeFigureOut">
              <a:rPr lang="en-US" smtClean="0"/>
              <a:t>26/02/2025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42397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777128-1AC3-40CE-8EBD-87B4C13BEF96}"/>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A72CBC7-2CE9-433D-A05C-B7CE94611B3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0813BE2-79FA-4D1A-8982-E3ED711FE588}"/>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5" name="Footer Placeholder 4">
            <a:extLst>
              <a:ext uri="{FF2B5EF4-FFF2-40B4-BE49-F238E27FC236}">
                <a16:creationId xmlns="" xmlns:a16="http://schemas.microsoft.com/office/drawing/2014/main" id="{83902B0E-E1EC-4959-A817-B487B2D37D25}"/>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50C1817-32E6-4184-B6BB-E2BE0C539A33}"/>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3188481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43070-BE64-480D-A14C-7BB977767242}" type="datetimeFigureOut">
              <a:rPr lang="en-US" smtClean="0"/>
              <a:t>26/02/2025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1257760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43070-BE64-480D-A14C-7BB977767242}" type="datetimeFigureOut">
              <a:rPr lang="en-US" smtClean="0"/>
              <a:t>26/02/2025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657849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5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5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143070-BE64-480D-A14C-7BB977767242}" type="datetimeFigureOut">
              <a:rPr lang="en-US" smtClean="0"/>
              <a:t>26/02/2025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380463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BB35AA-E442-492D-A909-33A92A210FB4}"/>
              </a:ext>
            </a:extLst>
          </p:cNvPr>
          <p:cNvSpPr>
            <a:spLocks noGrp="1"/>
          </p:cNvSpPr>
          <p:nvPr>
            <p:ph type="title"/>
          </p:nvPr>
        </p:nvSpPr>
        <p:spPr>
          <a:xfrm>
            <a:off x="831851" y="1709744"/>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CE52A4E-CE13-4F2C-A9A8-6BC4280CB0BF}"/>
              </a:ext>
            </a:extLst>
          </p:cNvPr>
          <p:cNvSpPr>
            <a:spLocks noGrp="1"/>
          </p:cNvSpPr>
          <p:nvPr>
            <p:ph type="body" idx="1"/>
          </p:nvPr>
        </p:nvSpPr>
        <p:spPr>
          <a:xfrm>
            <a:off x="831851" y="4589469"/>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97729B6-9D01-48F7-A4C5-1C26C51868D6}"/>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5" name="Footer Placeholder 4">
            <a:extLst>
              <a:ext uri="{FF2B5EF4-FFF2-40B4-BE49-F238E27FC236}">
                <a16:creationId xmlns="" xmlns:a16="http://schemas.microsoft.com/office/drawing/2014/main" id="{D1B00FD5-4DCA-49EF-8D18-492DE319D4AD}"/>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1FA2769-E9F2-474F-AF2C-A1056B43D3D1}"/>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4007032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52D0AA-9DE5-46FD-A1D6-BBEFAB49C05E}"/>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AE73D29-EF8D-4A45-9000-67F50DC9D36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74D1583-8751-4D16-BBDE-5A148037590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894DA70-5D94-4F00-BF35-6F0C01C76927}"/>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6" name="Footer Placeholder 5">
            <a:extLst>
              <a:ext uri="{FF2B5EF4-FFF2-40B4-BE49-F238E27FC236}">
                <a16:creationId xmlns="" xmlns:a16="http://schemas.microsoft.com/office/drawing/2014/main" id="{2A036578-2472-44B3-B18B-6D58A50189C5}"/>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C784B0FA-3B7E-49DD-99BE-5C78FF1D1041}"/>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603898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10980-1464-4AE2-90A7-38B3BF160835}"/>
              </a:ext>
            </a:extLst>
          </p:cNvPr>
          <p:cNvSpPr>
            <a:spLocks noGrp="1"/>
          </p:cNvSpPr>
          <p:nvPr>
            <p:ph type="title"/>
          </p:nvPr>
        </p:nvSpPr>
        <p:spPr>
          <a:xfrm>
            <a:off x="839788" y="365129"/>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EB1D4E0E-79DD-44D8-9094-B33D429DDCA8}"/>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734452C4-B6AC-4248-8EE3-3354214FEF6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488B2C4-171A-4E16-B5E4-98CD94BE588B}"/>
              </a:ext>
            </a:extLst>
          </p:cNvPr>
          <p:cNvSpPr>
            <a:spLocks noGrp="1"/>
          </p:cNvSpPr>
          <p:nvPr>
            <p:ph type="body" sz="quarter" idx="3"/>
          </p:nvPr>
        </p:nvSpPr>
        <p:spPr>
          <a:xfrm>
            <a:off x="6172203"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F65995C-B8BD-4098-94DE-D9822A433573}"/>
              </a:ext>
            </a:extLst>
          </p:cNvPr>
          <p:cNvSpPr>
            <a:spLocks noGrp="1"/>
          </p:cNvSpPr>
          <p:nvPr>
            <p:ph sz="quarter" idx="4"/>
          </p:nvPr>
        </p:nvSpPr>
        <p:spPr>
          <a:xfrm>
            <a:off x="6172203"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82D12B3-BE9D-4892-937E-5DBDCC479E68}"/>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8" name="Footer Placeholder 7">
            <a:extLst>
              <a:ext uri="{FF2B5EF4-FFF2-40B4-BE49-F238E27FC236}">
                <a16:creationId xmlns="" xmlns:a16="http://schemas.microsoft.com/office/drawing/2014/main" id="{A9D1E4F5-B676-4473-8BF6-8D1694BC8342}"/>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7BB1E7DF-EA18-4CA0-9AF4-C631A6B9D394}"/>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64314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389B5F-3BA6-4F69-A303-EAD02018387B}"/>
              </a:ext>
            </a:extLst>
          </p:cNvPr>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25EE6725-B872-42E8-BD7E-472E1961FA44}"/>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4" name="Footer Placeholder 3">
            <a:extLst>
              <a:ext uri="{FF2B5EF4-FFF2-40B4-BE49-F238E27FC236}">
                <a16:creationId xmlns="" xmlns:a16="http://schemas.microsoft.com/office/drawing/2014/main" id="{2683D10A-C033-4D7A-8D9B-AF816EC3BA5C}"/>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46055B24-44EE-4841-BD54-73544A597F86}"/>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897122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DDCB324-F7EC-4A4A-8096-2234F2E3AFF0}"/>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3" name="Footer Placeholder 2">
            <a:extLst>
              <a:ext uri="{FF2B5EF4-FFF2-40B4-BE49-F238E27FC236}">
                <a16:creationId xmlns="" xmlns:a16="http://schemas.microsoft.com/office/drawing/2014/main" id="{E5104C3D-81AF-45B2-815B-51B436526095}"/>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2F41262A-0001-432E-AB15-4CAE5DE91424}"/>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39787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3B581C-548E-4913-82B7-E0CFD047263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D2A36C6-F694-4403-A2BD-EAE2F785A88D}"/>
              </a:ext>
            </a:extLst>
          </p:cNvPr>
          <p:cNvSpPr>
            <a:spLocks noGrp="1"/>
          </p:cNvSpPr>
          <p:nvPr>
            <p:ph idx="1"/>
          </p:nvPr>
        </p:nvSpPr>
        <p:spPr>
          <a:xfrm>
            <a:off x="5183188" y="987431"/>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CD2274A-15AD-4B0D-920A-B83A88B2739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63249AD-3A12-4226-8F03-04A26E4BE6D6}"/>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6" name="Footer Placeholder 5">
            <a:extLst>
              <a:ext uri="{FF2B5EF4-FFF2-40B4-BE49-F238E27FC236}">
                <a16:creationId xmlns="" xmlns:a16="http://schemas.microsoft.com/office/drawing/2014/main" id="{4642FD09-62A2-422C-B38B-5E9F27E32BDD}"/>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D4ED03E4-7280-4553-A80F-A43D6E3077DE}"/>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228229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029958-3E80-453A-B1F0-1400CF7B248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512B79E-CDD8-4F37-8426-1C4B22D3C3BC}"/>
              </a:ext>
            </a:extLst>
          </p:cNvPr>
          <p:cNvSpPr>
            <a:spLocks noGrp="1"/>
          </p:cNvSpPr>
          <p:nvPr>
            <p:ph type="pic" idx="1"/>
          </p:nvPr>
        </p:nvSpPr>
        <p:spPr>
          <a:xfrm>
            <a:off x="5183188" y="987431"/>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8FA6FD6E-2F9E-477C-9766-DC3EC2ADAA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F2DCCE2-B7FA-4FBC-98F9-83FC1C3276E7}"/>
              </a:ext>
            </a:extLst>
          </p:cNvPr>
          <p:cNvSpPr>
            <a:spLocks noGrp="1"/>
          </p:cNvSpPr>
          <p:nvPr>
            <p:ph type="dt" sz="half" idx="10"/>
          </p:nvPr>
        </p:nvSpPr>
        <p:spPr>
          <a:xfrm>
            <a:off x="838200" y="6356356"/>
            <a:ext cx="2743200" cy="365125"/>
          </a:xfrm>
          <a:prstGeom prst="rect">
            <a:avLst/>
          </a:prstGeom>
        </p:spPr>
        <p:txBody>
          <a:bodyPr/>
          <a:lstStyle/>
          <a:p>
            <a:fld id="{2A143070-BE64-480D-A14C-7BB977767242}" type="datetimeFigureOut">
              <a:rPr lang="en-US" smtClean="0"/>
              <a:t>26/02/2025</a:t>
            </a:fld>
            <a:endParaRPr lang="en-US"/>
          </a:p>
        </p:txBody>
      </p:sp>
      <p:sp>
        <p:nvSpPr>
          <p:cNvPr id="6" name="Footer Placeholder 5">
            <a:extLst>
              <a:ext uri="{FF2B5EF4-FFF2-40B4-BE49-F238E27FC236}">
                <a16:creationId xmlns="" xmlns:a16="http://schemas.microsoft.com/office/drawing/2014/main" id="{502B98D6-34CA-4A2F-A3C8-30FA18B851C7}"/>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7B061605-B6E8-4CBE-AF5D-709009FC541E}"/>
              </a:ext>
            </a:extLst>
          </p:cNvPr>
          <p:cNvSpPr>
            <a:spLocks noGrp="1"/>
          </p:cNvSpPr>
          <p:nvPr>
            <p:ph type="sldNum" sz="quarter" idx="12"/>
          </p:nvPr>
        </p:nvSpPr>
        <p:spPr>
          <a:xfrm>
            <a:off x="8610600" y="6356356"/>
            <a:ext cx="2743200" cy="365125"/>
          </a:xfrm>
          <a:prstGeom prst="rect">
            <a:avLst/>
          </a:prstGeom>
        </p:spPr>
        <p:txBody>
          <a:bodyPr/>
          <a:lstStyle/>
          <a:p>
            <a:fld id="{377EA0BE-AAF0-4D99-B9BE-8A9C94984DF9}" type="slidenum">
              <a:rPr lang="en-US" smtClean="0"/>
              <a:t>‹#›</a:t>
            </a:fld>
            <a:endParaRPr lang="en-US"/>
          </a:p>
        </p:txBody>
      </p:sp>
    </p:spTree>
    <p:extLst>
      <p:ext uri="{BB962C8B-B14F-4D97-AF65-F5344CB8AC3E}">
        <p14:creationId xmlns:p14="http://schemas.microsoft.com/office/powerpoint/2010/main" val="394067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 xmlns:a16="http://schemas.microsoft.com/office/drawing/2014/main" id="{B38F3D0E-B885-49E0-A009-99D9FC346C3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569" b="11342"/>
          <a:stretch/>
        </p:blipFill>
        <p:spPr>
          <a:xfrm>
            <a:off x="0" y="1"/>
            <a:ext cx="12192000" cy="6838950"/>
          </a:xfrm>
          <a:prstGeom prst="rect">
            <a:avLst/>
          </a:prstGeom>
        </p:spPr>
      </p:pic>
      <p:pic>
        <p:nvPicPr>
          <p:cNvPr id="8" name="Picture 7" descr="A picture containing shape&#10;&#10;Description automatically generated">
            <a:extLst>
              <a:ext uri="{FF2B5EF4-FFF2-40B4-BE49-F238E27FC236}">
                <a16:creationId xmlns="" xmlns:a16="http://schemas.microsoft.com/office/drawing/2014/main" id="{842DA862-2A2A-449F-B3DA-EA903A78812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71648" y="257174"/>
            <a:ext cx="1323975" cy="1323974"/>
          </a:xfrm>
          <a:prstGeom prst="rect">
            <a:avLst/>
          </a:prstGeom>
        </p:spPr>
      </p:pic>
    </p:spTree>
    <p:extLst>
      <p:ext uri="{BB962C8B-B14F-4D97-AF65-F5344CB8AC3E}">
        <p14:creationId xmlns:p14="http://schemas.microsoft.com/office/powerpoint/2010/main" val="2029902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3ACCB-5E82-4948-A942-22C407CE3DF3}" type="datetimeFigureOut">
              <a:rPr lang="en-US" smtClean="0"/>
              <a:t>26/02/2025</a:t>
            </a:fld>
            <a:endParaRPr lang="en-US"/>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E3AF0-DC94-421B-9A4C-65DC27B35B2A}" type="slidenum">
              <a:rPr lang="en-US" smtClean="0"/>
              <a:t>‹#›</a:t>
            </a:fld>
            <a:endParaRPr lang="en-US"/>
          </a:p>
        </p:txBody>
      </p:sp>
      <p:pic>
        <p:nvPicPr>
          <p:cNvPr id="7" name="Picture 6">
            <a:extLst>
              <a:ext uri="{FF2B5EF4-FFF2-40B4-BE49-F238E27FC236}">
                <a16:creationId xmlns="" xmlns:a16="http://schemas.microsoft.com/office/drawing/2014/main" id="{B38F3D0E-B885-49E0-A009-99D9FC346C3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569" b="11342"/>
          <a:stretch/>
        </p:blipFill>
        <p:spPr>
          <a:xfrm>
            <a:off x="0" y="1"/>
            <a:ext cx="12192000" cy="6838950"/>
          </a:xfrm>
          <a:prstGeom prst="rect">
            <a:avLst/>
          </a:prstGeom>
        </p:spPr>
      </p:pic>
      <p:pic>
        <p:nvPicPr>
          <p:cNvPr id="8" name="Picture 7" descr="A picture containing shape&#10;&#10;Description automatically generated">
            <a:extLst>
              <a:ext uri="{FF2B5EF4-FFF2-40B4-BE49-F238E27FC236}">
                <a16:creationId xmlns="" xmlns:a16="http://schemas.microsoft.com/office/drawing/2014/main" id="{842DA862-2A2A-449F-B3DA-EA903A78812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71648" y="257174"/>
            <a:ext cx="1323975" cy="1323974"/>
          </a:xfrm>
          <a:prstGeom prst="rect">
            <a:avLst/>
          </a:prstGeom>
        </p:spPr>
      </p:pic>
    </p:spTree>
    <p:extLst>
      <p:ext uri="{BB962C8B-B14F-4D97-AF65-F5344CB8AC3E}">
        <p14:creationId xmlns:p14="http://schemas.microsoft.com/office/powerpoint/2010/main" val="47624101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7" y="4"/>
            <a:ext cx="12176095" cy="6832109"/>
          </a:xfrm>
          <a:prstGeom prst="rect">
            <a:avLst/>
          </a:prstGeom>
        </p:spPr>
      </p:pic>
      <p:sp>
        <p:nvSpPr>
          <p:cNvPr id="4" name="Rectangle 3">
            <a:extLst>
              <a:ext uri="{FF2B5EF4-FFF2-40B4-BE49-F238E27FC236}">
                <a16:creationId xmlns="" xmlns:a16="http://schemas.microsoft.com/office/drawing/2014/main" id="{6F87CAA1-2A30-15DE-46EF-BC77529C41F0}"/>
              </a:ext>
            </a:extLst>
          </p:cNvPr>
          <p:cNvSpPr>
            <a:spLocks noChangeArrowheads="1"/>
          </p:cNvSpPr>
          <p:nvPr/>
        </p:nvSpPr>
        <p:spPr bwMode="auto">
          <a:xfrm>
            <a:off x="1998791" y="1282339"/>
            <a:ext cx="8194420" cy="45491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88"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88"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 xmlns:a16="http://schemas.microsoft.com/office/drawing/2014/main" id="{9C042B2C-75C6-02A5-EC11-D148A90624DC}"/>
              </a:ext>
            </a:extLst>
          </p:cNvPr>
          <p:cNvSpPr/>
          <p:nvPr/>
        </p:nvSpPr>
        <p:spPr>
          <a:xfrm>
            <a:off x="1820876" y="3935110"/>
            <a:ext cx="8550263" cy="2815789"/>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7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7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3</a:t>
            </a:r>
          </a:p>
        </p:txBody>
      </p:sp>
      <p:pic>
        <p:nvPicPr>
          <p:cNvPr id="6" name="Hình ảnh 3">
            <a:extLst>
              <a:ext uri="{FF2B5EF4-FFF2-40B4-BE49-F238E27FC236}">
                <a16:creationId xmlns=""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2" y="826524"/>
            <a:ext cx="1306896" cy="13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5425A85-DCC2-654C-8930-D162C4059446}"/>
              </a:ext>
            </a:extLst>
          </p:cNvPr>
          <p:cNvSpPr/>
          <p:nvPr/>
        </p:nvSpPr>
        <p:spPr>
          <a:xfrm>
            <a:off x="927315" y="4607169"/>
            <a:ext cx="8726639" cy="645870"/>
          </a:xfrm>
          <a:prstGeom prst="rect">
            <a:avLst/>
          </a:prstGeom>
          <a:noFill/>
        </p:spPr>
        <p:txBody>
          <a:bodyPr wrap="square" lIns="90982" tIns="45492" rIns="90982" bIns="45492">
            <a:spAutoFit/>
          </a:bodyPr>
          <a:lstStyle/>
          <a:p>
            <a:pPr algn="ctr">
              <a:defRPr/>
            </a:pPr>
            <a:r>
              <a:rPr lang="en-US" sz="3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3600" b="1" dirty="0" smtClean="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 – NÓI VÀ NGHE </a:t>
            </a:r>
            <a:endParaRPr lang="vi-VN" sz="3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00518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5378" y="144184"/>
            <a:ext cx="5243294" cy="954107"/>
          </a:xfrm>
          <a:prstGeom prst="rect">
            <a:avLst/>
          </a:prstGeom>
        </p:spPr>
        <p:txBody>
          <a:bodyPr wrap="none">
            <a:spAutoFit/>
          </a:bodyPr>
          <a:lstStyle/>
          <a:p>
            <a:pPr algn="ctr"/>
            <a:r>
              <a:rPr lang="en-US" sz="2800" b="1" dirty="0" smtClean="0">
                <a:solidFill>
                  <a:srgbClr val="FF0000"/>
                </a:solidFill>
                <a:latin typeface="Calibri" panose="020F0502020204030204" pitchFamily="34" charset="0"/>
                <a:cs typeface="Calibri" panose="020F0502020204030204" pitchFamily="34" charset="0"/>
              </a:rPr>
              <a:t>TIẾNG VIỆT </a:t>
            </a:r>
          </a:p>
          <a:p>
            <a:pPr algn="ctr"/>
            <a:r>
              <a:rPr lang="en-US" sz="2800" b="1" dirty="0" smtClean="0">
                <a:solidFill>
                  <a:srgbClr val="FF0000"/>
                </a:solidFill>
                <a:latin typeface="Calibri" panose="020F0502020204030204" pitchFamily="34" charset="0"/>
                <a:cs typeface="Calibri" panose="020F0502020204030204" pitchFamily="34" charset="0"/>
              </a:rPr>
              <a:t>NÓI VÀ NGHE: </a:t>
            </a:r>
            <a:r>
              <a:rPr lang="vi-VN" sz="2800" b="1" dirty="0" smtClean="0">
                <a:solidFill>
                  <a:srgbClr val="FF0000"/>
                </a:solidFill>
                <a:latin typeface="Calibri" panose="020F0502020204030204" pitchFamily="34" charset="0"/>
                <a:cs typeface="Calibri" panose="020F0502020204030204" pitchFamily="34" charset="0"/>
              </a:rPr>
              <a:t>CẬU </a:t>
            </a:r>
            <a:r>
              <a:rPr lang="vi-VN" sz="2800" b="1" dirty="0">
                <a:solidFill>
                  <a:srgbClr val="FF0000"/>
                </a:solidFill>
                <a:latin typeface="Calibri" panose="020F0502020204030204" pitchFamily="34" charset="0"/>
                <a:cs typeface="Calibri" panose="020F0502020204030204" pitchFamily="34" charset="0"/>
              </a:rPr>
              <a:t>BÉ ĐÁNH GIÀY</a:t>
            </a:r>
          </a:p>
        </p:txBody>
      </p:sp>
      <p:sp>
        <p:nvSpPr>
          <p:cNvPr id="3" name="TextBox 2">
            <a:extLst>
              <a:ext uri="{FF2B5EF4-FFF2-40B4-BE49-F238E27FC236}">
                <a16:creationId xmlns="" xmlns:a16="http://schemas.microsoft.com/office/drawing/2014/main" id="{A4122570-DFCA-49A5-BD65-ABCA5699A656}"/>
              </a:ext>
            </a:extLst>
          </p:cNvPr>
          <p:cNvSpPr txBox="1"/>
          <p:nvPr/>
        </p:nvSpPr>
        <p:spPr>
          <a:xfrm>
            <a:off x="5769293" y="255864"/>
            <a:ext cx="5934075" cy="830997"/>
          </a:xfrm>
          <a:prstGeom prst="rect">
            <a:avLst/>
          </a:prstGeom>
          <a:noFill/>
        </p:spPr>
        <p:txBody>
          <a:bodyPr wrap="square" rtlCol="0">
            <a:spAutoFit/>
          </a:bodyPr>
          <a:lstStyle/>
          <a:p>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1. Nghe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kể</a:t>
            </a:r>
            <a:r>
              <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70C0"/>
                </a:solidFill>
                <a:latin typeface="Tahoma" panose="020B0604030504040204" pitchFamily="34" charset="0"/>
                <a:ea typeface="Tahoma" panose="020B0604030504040204" pitchFamily="34" charset="0"/>
                <a:cs typeface="Tahoma" panose="020B0604030504040204" pitchFamily="34" charset="0"/>
              </a:rPr>
              <a:t>chuyện</a:t>
            </a:r>
            <a:endParaRPr lang="en-US" sz="4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4" name="Hình chữ nhật: Góc Tròn 1">
            <a:extLst>
              <a:ext uri="{FF2B5EF4-FFF2-40B4-BE49-F238E27FC236}">
                <a16:creationId xmlns="" xmlns:a16="http://schemas.microsoft.com/office/drawing/2014/main" id="{D634F29B-8BD2-8006-E5EF-0F7CE82EFD48}"/>
              </a:ext>
            </a:extLst>
          </p:cNvPr>
          <p:cNvSpPr/>
          <p:nvPr/>
        </p:nvSpPr>
        <p:spPr>
          <a:xfrm>
            <a:off x="0" y="1148417"/>
            <a:ext cx="11986621" cy="5600279"/>
          </a:xfrm>
          <a:prstGeom prst="roundRect">
            <a:avLst/>
          </a:prstGeom>
          <a:solidFill>
            <a:srgbClr val="FFFFFF">
              <a:alpha val="82000"/>
            </a:srgbClr>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 xmlns:a16="http://schemas.microsoft.com/office/drawing/2014/main" id="{3E286AEF-AC7A-4B99-B323-EF10FFF03A88}"/>
              </a:ext>
            </a:extLst>
          </p:cNvPr>
          <p:cNvSpPr txBox="1"/>
          <p:nvPr/>
        </p:nvSpPr>
        <p:spPr>
          <a:xfrm>
            <a:off x="-1" y="1368084"/>
            <a:ext cx="11986621" cy="4955203"/>
          </a:xfrm>
          <a:prstGeom prst="rect">
            <a:avLst/>
          </a:prstGeom>
          <a:noFill/>
        </p:spPr>
        <p:txBody>
          <a:bodyPr wrap="square">
            <a:spAutoFit/>
          </a:bodyPr>
          <a:lstStyle/>
          <a:p>
            <a:pPr algn="ctr"/>
            <a:r>
              <a:rPr lang="vi-VN" sz="2800" b="1" i="0" dirty="0">
                <a:solidFill>
                  <a:srgbClr val="000000"/>
                </a:solidFill>
                <a:effectLst/>
                <a:latin typeface="Calibri" panose="020F0502020204030204" pitchFamily="34" charset="0"/>
                <a:cs typeface="Calibri" panose="020F0502020204030204" pitchFamily="34" charset="0"/>
              </a:rPr>
              <a:t>CẬU BÉ ĐÁNH GIÀY</a:t>
            </a:r>
          </a:p>
          <a:p>
            <a:pPr algn="just"/>
            <a:r>
              <a:rPr lang="vi-VN" b="1" i="0" dirty="0">
                <a:solidFill>
                  <a:srgbClr val="000000"/>
                </a:solidFill>
                <a:effectLst/>
                <a:latin typeface="Calibri" panose="020F0502020204030204" pitchFamily="34" charset="0"/>
                <a:cs typeface="Calibri" panose="020F0502020204030204" pitchFamily="34" charset="0"/>
              </a:rPr>
              <a:t>Một ngày nọ, ông Oan-tơ Sác-lét có việc đi ngang qua ga xe lửa, một cậu bé đến xin đánh giày, ông lắc đầu từ chối. Sau phút ngượng ngùng, cậu bé nhìn ông bằng đôi mắt ánh lên sự cầu xin:</a:t>
            </a:r>
          </a:p>
          <a:p>
            <a:pPr algn="just"/>
            <a:r>
              <a:rPr lang="vi-VN" b="1" i="0" dirty="0">
                <a:solidFill>
                  <a:srgbClr val="000000"/>
                </a:solidFill>
                <a:effectLst/>
                <a:latin typeface="Calibri" panose="020F0502020204030204" pitchFamily="34" charset="0"/>
                <a:cs typeface="Calibri" panose="020F0502020204030204" pitchFamily="34" charset="0"/>
              </a:rPr>
              <a:t>- Thưa ông, cả ngày cháu chưa ăn gì, ông có thể cho cháu vay một chút tiền được không ạ? Cháu sẽ cố gắng đánh giày để trả lại tiền cho ông.</a:t>
            </a:r>
          </a:p>
          <a:p>
            <a:pPr algn="just"/>
            <a:r>
              <a:rPr lang="vi-VN" b="1" i="0" dirty="0">
                <a:solidFill>
                  <a:srgbClr val="000000"/>
                </a:solidFill>
                <a:effectLst/>
                <a:latin typeface="Calibri" panose="020F0502020204030204" pitchFamily="34" charset="0"/>
                <a:cs typeface="Calibri" panose="020F0502020204030204" pitchFamily="34" charset="0"/>
              </a:rPr>
              <a:t>Nhìn cậu bé gầy gò, rách rưới, ông Oan-tơ móc túi đưa cho cậu vài đồng xu. Cậu bé cảm ơn ông rồi chạy đi như bay. Ông nghĩ chắc là trò láu cá của cậu nhóc.</a:t>
            </a:r>
          </a:p>
          <a:p>
            <a:pPr algn="just"/>
            <a:r>
              <a:rPr lang="vi-VN" b="1" i="0" dirty="0">
                <a:solidFill>
                  <a:srgbClr val="000000"/>
                </a:solidFill>
                <a:effectLst/>
                <a:latin typeface="Calibri" panose="020F0502020204030204" pitchFamily="34" charset="0"/>
                <a:cs typeface="Calibri" panose="020F0502020204030204" pitchFamily="34" charset="0"/>
              </a:rPr>
              <a:t>Vài tuần sau, ông Oan-tơ lại có việc đi qua ga xe lửa, chợt nghe tiếng gọi. Một cậu bé chạy đến đưa ông mấy đồng xu và nói:</a:t>
            </a:r>
          </a:p>
          <a:p>
            <a:pPr algn="just"/>
            <a:r>
              <a:rPr lang="vi-VN" b="1" i="0" dirty="0">
                <a:solidFill>
                  <a:srgbClr val="000000"/>
                </a:solidFill>
                <a:effectLst/>
                <a:latin typeface="Calibri" panose="020F0502020204030204" pitchFamily="34" charset="0"/>
                <a:cs typeface="Calibri" panose="020F0502020204030204" pitchFamily="34" charset="0"/>
              </a:rPr>
              <a:t>- Cháu đã đợi ông ở đây rất lâu rồi, rốt cuộc hôm nay cũng trả được tiền cho ông.</a:t>
            </a:r>
          </a:p>
          <a:p>
            <a:pPr algn="just"/>
            <a:r>
              <a:rPr lang="vi-VN" b="1" i="0" dirty="0">
                <a:solidFill>
                  <a:srgbClr val="000000"/>
                </a:solidFill>
                <a:effectLst/>
                <a:latin typeface="Calibri" panose="020F0502020204030204" pitchFamily="34" charset="0"/>
                <a:cs typeface="Calibri" panose="020F0502020204030204" pitchFamily="34" charset="0"/>
              </a:rPr>
              <a:t>Ông Oan-tơ cảm thấy đứa trẻ này thật đặc biệt, rất phù hợp với nhân vật trong bộ phim mới của ông. Ông trìu mến nói:</a:t>
            </a:r>
          </a:p>
          <a:p>
            <a:pPr algn="just"/>
            <a:r>
              <a:rPr lang="vi-VN" b="1" i="0" dirty="0">
                <a:solidFill>
                  <a:srgbClr val="000000"/>
                </a:solidFill>
                <a:effectLst/>
                <a:latin typeface="Calibri" panose="020F0502020204030204" pitchFamily="34" charset="0"/>
                <a:cs typeface="Calibri" panose="020F0502020204030204" pitchFamily="34" charset="0"/>
              </a:rPr>
              <a:t>- Số tiền này ta cho cháu. Ngày mai, đến công ty điện ảnh trong thành phố, ta sẽ cho cháu một niềm vui bất ngờ.</a:t>
            </a:r>
          </a:p>
          <a:p>
            <a:pPr algn="just"/>
            <a:r>
              <a:rPr lang="vi-VN" b="1" i="0" dirty="0">
                <a:solidFill>
                  <a:srgbClr val="000000"/>
                </a:solidFill>
                <a:effectLst/>
                <a:latin typeface="Calibri" panose="020F0502020204030204" pitchFamily="34" charset="0"/>
                <a:cs typeface="Calibri" panose="020F0502020204030204" pitchFamily="34" charset="0"/>
              </a:rPr>
              <a:t>Hôm sau, cậu bé dẫn theo một nhóm trẻ quần áo rách rưới đến công ty điện ảnh, vui vẻ nói với ông Oan-tơ:</a:t>
            </a:r>
          </a:p>
          <a:p>
            <a:pPr algn="just"/>
            <a:r>
              <a:rPr lang="vi-VN" b="1" i="0" dirty="0">
                <a:solidFill>
                  <a:srgbClr val="000000"/>
                </a:solidFill>
                <a:effectLst/>
                <a:latin typeface="Calibri" panose="020F0502020204030204" pitchFamily="34" charset="0"/>
                <a:cs typeface="Calibri" panose="020F0502020204030204" pitchFamily="34" charset="0"/>
              </a:rPr>
              <a:t>- Thưa ông, các bạn cháu đều là trẻ mồ côi lưu lạc. Các bạn ấy cũng hi vọng có được niềm vui bất ngờ ạ!</a:t>
            </a:r>
          </a:p>
          <a:p>
            <a:pPr algn="just"/>
            <a:r>
              <a:rPr lang="vi-VN" b="1" i="0" dirty="0">
                <a:solidFill>
                  <a:srgbClr val="000000"/>
                </a:solidFill>
                <a:effectLst/>
                <a:latin typeface="Calibri" panose="020F0502020204030204" pitchFamily="34" charset="0"/>
                <a:cs typeface="Calibri" panose="020F0502020204030204" pitchFamily="34" charset="0"/>
              </a:rPr>
              <a:t>Oan-tơ không ngờ cậu bé đánh giày lương thiện đến thế. Ông quyết định chọn cậu vào vai nam chính trong kịch bản phim mới. Ông viết trong hợp đồng lí do chọn cậu bé là: "Sự lương thiện không cần qua sát hạch".</a:t>
            </a:r>
          </a:p>
          <a:p>
            <a:pPr algn="just"/>
            <a:r>
              <a:rPr lang="vi-VN" b="1" i="0" dirty="0">
                <a:solidFill>
                  <a:srgbClr val="000000"/>
                </a:solidFill>
                <a:effectLst/>
                <a:latin typeface="Calibri" panose="020F0502020204030204" pitchFamily="34" charset="0"/>
                <a:cs typeface="Calibri" panose="020F0502020204030204" pitchFamily="34" charset="0"/>
              </a:rPr>
              <a:t>Sau này, bộ phim của ông Oan-tơ nhận được hơn 50 giải thưởng và cậu bé đánh giày trở thành diễn viên nổi tiếng.</a:t>
            </a:r>
          </a:p>
          <a:p>
            <a:pPr algn="r"/>
            <a:r>
              <a:rPr lang="vi-VN" b="1" i="0" dirty="0">
                <a:solidFill>
                  <a:srgbClr val="000000"/>
                </a:solidFill>
                <a:effectLst/>
                <a:latin typeface="Calibri" panose="020F0502020204030204" pitchFamily="34" charset="0"/>
                <a:cs typeface="Calibri" panose="020F0502020204030204" pitchFamily="34" charset="0"/>
              </a:rPr>
              <a:t>(Theo Thanh Trúc </a:t>
            </a:r>
            <a:r>
              <a:rPr lang="vi-VN" b="1" i="1" dirty="0">
                <a:solidFill>
                  <a:srgbClr val="000000"/>
                </a:solidFill>
                <a:effectLst/>
                <a:latin typeface="Calibri" panose="020F0502020204030204" pitchFamily="34" charset="0"/>
                <a:cs typeface="Calibri" panose="020F0502020204030204" pitchFamily="34" charset="0"/>
              </a:rPr>
              <a:t>sưu tầm, biên dịch)</a:t>
            </a:r>
            <a:endParaRPr lang="vi-VN" b="1" i="0" dirty="0">
              <a:solidFill>
                <a:srgbClr val="00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85936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3" name="Oval 2"/>
          <p:cNvSpPr/>
          <p:nvPr/>
        </p:nvSpPr>
        <p:spPr>
          <a:xfrm>
            <a:off x="58070" y="228155"/>
            <a:ext cx="5406391" cy="1631414"/>
          </a:xfrm>
          <a:prstGeom prst="ellipse">
            <a:avLst/>
          </a:prstGeom>
          <a:solidFill>
            <a:schemeClr val="bg1"/>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 xmlns:a16="http://schemas.microsoft.com/office/drawing/2014/main" id="{A358162A-C8B3-4B61-AB46-EC2B9B283999}"/>
              </a:ext>
            </a:extLst>
          </p:cNvPr>
          <p:cNvSpPr txBox="1"/>
          <p:nvPr/>
        </p:nvSpPr>
        <p:spPr>
          <a:xfrm>
            <a:off x="-114334" y="689919"/>
            <a:ext cx="6334124" cy="707886"/>
          </a:xfrm>
          <a:prstGeom prst="rect">
            <a:avLst/>
          </a:prstGeom>
          <a:noFill/>
        </p:spPr>
        <p:txBody>
          <a:bodyPr wrap="square" rtlCol="0">
            <a:spAutoFit/>
          </a:bodyPr>
          <a:lstStyle/>
          <a:p>
            <a:pPr algn="ct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2.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Kể</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lại</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từng</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đoạn</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câu</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chuyện</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 </a:t>
            </a:r>
            <a:endPar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endParaRPr>
          </a:p>
          <a:p>
            <a:pPr algn="ctr"/>
            <a:r>
              <a:rPr lang="en-US" sz="2000" b="1" dirty="0" err="1" smtClean="0">
                <a:solidFill>
                  <a:srgbClr val="0070C0"/>
                </a:solidFill>
                <a:latin typeface="Tahoma" panose="020B0604030504040204" pitchFamily="34" charset="0"/>
                <a:ea typeface="Tahoma" panose="020B0604030504040204" pitchFamily="34" charset="0"/>
                <a:cs typeface="Tahoma" panose="020B0604030504040204" pitchFamily="34" charset="0"/>
              </a:rPr>
              <a:t>theo</a:t>
            </a:r>
            <a:r>
              <a:rPr lang="en-US" sz="2000" b="1" dirty="0" smtClean="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US" sz="2000" b="1" dirty="0" err="1">
                <a:solidFill>
                  <a:srgbClr val="0070C0"/>
                </a:solidFill>
                <a:latin typeface="Tahoma" panose="020B0604030504040204" pitchFamily="34" charset="0"/>
                <a:ea typeface="Tahoma" panose="020B0604030504040204" pitchFamily="34" charset="0"/>
                <a:cs typeface="Tahoma" panose="020B0604030504040204" pitchFamily="34" charset="0"/>
              </a:rPr>
              <a:t>tranh</a:t>
            </a:r>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sp>
        <p:nvSpPr>
          <p:cNvPr id="4" name="Hình chữ nhật: Góc Tròn 1">
            <a:extLst>
              <a:ext uri="{FF2B5EF4-FFF2-40B4-BE49-F238E27FC236}">
                <a16:creationId xmlns="" xmlns:a16="http://schemas.microsoft.com/office/drawing/2014/main" id="{D634F29B-8BD2-8006-E5EF-0F7CE82EFD48}"/>
              </a:ext>
            </a:extLst>
          </p:cNvPr>
          <p:cNvSpPr/>
          <p:nvPr/>
        </p:nvSpPr>
        <p:spPr>
          <a:xfrm>
            <a:off x="5600702" y="135557"/>
            <a:ext cx="6197319" cy="2044852"/>
          </a:xfrm>
          <a:prstGeom prst="roundRect">
            <a:avLst/>
          </a:prstGeom>
          <a:solidFill>
            <a:srgbClr val="FFFFFF"/>
          </a:solidFill>
          <a:ln w="38100">
            <a:solidFill>
              <a:srgbClr val="00206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6125093" y="680934"/>
            <a:ext cx="6163792"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Thực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hành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kể</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nối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tiếp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từng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đoạn</a:t>
            </a: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chuyện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srgbClr val="FF0000"/>
                </a:solidFill>
                <a:effectLst/>
                <a:uLnTx/>
                <a:uFillTx/>
                <a:latin typeface="Calibri" panose="020F0502020204030204"/>
                <a:ea typeface="+mn-ea"/>
                <a:cs typeface="+mn-cs"/>
              </a:rPr>
              <a:t>Cậu</a:t>
            </a:r>
            <a:r>
              <a:rPr kumimoji="0" lang="en-US" sz="2800" b="0" i="1"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1" u="none" strike="noStrike" kern="1200" cap="none" spc="0" normalizeH="0" baseline="0" noProof="0" dirty="0" err="1">
                <a:ln>
                  <a:noFill/>
                </a:ln>
                <a:solidFill>
                  <a:srgbClr val="FF0000"/>
                </a:solidFill>
                <a:effectLst/>
                <a:uLnTx/>
                <a:uFillTx/>
                <a:latin typeface="Calibri" panose="020F0502020204030204"/>
                <a:ea typeface="+mn-ea"/>
                <a:cs typeface="+mn-cs"/>
              </a:rPr>
              <a:t>bé</a:t>
            </a:r>
            <a:r>
              <a:rPr kumimoji="0" lang="en-US" sz="28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2800" b="0" i="1" u="none" strike="noStrike" kern="1200" cap="none" spc="0" normalizeH="0" noProof="0" dirty="0" err="1">
                <a:ln>
                  <a:noFill/>
                </a:ln>
                <a:solidFill>
                  <a:srgbClr val="FF0000"/>
                </a:solidFill>
                <a:effectLst/>
                <a:uLnTx/>
                <a:uFillTx/>
                <a:latin typeface="Calibri" panose="020F0502020204030204"/>
                <a:ea typeface="+mn-ea"/>
                <a:cs typeface="+mn-cs"/>
              </a:rPr>
              <a:t>đánh</a:t>
            </a:r>
            <a:r>
              <a:rPr kumimoji="0" lang="en-US" sz="2800" b="0" i="1" u="none" strike="noStrike" kern="1200" cap="none" spc="0" normalizeH="0" noProof="0" dirty="0">
                <a:ln>
                  <a:noFill/>
                </a:ln>
                <a:solidFill>
                  <a:srgbClr val="FF0000"/>
                </a:solidFill>
                <a:effectLst/>
                <a:uLnTx/>
                <a:uFillTx/>
                <a:latin typeface="Calibri" panose="020F0502020204030204"/>
                <a:ea typeface="+mn-ea"/>
                <a:cs typeface="+mn-cs"/>
              </a:rPr>
              <a:t> </a:t>
            </a:r>
            <a:r>
              <a:rPr kumimoji="0" lang="en-US" sz="2800" b="0" i="1" u="none" strike="noStrike" kern="1200" cap="none" spc="0" normalizeH="0" noProof="0" dirty="0" err="1">
                <a:ln>
                  <a:noFill/>
                </a:ln>
                <a:solidFill>
                  <a:srgbClr val="FF0000"/>
                </a:solidFill>
                <a:effectLst/>
                <a:uLnTx/>
                <a:uFillTx/>
                <a:latin typeface="Calibri" panose="020F0502020204030204"/>
                <a:ea typeface="+mn-ea"/>
                <a:cs typeface="+mn-cs"/>
              </a:rPr>
              <a:t>giày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p:cNvSpPr/>
          <p:nvPr/>
        </p:nvSpPr>
        <p:spPr>
          <a:xfrm>
            <a:off x="247651" y="3745917"/>
            <a:ext cx="6096000" cy="1384995"/>
          </a:xfrm>
          <a:prstGeom prst="rect">
            <a:avLst/>
          </a:prstGeom>
        </p:spPr>
        <p:txBody>
          <a:bodyPr>
            <a:spAutoFit/>
          </a:bodyPr>
          <a:lstStyle/>
          <a:p>
            <a:pPr lvl="0" algn="just">
              <a:defRPr/>
            </a:pPr>
            <a:r>
              <a:rPr lang="en-US" sz="2800" b="1" dirty="0" err="1">
                <a:solidFill>
                  <a:schemeClr val="bg1"/>
                </a:solidFill>
              </a:rPr>
              <a:t>Câu</a:t>
            </a:r>
            <a:r>
              <a:rPr lang="en-US" sz="2800" b="1" dirty="0">
                <a:solidFill>
                  <a:schemeClr val="bg1"/>
                </a:solidFill>
              </a:rPr>
              <a:t> </a:t>
            </a:r>
            <a:r>
              <a:rPr lang="en-US" sz="2800" b="1" dirty="0" err="1">
                <a:solidFill>
                  <a:schemeClr val="bg1"/>
                </a:solidFill>
              </a:rPr>
              <a:t>chuyện</a:t>
            </a:r>
            <a:r>
              <a:rPr lang="en-US" sz="2800" b="1" dirty="0">
                <a:solidFill>
                  <a:schemeClr val="bg1"/>
                </a:solidFill>
              </a:rPr>
              <a:t> </a:t>
            </a:r>
            <a:r>
              <a:rPr lang="en-US" sz="2800" b="1" dirty="0" err="1">
                <a:solidFill>
                  <a:schemeClr val="bg1"/>
                </a:solidFill>
              </a:rPr>
              <a:t>Cậu</a:t>
            </a:r>
            <a:r>
              <a:rPr lang="en-US" sz="2800" b="1" dirty="0">
                <a:solidFill>
                  <a:schemeClr val="bg1"/>
                </a:solidFill>
              </a:rPr>
              <a:t> </a:t>
            </a:r>
            <a:r>
              <a:rPr lang="en-US" sz="2800" b="1" dirty="0" err="1">
                <a:solidFill>
                  <a:schemeClr val="bg1"/>
                </a:solidFill>
              </a:rPr>
              <a:t>bé</a:t>
            </a:r>
            <a:r>
              <a:rPr lang="en-US" sz="2800" b="1" dirty="0">
                <a:solidFill>
                  <a:schemeClr val="bg1"/>
                </a:solidFill>
              </a:rPr>
              <a:t> </a:t>
            </a:r>
            <a:r>
              <a:rPr lang="en-US" sz="2800" b="1" dirty="0" err="1">
                <a:solidFill>
                  <a:schemeClr val="bg1"/>
                </a:solidFill>
              </a:rPr>
              <a:t>đánh</a:t>
            </a:r>
            <a:r>
              <a:rPr lang="en-US" sz="2800" b="1" dirty="0">
                <a:solidFill>
                  <a:schemeClr val="bg1"/>
                </a:solidFill>
              </a:rPr>
              <a:t> </a:t>
            </a:r>
            <a:r>
              <a:rPr lang="en-US" sz="2800" b="1" dirty="0" err="1">
                <a:solidFill>
                  <a:schemeClr val="bg1"/>
                </a:solidFill>
              </a:rPr>
              <a:t>giày</a:t>
            </a:r>
            <a:r>
              <a:rPr lang="en-US" sz="2800" b="1" dirty="0">
                <a:solidFill>
                  <a:schemeClr val="bg1"/>
                </a:solidFill>
              </a:rPr>
              <a:t> </a:t>
            </a:r>
            <a:r>
              <a:rPr lang="en-US" sz="2800" b="1" dirty="0" err="1">
                <a:solidFill>
                  <a:schemeClr val="bg1"/>
                </a:solidFill>
              </a:rPr>
              <a:t>giúp</a:t>
            </a:r>
            <a:r>
              <a:rPr lang="en-US" sz="2800" b="1" dirty="0">
                <a:solidFill>
                  <a:schemeClr val="bg1"/>
                </a:solidFill>
              </a:rPr>
              <a:t> </a:t>
            </a:r>
            <a:r>
              <a:rPr lang="en-US" sz="2800" b="1" dirty="0" err="1">
                <a:solidFill>
                  <a:schemeClr val="bg1"/>
                </a:solidFill>
              </a:rPr>
              <a:t>chúng</a:t>
            </a:r>
            <a:r>
              <a:rPr lang="en-US" sz="2800" b="1" dirty="0">
                <a:solidFill>
                  <a:schemeClr val="bg1"/>
                </a:solidFill>
              </a:rPr>
              <a:t> ta </a:t>
            </a:r>
            <a:r>
              <a:rPr lang="en-US" sz="2800" b="1" dirty="0" err="1">
                <a:solidFill>
                  <a:schemeClr val="bg1"/>
                </a:solidFill>
              </a:rPr>
              <a:t>hiểu</a:t>
            </a:r>
            <a:r>
              <a:rPr lang="en-US" sz="2800" b="1" dirty="0">
                <a:solidFill>
                  <a:schemeClr val="bg1"/>
                </a:solidFill>
              </a:rPr>
              <a:t> </a:t>
            </a:r>
            <a:r>
              <a:rPr lang="en-US" sz="2800" b="1" dirty="0" err="1">
                <a:solidFill>
                  <a:schemeClr val="bg1"/>
                </a:solidFill>
              </a:rPr>
              <a:t>hơn</a:t>
            </a:r>
            <a:r>
              <a:rPr lang="en-US" sz="2800" b="1" dirty="0">
                <a:solidFill>
                  <a:schemeClr val="bg1"/>
                </a:solidFill>
              </a:rPr>
              <a:t> </a:t>
            </a:r>
            <a:r>
              <a:rPr lang="en-US" sz="2800" b="1" dirty="0" err="1">
                <a:solidFill>
                  <a:schemeClr val="bg1"/>
                </a:solidFill>
              </a:rPr>
              <a:t>về</a:t>
            </a:r>
            <a:r>
              <a:rPr lang="en-US" sz="2800" b="1" dirty="0">
                <a:solidFill>
                  <a:schemeClr val="bg1"/>
                </a:solidFill>
              </a:rPr>
              <a:t> </a:t>
            </a:r>
            <a:r>
              <a:rPr lang="en-US" sz="2800" b="1" dirty="0" err="1">
                <a:solidFill>
                  <a:schemeClr val="bg1"/>
                </a:solidFill>
              </a:rPr>
              <a:t>việc</a:t>
            </a:r>
            <a:r>
              <a:rPr lang="en-US" sz="2800" b="1" dirty="0">
                <a:solidFill>
                  <a:schemeClr val="bg1"/>
                </a:solidFill>
              </a:rPr>
              <a:t> </a:t>
            </a:r>
            <a:r>
              <a:rPr lang="en-US" sz="2800" b="1" dirty="0" err="1">
                <a:solidFill>
                  <a:schemeClr val="bg1"/>
                </a:solidFill>
              </a:rPr>
              <a:t>biết</a:t>
            </a:r>
            <a:r>
              <a:rPr lang="en-US" sz="2800" b="1" dirty="0">
                <a:solidFill>
                  <a:schemeClr val="bg1"/>
                </a:solidFill>
              </a:rPr>
              <a:t> </a:t>
            </a:r>
            <a:r>
              <a:rPr lang="en-US" sz="2800" b="1" dirty="0" err="1">
                <a:solidFill>
                  <a:schemeClr val="bg1"/>
                </a:solidFill>
              </a:rPr>
              <a:t>giữ</a:t>
            </a:r>
            <a:r>
              <a:rPr lang="en-US" sz="2800" b="1" dirty="0">
                <a:solidFill>
                  <a:schemeClr val="bg1"/>
                </a:solidFill>
              </a:rPr>
              <a:t> </a:t>
            </a:r>
            <a:r>
              <a:rPr lang="en-US" sz="2800" b="1" dirty="0" err="1">
                <a:solidFill>
                  <a:schemeClr val="bg1"/>
                </a:solidFill>
              </a:rPr>
              <a:t>lời</a:t>
            </a:r>
            <a:r>
              <a:rPr lang="en-US" sz="2800" b="1" dirty="0">
                <a:solidFill>
                  <a:schemeClr val="bg1"/>
                </a:solidFill>
              </a:rPr>
              <a:t> </a:t>
            </a:r>
            <a:r>
              <a:rPr lang="en-US" sz="2800" b="1" dirty="0" err="1">
                <a:solidFill>
                  <a:schemeClr val="bg1"/>
                </a:solidFill>
              </a:rPr>
              <a:t>hứa</a:t>
            </a:r>
            <a:r>
              <a:rPr lang="en-US" sz="2800" b="1" dirty="0">
                <a:solidFill>
                  <a:schemeClr val="bg1"/>
                </a:solidFill>
              </a:rPr>
              <a:t> </a:t>
            </a:r>
            <a:r>
              <a:rPr lang="en-US" sz="2800" b="1" dirty="0" err="1">
                <a:solidFill>
                  <a:schemeClr val="bg1"/>
                </a:solidFill>
              </a:rPr>
              <a:t>với</a:t>
            </a:r>
            <a:r>
              <a:rPr lang="en-US" sz="2800" b="1" dirty="0">
                <a:solidFill>
                  <a:schemeClr val="bg1"/>
                </a:solidFill>
              </a:rPr>
              <a:t> </a:t>
            </a:r>
            <a:r>
              <a:rPr lang="en-US" sz="2800" b="1" dirty="0" err="1">
                <a:solidFill>
                  <a:schemeClr val="bg1"/>
                </a:solidFill>
              </a:rPr>
              <a:t>người</a:t>
            </a:r>
            <a:r>
              <a:rPr lang="en-US" sz="2800" b="1" dirty="0">
                <a:solidFill>
                  <a:schemeClr val="bg1"/>
                </a:solidFill>
              </a:rPr>
              <a:t> </a:t>
            </a:r>
            <a:r>
              <a:rPr lang="en-US" sz="2800" b="1" dirty="0" err="1">
                <a:solidFill>
                  <a:schemeClr val="bg1"/>
                </a:solidFill>
              </a:rPr>
              <a:t>khác</a:t>
            </a:r>
            <a:r>
              <a:rPr lang="en-US" sz="2800" b="1" dirty="0">
                <a:solidFill>
                  <a:schemeClr val="bg1"/>
                </a:solidFill>
              </a:rPr>
              <a:t>.</a:t>
            </a:r>
          </a:p>
        </p:txBody>
      </p:sp>
    </p:spTree>
    <p:extLst>
      <p:ext uri="{BB962C8B-B14F-4D97-AF65-F5344CB8AC3E}">
        <p14:creationId xmlns:p14="http://schemas.microsoft.com/office/powerpoint/2010/main" val="3240405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0D0E5298-8360-469C-97AB-D5D08C8E4FC6}"/>
              </a:ext>
            </a:extLst>
          </p:cNvPr>
          <p:cNvSpPr/>
          <p:nvPr/>
        </p:nvSpPr>
        <p:spPr>
          <a:xfrm>
            <a:off x="1650425" y="1524230"/>
            <a:ext cx="8510155" cy="4174058"/>
          </a:xfrm>
          <a:prstGeom prst="roundRect">
            <a:avLst>
              <a:gd name="adj" fmla="val 7819"/>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34">
            <a:extLst>
              <a:ext uri="{FF2B5EF4-FFF2-40B4-BE49-F238E27FC236}">
                <a16:creationId xmlns="" xmlns:a16="http://schemas.microsoft.com/office/drawing/2014/main" id="{3D322383-0632-4010-BEDC-3A62839C5EAE}"/>
              </a:ext>
            </a:extLst>
          </p:cNvPr>
          <p:cNvSpPr txBox="1"/>
          <p:nvPr/>
        </p:nvSpPr>
        <p:spPr>
          <a:xfrm>
            <a:off x="2698264" y="2169687"/>
            <a:ext cx="7012523"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685800"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Về</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nhà</a:t>
            </a:r>
            <a:r>
              <a:rPr lang="en-US" sz="3600" b="1" dirty="0">
                <a:solidFill>
                  <a:srgbClr val="FF0000"/>
                </a:solidFill>
                <a:latin typeface="Calibri" panose="020F0502020204030204" pitchFamily="34" charset="0"/>
                <a:cs typeface="Calibri" panose="020F0502020204030204" pitchFamily="34" charset="0"/>
              </a:rPr>
              <a:t>: K</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ể lại câu chuyện hoặc kể lại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một</a:t>
            </a: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đoạn mà em thích nhất cho người thân nghe.</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 xmlns:a16="http://schemas.microsoft.com/office/drawing/2014/main" id="{1AB39672-EE17-4BED-B42E-AC9F260CEC70}"/>
              </a:ext>
            </a:extLst>
          </p:cNvPr>
          <p:cNvPicPr>
            <a:picLocks noChangeAspect="1"/>
          </p:cNvPicPr>
          <p:nvPr/>
        </p:nvPicPr>
        <p:blipFill>
          <a:blip r:embed="rId2"/>
          <a:stretch>
            <a:fillRect/>
          </a:stretch>
        </p:blipFill>
        <p:spPr>
          <a:xfrm>
            <a:off x="4039964" y="1021266"/>
            <a:ext cx="3731075" cy="1005927"/>
          </a:xfrm>
          <a:prstGeom prst="rect">
            <a:avLst/>
          </a:prstGeom>
        </p:spPr>
      </p:pic>
    </p:spTree>
    <p:extLst>
      <p:ext uri="{BB962C8B-B14F-4D97-AF65-F5344CB8AC3E}">
        <p14:creationId xmlns:p14="http://schemas.microsoft.com/office/powerpoint/2010/main" val="30246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489</Words>
  <Application>Microsoft Office PowerPoint</Application>
  <PresentationFormat>Custom</PresentationFormat>
  <Paragraphs>27</Paragraphs>
  <Slides>4</Slides>
  <Notes>0</Notes>
  <HiddenSlides>0</HiddenSlides>
  <MMClips>0</MMClips>
  <ScaleCrop>false</ScaleCrop>
  <HeadingPairs>
    <vt:vector size="4" baseType="variant">
      <vt:variant>
        <vt:lpstr>Theme</vt:lpstr>
      </vt:variant>
      <vt:variant>
        <vt:i4>2</vt:i4>
      </vt:variant>
      <vt:variant>
        <vt:lpstr>Slide Titles</vt:lpstr>
      </vt:variant>
      <vt:variant>
        <vt:i4>4</vt:i4>
      </vt:variant>
    </vt:vector>
  </HeadingPairs>
  <TitlesOfParts>
    <vt:vector size="6" baseType="lpstr">
      <vt:lpstr>Custom Design</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23</cp:revision>
  <dcterms:created xsi:type="dcterms:W3CDTF">2022-11-20T10:20:48Z</dcterms:created>
  <dcterms:modified xsi:type="dcterms:W3CDTF">2025-02-26T10:11:16Z</dcterms:modified>
</cp:coreProperties>
</file>