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1" r:id="rId5"/>
    <p:sldId id="259" r:id="rId6"/>
    <p:sldId id="266" r:id="rId7"/>
    <p:sldId id="262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4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8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5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52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5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2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9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9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96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46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3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E49D5-C69B-42ED-B6BE-25AE8F4022E9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ADA26-8143-47DC-94E3-82A90D677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4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op 1000+ Hình nền Powerpoint đẹp, đơn giản và dễ thươ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47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18459" y="1404410"/>
            <a:ext cx="4529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LỚP 3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4763" y="3859619"/>
            <a:ext cx="97606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86</a:t>
            </a:r>
          </a:p>
          <a:p>
            <a:pPr algn="ctr"/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lường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sz="4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9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HOẠT ĐỘNG KHỞI ĐỘNG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56D828-5701-4CA1-9585-75ABA8984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2391D4-46FB-4BEA-97BB-D39F83954EE0}"/>
              </a:ext>
            </a:extLst>
          </p:cNvPr>
          <p:cNvSpPr txBox="1"/>
          <p:nvPr/>
        </p:nvSpPr>
        <p:spPr>
          <a:xfrm>
            <a:off x="2260846" y="4598633"/>
            <a:ext cx="7670307" cy="107486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/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62464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HOẠT ĐỘNG KHỞI ĐỘNG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56D828-5701-4CA1-9585-75ABA8984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2391D4-46FB-4BEA-97BB-D39F83954EE0}"/>
              </a:ext>
            </a:extLst>
          </p:cNvPr>
          <p:cNvSpPr txBox="1"/>
          <p:nvPr/>
        </p:nvSpPr>
        <p:spPr>
          <a:xfrm>
            <a:off x="2260846" y="4598633"/>
            <a:ext cx="7670307" cy="107486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/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</a:t>
            </a:r>
            <a:r>
              <a:rPr kumimoji="0" lang="en-US" sz="8000" b="1" i="0" u="none" strike="noStrike" kern="1200" cap="none" spc="0" normalizeH="0" noProof="0" dirty="0" smtClean="0">
                <a:ln/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TẬP</a:t>
            </a:r>
            <a:endParaRPr kumimoji="0" lang="en-US" sz="8000" b="1" i="0" u="none" strike="noStrike" kern="1200" cap="none" spc="0" normalizeH="0" baseline="0" noProof="0" dirty="0">
              <a:ln/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99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6" b="3619"/>
          <a:stretch/>
        </p:blipFill>
        <p:spPr>
          <a:xfrm>
            <a:off x="0" y="0"/>
            <a:ext cx="12192000" cy="6855388"/>
          </a:xfrm>
          <a:prstGeom prst="rect">
            <a:avLst/>
          </a:prstGeom>
        </p:spPr>
      </p:pic>
      <p:pic>
        <p:nvPicPr>
          <p:cNvPr id="8196" name="Picture 4" descr="giai bai tap trang 119 120 toan 3 tap 1 sach canh die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" t="4707" r="1080" b="4369"/>
          <a:stretch/>
        </p:blipFill>
        <p:spPr bwMode="auto">
          <a:xfrm>
            <a:off x="1776548" y="1924593"/>
            <a:ext cx="8969829" cy="1733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54014" y="696512"/>
            <a:ext cx="92839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ê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en-US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1384663" y="587764"/>
            <a:ext cx="539932" cy="584775"/>
            <a:chOff x="8325395" y="1643963"/>
            <a:chExt cx="539932" cy="584775"/>
          </a:xfrm>
        </p:grpSpPr>
        <p:sp>
          <p:nvSpPr>
            <p:cNvPr id="4" name="Oval 3"/>
            <p:cNvSpPr/>
            <p:nvPr/>
          </p:nvSpPr>
          <p:spPr>
            <a:xfrm>
              <a:off x="8325395" y="1678142"/>
              <a:ext cx="539932" cy="5164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399418" y="1643963"/>
              <a:ext cx="391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</a:rPr>
                <a:t>1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153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6" b="3619"/>
          <a:stretch/>
        </p:blipFill>
        <p:spPr>
          <a:xfrm>
            <a:off x="0" y="0"/>
            <a:ext cx="12192000" cy="6855388"/>
          </a:xfrm>
          <a:prstGeom prst="rect">
            <a:avLst/>
          </a:prstGeom>
        </p:spPr>
      </p:pic>
      <p:pic>
        <p:nvPicPr>
          <p:cNvPr id="8196" name="Picture 4" descr="giai bai tap trang 119 120 toan 3 tap 1 sach canh die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" t="4707" r="1080" b="4369"/>
          <a:stretch/>
        </p:blipFill>
        <p:spPr bwMode="auto">
          <a:xfrm>
            <a:off x="1776548" y="1924593"/>
            <a:ext cx="8969829" cy="1733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54014" y="696512"/>
            <a:ext cx="92839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ê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en-US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1384663" y="587764"/>
            <a:ext cx="539932" cy="584775"/>
            <a:chOff x="8325395" y="1643963"/>
            <a:chExt cx="539932" cy="584775"/>
          </a:xfrm>
        </p:grpSpPr>
        <p:sp>
          <p:nvSpPr>
            <p:cNvPr id="4" name="Oval 3"/>
            <p:cNvSpPr/>
            <p:nvPr/>
          </p:nvSpPr>
          <p:spPr>
            <a:xfrm>
              <a:off x="8325395" y="1678142"/>
              <a:ext cx="539932" cy="5164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399418" y="1643963"/>
              <a:ext cx="391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</a:rPr>
                <a:t>1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9" name="Picture 2" descr="Giải bài tập trang 119, 120 Toán 3 Tập 1, sách Cánh Diều: Ôn tập về hì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2" t="1544" r="52636" b="17503"/>
          <a:stretch/>
        </p:blipFill>
        <p:spPr bwMode="auto">
          <a:xfrm>
            <a:off x="3587931" y="1689463"/>
            <a:ext cx="2307772" cy="193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Giải bài tập trang 119, 120 Toán 3 Tập 1, sách Cánh Diều: Ôn tập về hì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" t="2653" r="80172" b="17852"/>
          <a:stretch/>
        </p:blipFill>
        <p:spPr bwMode="auto">
          <a:xfrm>
            <a:off x="1680754" y="1652615"/>
            <a:ext cx="1739072" cy="195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Giải bài tập trang 119, 120 Toán 3 Tập 1, sách Cánh Diều: Ôn tập về hì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9" t="2493" r="689" b="18405"/>
          <a:stretch/>
        </p:blipFill>
        <p:spPr bwMode="auto">
          <a:xfrm>
            <a:off x="8769532" y="1757488"/>
            <a:ext cx="1863634" cy="186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Giải bài tập trang 119, 120 Toán 3 Tập 1, sách Cánh Diều: Ôn tập về hì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03" t="17275" r="27495" b="3315"/>
          <a:stretch/>
        </p:blipFill>
        <p:spPr bwMode="auto">
          <a:xfrm>
            <a:off x="5991497" y="2082320"/>
            <a:ext cx="2133409" cy="1847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84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6" b="3619"/>
          <a:stretch/>
        </p:blipFill>
        <p:spPr>
          <a:xfrm>
            <a:off x="0" y="0"/>
            <a:ext cx="12192000" cy="6855388"/>
          </a:xfrm>
          <a:prstGeom prst="rect">
            <a:avLst/>
          </a:prstGeom>
        </p:spPr>
      </p:pic>
      <p:pic>
        <p:nvPicPr>
          <p:cNvPr id="8196" name="Picture 4" descr="giai bai tap trang 119 120 toan 3 tap 1 sach canh dieu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4" t="4707" r="1080" b="4369"/>
          <a:stretch/>
        </p:blipFill>
        <p:spPr bwMode="auto">
          <a:xfrm>
            <a:off x="1776548" y="1924593"/>
            <a:ext cx="8969829" cy="1733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54014" y="696512"/>
            <a:ext cx="92839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ê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vuông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en-US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1384663" y="587764"/>
            <a:ext cx="539932" cy="584775"/>
            <a:chOff x="8325395" y="1643963"/>
            <a:chExt cx="539932" cy="584775"/>
          </a:xfrm>
        </p:grpSpPr>
        <p:sp>
          <p:nvSpPr>
            <p:cNvPr id="4" name="Oval 3"/>
            <p:cNvSpPr/>
            <p:nvPr/>
          </p:nvSpPr>
          <p:spPr>
            <a:xfrm>
              <a:off x="8325395" y="1678142"/>
              <a:ext cx="539932" cy="5164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399418" y="1643963"/>
              <a:ext cx="391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</a:rPr>
                <a:t>1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253211" y="4315264"/>
            <a:ext cx="9964266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vuông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đỉnh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N,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cạnh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NM, NP;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vuông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đỉnh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I,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cạnh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IH, IK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vuông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đỉnh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O,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cạnh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OA, OB;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góc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đỉnh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Y,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cạnh</a:t>
            </a:r>
            <a:r>
              <a:rPr kumimoji="0" lang="en-US" alt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YZ, YX.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 rot="21064872">
            <a:off x="4177552" y="2991651"/>
            <a:ext cx="182881" cy="186215"/>
            <a:chOff x="4389119" y="2037806"/>
            <a:chExt cx="182881" cy="186215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389119" y="2046514"/>
              <a:ext cx="18288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557656" y="2037806"/>
              <a:ext cx="0" cy="18621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20468039">
            <a:off x="9451524" y="3037710"/>
            <a:ext cx="169582" cy="195942"/>
            <a:chOff x="4389119" y="2037806"/>
            <a:chExt cx="182881" cy="186215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4389119" y="2046514"/>
              <a:ext cx="18288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557656" y="2037806"/>
              <a:ext cx="0" cy="18621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232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20890" r="2275" b="5360"/>
          <a:stretch/>
        </p:blipFill>
        <p:spPr>
          <a:xfrm>
            <a:off x="1" y="1"/>
            <a:ext cx="12170664" cy="683608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54014" y="696512"/>
            <a:ext cx="92839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cạnh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en-US" sz="12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1384663" y="587764"/>
            <a:ext cx="539932" cy="584775"/>
            <a:chOff x="8325395" y="1643963"/>
            <a:chExt cx="539932" cy="584775"/>
          </a:xfrm>
        </p:grpSpPr>
        <p:sp>
          <p:nvSpPr>
            <p:cNvPr id="4" name="Oval 3"/>
            <p:cNvSpPr/>
            <p:nvPr/>
          </p:nvSpPr>
          <p:spPr>
            <a:xfrm>
              <a:off x="8325395" y="1678142"/>
              <a:ext cx="539932" cy="5164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399418" y="1643963"/>
              <a:ext cx="391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1645921" y="2093976"/>
            <a:ext cx="4069080" cy="204825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/>
        </p:nvSpPr>
        <p:spPr>
          <a:xfrm>
            <a:off x="7626096" y="2093976"/>
            <a:ext cx="2752344" cy="2048256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51858" y="1700456"/>
            <a:ext cx="672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35529" y="3880622"/>
            <a:ext cx="672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89024" y="1777745"/>
            <a:ext cx="672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59631" y="3880622"/>
            <a:ext cx="672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94152" y="1771635"/>
            <a:ext cx="672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04237" y="3837505"/>
            <a:ext cx="672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474015" y="3828059"/>
            <a:ext cx="672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N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67000" y="4973631"/>
            <a:ext cx="712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 vi </a:t>
            </a:r>
            <a:r>
              <a:rPr lang="en-US" altLang="en-US" sz="2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 </a:t>
            </a:r>
            <a:r>
              <a:rPr lang="en-US" altLang="en-US" sz="24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(6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2 =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cm</a:t>
            </a:r>
            <a:endParaRPr lang="en-US" altLang="en-US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76452" y="1571580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  <a:endParaRPr lang="en-US" altLang="en-US" sz="1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8829" y="2870964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  <a:endParaRPr lang="en-US" altLang="en-US" sz="1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97879" y="2875457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  <a:endParaRPr lang="en-US" altLang="en-US" sz="1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576510" y="4099115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endParaRPr lang="en-US" altLang="en-US" sz="1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941709" y="2696571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  <a:endParaRPr lang="en-US" altLang="en-US" sz="15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01400" y="5433200"/>
            <a:ext cx="712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en-US" altLang="en-US" sz="2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altLang="en-US" sz="2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MLN </a:t>
            </a:r>
            <a:r>
              <a:rPr lang="en-US" altLang="en-US" sz="240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endParaRPr lang="en-US" altLang="en-US" sz="138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93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" t="20890" r="2275" b="5360"/>
          <a:stretch/>
        </p:blipFill>
        <p:spPr>
          <a:xfrm>
            <a:off x="1" y="1"/>
            <a:ext cx="12170664" cy="683608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316796" y="688683"/>
            <a:ext cx="953707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thí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rót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lượt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mật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lọc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en-US" sz="1100" dirty="0"/>
          </a:p>
        </p:txBody>
      </p:sp>
      <p:grpSp>
        <p:nvGrpSpPr>
          <p:cNvPr id="5" name="Group 4"/>
          <p:cNvGrpSpPr/>
          <p:nvPr/>
        </p:nvGrpSpPr>
        <p:grpSpPr>
          <a:xfrm>
            <a:off x="1188720" y="553585"/>
            <a:ext cx="539932" cy="584775"/>
            <a:chOff x="8325395" y="1643963"/>
            <a:chExt cx="539932" cy="584775"/>
          </a:xfrm>
        </p:grpSpPr>
        <p:sp>
          <p:nvSpPr>
            <p:cNvPr id="6" name="Oval 5"/>
            <p:cNvSpPr/>
            <p:nvPr/>
          </p:nvSpPr>
          <p:spPr>
            <a:xfrm>
              <a:off x="8325395" y="1678142"/>
              <a:ext cx="539932" cy="516418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399418" y="1643963"/>
              <a:ext cx="3918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pic>
        <p:nvPicPr>
          <p:cNvPr id="8" name="Picture 5" descr="Giai Toan lop 3 trang 1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079" y="1827042"/>
            <a:ext cx="5433137" cy="2863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6437378" y="2094603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mi-li-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mật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en-US" sz="11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mi-li-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en-US" sz="11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mi-li-</a:t>
            </a:r>
            <a:r>
              <a:rPr lang="en-US" alt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lít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mật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lọc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altLang="en-US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6510530" y="3875264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200ml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mật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1100" dirty="0">
              <a:solidFill>
                <a:schemeClr val="accent5">
                  <a:lumMod val="75000"/>
                </a:schemeClr>
              </a:solidFill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100ml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endParaRPr lang="en-US" altLang="en-US" sz="1100" dirty="0">
              <a:solidFill>
                <a:schemeClr val="accent5">
                  <a:lumMod val="75000"/>
                </a:schemeClr>
              </a:solidFill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đựng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440ml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20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mật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lọc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dầu</a:t>
            </a:r>
            <a:r>
              <a:rPr lang="en-US" alt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3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312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 Huyen</dc:creator>
  <cp:lastModifiedBy>Pham Huyen</cp:lastModifiedBy>
  <cp:revision>16</cp:revision>
  <dcterms:created xsi:type="dcterms:W3CDTF">2022-08-13T02:49:53Z</dcterms:created>
  <dcterms:modified xsi:type="dcterms:W3CDTF">2022-08-20T08:08:12Z</dcterms:modified>
</cp:coreProperties>
</file>