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7346" y="3544539"/>
            <a:ext cx="976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8459" y="1404410"/>
            <a:ext cx="4529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3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KHỞI ĐỘNG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6D828-5701-4CA1-9585-75ABA8984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391D4-46FB-4BEA-97BB-D39F83954EE0}"/>
              </a:ext>
            </a:extLst>
          </p:cNvPr>
          <p:cNvSpPr txBox="1"/>
          <p:nvPr/>
        </p:nvSpPr>
        <p:spPr>
          <a:xfrm>
            <a:off x="2260846" y="4598633"/>
            <a:ext cx="7670307" cy="10748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20890" r="2275" b="5360"/>
          <a:stretch/>
        </p:blipFill>
        <p:spPr>
          <a:xfrm>
            <a:off x="1" y="1"/>
            <a:ext cx="12170664" cy="6836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6796" y="688683"/>
            <a:ext cx="9537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1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88720" y="553585"/>
            <a:ext cx="539932" cy="584775"/>
            <a:chOff x="8325395" y="1643963"/>
            <a:chExt cx="539932" cy="584775"/>
          </a:xfrm>
        </p:grpSpPr>
        <p:sp>
          <p:nvSpPr>
            <p:cNvPr id="6" name="Oval 5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3" descr="Giải toán 3 Cánh diều bài: Ôn tập về hình học và đo l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32" y="1725836"/>
            <a:ext cx="5942268" cy="29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4853" y="4947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1050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78480" y="1559043"/>
            <a:ext cx="2692400" cy="113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2951611" y="2853883"/>
            <a:ext cx="2164199" cy="1663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5848084" y="2848084"/>
            <a:ext cx="1683760" cy="1372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7435904" y="3087424"/>
            <a:ext cx="1556120" cy="1372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14853" y="55683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Ê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25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20890" r="2275" b="5360"/>
          <a:stretch/>
        </p:blipFill>
        <p:spPr>
          <a:xfrm>
            <a:off x="1" y="1"/>
            <a:ext cx="12170664" cy="6836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6796" y="688683"/>
            <a:ext cx="9537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4cm.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88720" y="553585"/>
            <a:ext cx="539932" cy="584775"/>
            <a:chOff x="8325395" y="1643963"/>
            <a:chExt cx="539932" cy="584775"/>
          </a:xfrm>
        </p:grpSpPr>
        <p:sp>
          <p:nvSpPr>
            <p:cNvPr id="6" name="Oval 5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14" name="Picture 2" descr="Giải toán 3 Cánh diều bài: Ôn tập về hình học và đo l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64"/>
          <a:stretch/>
        </p:blipFill>
        <p:spPr bwMode="auto">
          <a:xfrm>
            <a:off x="3261315" y="1935521"/>
            <a:ext cx="5069885" cy="7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iải toán 3 Cánh diều bài: Ôn tập về hình học và đo l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1" b="34137"/>
          <a:stretch/>
        </p:blipFill>
        <p:spPr bwMode="auto">
          <a:xfrm>
            <a:off x="3261314" y="2750023"/>
            <a:ext cx="5069885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ải toán 3 Cánh diều bài: Ôn tập về hình học và đo l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93"/>
          <a:stretch/>
        </p:blipFill>
        <p:spPr bwMode="auto">
          <a:xfrm>
            <a:off x="3261313" y="3459791"/>
            <a:ext cx="5069885" cy="6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41775" y="1980023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4cm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1775" y="2694986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 smtClean="0">
                <a:solidFill>
                  <a:srgbClr val="FF0000"/>
                </a:solidFill>
              </a:rPr>
              <a:t>cm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4735" y="3447933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2cm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KHỞI ĐỘNG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6D828-5701-4CA1-9585-75ABA8984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391D4-46FB-4BEA-97BB-D39F83954EE0}"/>
              </a:ext>
            </a:extLst>
          </p:cNvPr>
          <p:cNvSpPr txBox="1"/>
          <p:nvPr/>
        </p:nvSpPr>
        <p:spPr>
          <a:xfrm>
            <a:off x="2260846" y="4598633"/>
            <a:ext cx="7670307" cy="10748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noProof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20890" r="2275" b="5360"/>
          <a:stretch/>
        </p:blipFill>
        <p:spPr>
          <a:xfrm>
            <a:off x="1" y="1"/>
            <a:ext cx="12170664" cy="6836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6796" y="688683"/>
            <a:ext cx="9537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120g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407g.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gam?</a:t>
            </a:r>
            <a:endParaRPr lang="en-US" alt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88720" y="553585"/>
            <a:ext cx="539932" cy="584775"/>
            <a:chOff x="8325395" y="1643963"/>
            <a:chExt cx="539932" cy="584775"/>
          </a:xfrm>
        </p:grpSpPr>
        <p:sp>
          <p:nvSpPr>
            <p:cNvPr id="6" name="Oval 5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6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48000" y="2967335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1889760" y="4683158"/>
            <a:ext cx="9062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altLang="en-US" sz="2400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200" dirty="0">
              <a:solidFill>
                <a:srgbClr val="0070C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407 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- 120 = 287 (gam)</a:t>
            </a:r>
            <a:endParaRPr lang="en-US" altLang="en-US" sz="1200" dirty="0">
              <a:solidFill>
                <a:srgbClr val="0070C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 gam</a:t>
            </a:r>
            <a:endParaRPr lang="en-US" altLang="en-US" sz="13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Toan lop 3 trang 119 bai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52" y="1889012"/>
            <a:ext cx="6000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Pham Huyen</cp:lastModifiedBy>
  <cp:revision>7</cp:revision>
  <dcterms:created xsi:type="dcterms:W3CDTF">2022-08-13T02:49:53Z</dcterms:created>
  <dcterms:modified xsi:type="dcterms:W3CDTF">2022-08-14T14:09:39Z</dcterms:modified>
</cp:coreProperties>
</file>