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5"/>
  </p:notesMasterIdLst>
  <p:sldIdLst>
    <p:sldId id="415" r:id="rId3"/>
    <p:sldId id="459" r:id="rId4"/>
    <p:sldId id="443" r:id="rId5"/>
    <p:sldId id="462" r:id="rId6"/>
    <p:sldId id="434" r:id="rId7"/>
    <p:sldId id="467" r:id="rId8"/>
    <p:sldId id="455" r:id="rId9"/>
    <p:sldId id="468" r:id="rId10"/>
    <p:sldId id="469" r:id="rId11"/>
    <p:sldId id="472" r:id="rId12"/>
    <p:sldId id="465" r:id="rId13"/>
    <p:sldId id="466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00CC"/>
    <a:srgbClr val="FF0066"/>
    <a:srgbClr val="FEDEEC"/>
    <a:srgbClr val="FDCFE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802710-5CBC-43E3-7857-A1277B3D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022E7E2-A809-CCC1-0381-EBA0BA2C4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802710-5CBC-43E3-7857-A1277B3D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022E7E2-A809-CCC1-0381-EBA0BA2C4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39D790-E980-B048-0202-4F58B09156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56" y="65314"/>
            <a:ext cx="1195387" cy="15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39D790-E980-B048-0202-4F58B09156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56" y="65314"/>
            <a:ext cx="1195387" cy="15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2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4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3" y="5249336"/>
            <a:ext cx="11414823" cy="37684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90" y="1089000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676932" y="6536273"/>
            <a:ext cx="6694790" cy="1475509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037EC0B-4EA5-DF28-A4F3-DC15BF21F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0F65EC0-05A0-B17B-62C3-2DFAE1CC8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72E5E312-2A37-2268-FCA6-D92AB4B79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0" y="573953"/>
            <a:ext cx="7787083" cy="3428934"/>
          </a:xfrm>
          <a:prstGeom prst="rect">
            <a:avLst/>
          </a:prstGeom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F7FAF36-3E97-7FEE-C3D1-556E33A9D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719" y="4654410"/>
            <a:ext cx="4019397" cy="373259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8609869-7BD3-3D5D-ABB2-8AA7CCFA8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6917">
            <a:off x="2063046" y="295860"/>
            <a:ext cx="2139419" cy="33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23119" y="6967583"/>
            <a:ext cx="12435839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Times New Roman" panose="02020603050405020304" pitchFamily="18" charset="0"/>
                <a:cs typeface="+mn-cs"/>
              </a:rPr>
              <a:t>Mua sắm tiết kiệm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Anastasia" panose="020B0606040200020203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62D1B0-AE47-7ED4-7A46-34C92CE7A005}"/>
              </a:ext>
            </a:extLst>
          </p:cNvPr>
          <p:cNvSpPr txBox="1"/>
          <p:nvPr/>
        </p:nvSpPr>
        <p:spPr>
          <a:xfrm>
            <a:off x="4478541" y="4724400"/>
            <a:ext cx="190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itchFamily="18" charset="0"/>
              </a:rPr>
              <a:t>1</a:t>
            </a:r>
            <a:r>
              <a:rPr lang="en-US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087" panose="020B0803050302020204" pitchFamily="34" charset="0"/>
                <a:cs typeface="Times New Roman" pitchFamily="18" charset="0"/>
              </a:rPr>
              <a:t>9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9F11888-839C-B596-368D-52DBA3A05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D20C8F5-C4E0-68E8-AF56-592449465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D221034-811E-159F-4D58-B32F147E4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64167" r="20599" b="3333"/>
          <a:stretch/>
        </p:blipFill>
        <p:spPr>
          <a:xfrm>
            <a:off x="556419" y="1227716"/>
            <a:ext cx="15163800" cy="579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42F1E97E-660B-7FD7-F652-F800B70EF0A6}"/>
              </a:ext>
            </a:extLst>
          </p:cNvPr>
          <p:cNvSpPr/>
          <p:nvPr/>
        </p:nvSpPr>
        <p:spPr>
          <a:xfrm>
            <a:off x="670719" y="465716"/>
            <a:ext cx="5105400" cy="76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8000">
                <a:schemeClr val="accent1">
                  <a:lumMod val="5000"/>
                  <a:lumOff val="95000"/>
                </a:schemeClr>
              </a:gs>
              <a:gs pos="0">
                <a:srgbClr val="92D050"/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MUA SẮM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C1F1EAC-9E7B-E35B-431A-2D09E5D5DDB3}"/>
              </a:ext>
            </a:extLst>
          </p:cNvPr>
          <p:cNvSpPr txBox="1"/>
          <p:nvPr/>
        </p:nvSpPr>
        <p:spPr>
          <a:xfrm>
            <a:off x="2347119" y="6781800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hóa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kèm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tiền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phiếu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mua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mệnh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D265DB9-4C8C-1351-2A67-C2C9E135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19" y="2438400"/>
            <a:ext cx="3773312" cy="5062527"/>
          </a:xfrm>
          <a:prstGeom prst="rect">
            <a:avLst/>
          </a:prstGeom>
        </p:spPr>
      </p:pic>
      <p:sp>
        <p:nvSpPr>
          <p:cNvPr id="3" name="Oval 3">
            <a:extLst>
              <a:ext uri="{FF2B5EF4-FFF2-40B4-BE49-F238E27FC236}">
                <a16:creationId xmlns:a16="http://schemas.microsoft.com/office/drawing/2014/main" id="{247AD72E-7E05-37B7-B0DD-D3DF3173A67E}"/>
              </a:ext>
            </a:extLst>
          </p:cNvPr>
          <p:cNvSpPr/>
          <p:nvPr/>
        </p:nvSpPr>
        <p:spPr>
          <a:xfrm>
            <a:off x="7033574" y="4829034"/>
            <a:ext cx="1986775" cy="17650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216E39C-C318-D2CC-7023-8519F3DC4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60" y="4840401"/>
            <a:ext cx="1490093" cy="155872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DD914443-42F9-73BC-802C-DC41FC3FEC76}"/>
              </a:ext>
            </a:extLst>
          </p:cNvPr>
          <p:cNvSpPr/>
          <p:nvPr/>
        </p:nvSpPr>
        <p:spPr>
          <a:xfrm>
            <a:off x="7044324" y="4833393"/>
            <a:ext cx="1984369" cy="18342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0B9D81F-7B50-3982-3EDE-9FC69742E225}"/>
              </a:ext>
            </a:extLst>
          </p:cNvPr>
          <p:cNvSpPr/>
          <p:nvPr/>
        </p:nvSpPr>
        <p:spPr>
          <a:xfrm>
            <a:off x="7008019" y="482602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74BCB416-17E6-3372-733C-73A930140E36}"/>
              </a:ext>
            </a:extLst>
          </p:cNvPr>
          <p:cNvSpPr/>
          <p:nvPr/>
        </p:nvSpPr>
        <p:spPr>
          <a:xfrm>
            <a:off x="7016092" y="485355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1EB35BE8-EA4B-7BD9-6477-153675898860}"/>
              </a:ext>
            </a:extLst>
          </p:cNvPr>
          <p:cNvSpPr/>
          <p:nvPr/>
        </p:nvSpPr>
        <p:spPr>
          <a:xfrm>
            <a:off x="7021414" y="4843166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9B4999E2-658A-EF46-BE66-5F33EF87059A}"/>
              </a:ext>
            </a:extLst>
          </p:cNvPr>
          <p:cNvSpPr/>
          <p:nvPr/>
        </p:nvSpPr>
        <p:spPr>
          <a:xfrm>
            <a:off x="6995319" y="483237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F1217CC9-8291-A56E-E76A-450E331EBFB1}"/>
              </a:ext>
            </a:extLst>
          </p:cNvPr>
          <p:cNvSpPr/>
          <p:nvPr/>
        </p:nvSpPr>
        <p:spPr>
          <a:xfrm>
            <a:off x="7014194" y="4817497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3EBFA09E-F88A-CA11-AA02-A7805A5B756C}"/>
              </a:ext>
            </a:extLst>
          </p:cNvPr>
          <p:cNvSpPr/>
          <p:nvPr/>
        </p:nvSpPr>
        <p:spPr>
          <a:xfrm>
            <a:off x="7026242" y="4826023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33CE2077-991F-6407-1740-2824970626AB}"/>
              </a:ext>
            </a:extLst>
          </p:cNvPr>
          <p:cNvSpPr/>
          <p:nvPr/>
        </p:nvSpPr>
        <p:spPr>
          <a:xfrm>
            <a:off x="7032601" y="480060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581F62CC-DD5B-80A9-2F76-A06BD05241EE}"/>
              </a:ext>
            </a:extLst>
          </p:cNvPr>
          <p:cNvSpPr/>
          <p:nvPr/>
        </p:nvSpPr>
        <p:spPr>
          <a:xfrm>
            <a:off x="7015504" y="481206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0117A1C5-479C-7EE8-800F-65E3136EEDCD}"/>
              </a:ext>
            </a:extLst>
          </p:cNvPr>
          <p:cNvSpPr/>
          <p:nvPr/>
        </p:nvSpPr>
        <p:spPr>
          <a:xfrm>
            <a:off x="7008082" y="4824769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7EF04B25-CD8B-A225-4716-D1208B0E659E}"/>
              </a:ext>
            </a:extLst>
          </p:cNvPr>
          <p:cNvSpPr/>
          <p:nvPr/>
        </p:nvSpPr>
        <p:spPr>
          <a:xfrm>
            <a:off x="7007510" y="482477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2EBCE94A-B523-DD0F-32C3-5EE87C4E17D7}"/>
              </a:ext>
            </a:extLst>
          </p:cNvPr>
          <p:cNvSpPr/>
          <p:nvPr/>
        </p:nvSpPr>
        <p:spPr>
          <a:xfrm>
            <a:off x="7007192" y="4844129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93474807-3B40-0A90-5AA2-446A4C087CBA}"/>
              </a:ext>
            </a:extLst>
          </p:cNvPr>
          <p:cNvSpPr/>
          <p:nvPr/>
        </p:nvSpPr>
        <p:spPr>
          <a:xfrm>
            <a:off x="7013542" y="4822655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D006BAD9-8311-2CF7-3BE8-7C9A9C4625CE}"/>
              </a:ext>
            </a:extLst>
          </p:cNvPr>
          <p:cNvSpPr/>
          <p:nvPr/>
        </p:nvSpPr>
        <p:spPr>
          <a:xfrm>
            <a:off x="7019893" y="4820735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D15AC27B-13E4-51FF-86FC-592A1FA410D6}"/>
              </a:ext>
            </a:extLst>
          </p:cNvPr>
          <p:cNvSpPr/>
          <p:nvPr/>
        </p:nvSpPr>
        <p:spPr>
          <a:xfrm>
            <a:off x="7032601" y="4814293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318EA65D-2BA5-A801-4322-920D41807719}"/>
              </a:ext>
            </a:extLst>
          </p:cNvPr>
          <p:cNvSpPr/>
          <p:nvPr/>
        </p:nvSpPr>
        <p:spPr>
          <a:xfrm>
            <a:off x="7032620" y="4819189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 22">
            <a:extLst>
              <a:ext uri="{FF2B5EF4-FFF2-40B4-BE49-F238E27FC236}">
                <a16:creationId xmlns:a16="http://schemas.microsoft.com/office/drawing/2014/main" id="{E018B004-0B39-6B51-5CBB-77D4E0B45AD9}"/>
              </a:ext>
            </a:extLst>
          </p:cNvPr>
          <p:cNvSpPr/>
          <p:nvPr/>
        </p:nvSpPr>
        <p:spPr>
          <a:xfrm>
            <a:off x="7013891" y="4827839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B9F09DD9-25F5-9253-805A-A238B0E60575}"/>
              </a:ext>
            </a:extLst>
          </p:cNvPr>
          <p:cNvSpPr/>
          <p:nvPr/>
        </p:nvSpPr>
        <p:spPr>
          <a:xfrm>
            <a:off x="7013426" y="4843906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A75E8746-4962-6753-F3CC-D435579D690D}"/>
              </a:ext>
            </a:extLst>
          </p:cNvPr>
          <p:cNvSpPr/>
          <p:nvPr/>
        </p:nvSpPr>
        <p:spPr>
          <a:xfrm>
            <a:off x="7021610" y="4812061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DD5F17FD-AB9E-A56E-F449-F34E8EA8FA63}"/>
              </a:ext>
            </a:extLst>
          </p:cNvPr>
          <p:cNvSpPr/>
          <p:nvPr/>
        </p:nvSpPr>
        <p:spPr>
          <a:xfrm>
            <a:off x="7007192" y="4825169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EF53C662-AC6F-8DAE-AED3-8B1206587B00}"/>
              </a:ext>
            </a:extLst>
          </p:cNvPr>
          <p:cNvSpPr/>
          <p:nvPr/>
        </p:nvSpPr>
        <p:spPr>
          <a:xfrm>
            <a:off x="7024704" y="483462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225A9702-0C20-A7EF-E49D-5462EC8CC2C6}"/>
              </a:ext>
            </a:extLst>
          </p:cNvPr>
          <p:cNvSpPr/>
          <p:nvPr/>
        </p:nvSpPr>
        <p:spPr>
          <a:xfrm>
            <a:off x="7025313" y="482517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1C793C9F-8003-F1CA-C3ED-0E8566E7E66B}"/>
              </a:ext>
            </a:extLst>
          </p:cNvPr>
          <p:cNvSpPr/>
          <p:nvPr/>
        </p:nvSpPr>
        <p:spPr>
          <a:xfrm>
            <a:off x="7014247" y="4824979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" name="Oval 29">
            <a:extLst>
              <a:ext uri="{FF2B5EF4-FFF2-40B4-BE49-F238E27FC236}">
                <a16:creationId xmlns:a16="http://schemas.microsoft.com/office/drawing/2014/main" id="{267D7D5D-FC87-80B4-8E86-4740F8E8BF8C}"/>
              </a:ext>
            </a:extLst>
          </p:cNvPr>
          <p:cNvSpPr/>
          <p:nvPr/>
        </p:nvSpPr>
        <p:spPr>
          <a:xfrm>
            <a:off x="7000842" y="4819717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Oval 30">
            <a:extLst>
              <a:ext uri="{FF2B5EF4-FFF2-40B4-BE49-F238E27FC236}">
                <a16:creationId xmlns:a16="http://schemas.microsoft.com/office/drawing/2014/main" id="{B6947F17-DED2-323A-D9EE-C3F12A687420}"/>
              </a:ext>
            </a:extLst>
          </p:cNvPr>
          <p:cNvSpPr/>
          <p:nvPr/>
        </p:nvSpPr>
        <p:spPr>
          <a:xfrm>
            <a:off x="7028944" y="4844335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54081867-2557-7B9B-783C-649BE32F83DD}"/>
              </a:ext>
            </a:extLst>
          </p:cNvPr>
          <p:cNvSpPr/>
          <p:nvPr/>
        </p:nvSpPr>
        <p:spPr>
          <a:xfrm>
            <a:off x="7007898" y="4828422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" name="Oval 32">
            <a:extLst>
              <a:ext uri="{FF2B5EF4-FFF2-40B4-BE49-F238E27FC236}">
                <a16:creationId xmlns:a16="http://schemas.microsoft.com/office/drawing/2014/main" id="{824B228D-4181-5D9F-E7A9-10D3C7ABC65F}"/>
              </a:ext>
            </a:extLst>
          </p:cNvPr>
          <p:cNvSpPr/>
          <p:nvPr/>
        </p:nvSpPr>
        <p:spPr>
          <a:xfrm>
            <a:off x="7026986" y="4835353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E9A1041B-28E7-8AC2-E03C-0229BCBF1EC5}"/>
              </a:ext>
            </a:extLst>
          </p:cNvPr>
          <p:cNvSpPr/>
          <p:nvPr/>
        </p:nvSpPr>
        <p:spPr>
          <a:xfrm>
            <a:off x="7035706" y="483757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4">
            <a:extLst>
              <a:ext uri="{FF2B5EF4-FFF2-40B4-BE49-F238E27FC236}">
                <a16:creationId xmlns:a16="http://schemas.microsoft.com/office/drawing/2014/main" id="{728BD791-FFAB-9D8F-5589-281A0F117290}"/>
              </a:ext>
            </a:extLst>
          </p:cNvPr>
          <p:cNvSpPr/>
          <p:nvPr/>
        </p:nvSpPr>
        <p:spPr>
          <a:xfrm>
            <a:off x="7026986" y="484908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" name="Oval 35">
            <a:extLst>
              <a:ext uri="{FF2B5EF4-FFF2-40B4-BE49-F238E27FC236}">
                <a16:creationId xmlns:a16="http://schemas.microsoft.com/office/drawing/2014/main" id="{DFA46523-EC36-7010-E8D0-83AFEB74CEFC}"/>
              </a:ext>
            </a:extLst>
          </p:cNvPr>
          <p:cNvSpPr/>
          <p:nvPr/>
        </p:nvSpPr>
        <p:spPr>
          <a:xfrm>
            <a:off x="7021218" y="483638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5" name="Oval 36">
            <a:extLst>
              <a:ext uri="{FF2B5EF4-FFF2-40B4-BE49-F238E27FC236}">
                <a16:creationId xmlns:a16="http://schemas.microsoft.com/office/drawing/2014/main" id="{528A2570-FD21-746A-D486-8F68C973B916}"/>
              </a:ext>
            </a:extLst>
          </p:cNvPr>
          <p:cNvSpPr/>
          <p:nvPr/>
        </p:nvSpPr>
        <p:spPr>
          <a:xfrm>
            <a:off x="7007905" y="483989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B50D60C4-3A42-D7D8-2FB9-0C95F0E072B5}"/>
              </a:ext>
            </a:extLst>
          </p:cNvPr>
          <p:cNvSpPr/>
          <p:nvPr/>
        </p:nvSpPr>
        <p:spPr>
          <a:xfrm>
            <a:off x="7030380" y="4837773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Oval 38">
            <a:extLst>
              <a:ext uri="{FF2B5EF4-FFF2-40B4-BE49-F238E27FC236}">
                <a16:creationId xmlns:a16="http://schemas.microsoft.com/office/drawing/2014/main" id="{7FBED91E-871D-C024-51AC-F18370D5EC9B}"/>
              </a:ext>
            </a:extLst>
          </p:cNvPr>
          <p:cNvSpPr/>
          <p:nvPr/>
        </p:nvSpPr>
        <p:spPr>
          <a:xfrm>
            <a:off x="7033915" y="482711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Oval 39">
            <a:extLst>
              <a:ext uri="{FF2B5EF4-FFF2-40B4-BE49-F238E27FC236}">
                <a16:creationId xmlns:a16="http://schemas.microsoft.com/office/drawing/2014/main" id="{4BD31295-0395-EF4E-2329-3C6CCB2F624A}"/>
              </a:ext>
            </a:extLst>
          </p:cNvPr>
          <p:cNvSpPr/>
          <p:nvPr/>
        </p:nvSpPr>
        <p:spPr>
          <a:xfrm>
            <a:off x="7015235" y="4825876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682DA5BA-537E-7657-2576-C457EACAEC0C}"/>
              </a:ext>
            </a:extLst>
          </p:cNvPr>
          <p:cNvSpPr/>
          <p:nvPr/>
        </p:nvSpPr>
        <p:spPr>
          <a:xfrm>
            <a:off x="7019978" y="4812062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40" name="Oval 41">
            <a:extLst>
              <a:ext uri="{FF2B5EF4-FFF2-40B4-BE49-F238E27FC236}">
                <a16:creationId xmlns:a16="http://schemas.microsoft.com/office/drawing/2014/main" id="{02758791-99EB-14C9-191C-5D5EEAE4C8C2}"/>
              </a:ext>
            </a:extLst>
          </p:cNvPr>
          <p:cNvSpPr/>
          <p:nvPr/>
        </p:nvSpPr>
        <p:spPr>
          <a:xfrm>
            <a:off x="7013571" y="4837773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41" name="Oval 42">
            <a:extLst>
              <a:ext uri="{FF2B5EF4-FFF2-40B4-BE49-F238E27FC236}">
                <a16:creationId xmlns:a16="http://schemas.microsoft.com/office/drawing/2014/main" id="{1CB4E13F-191E-CF7F-E0D9-9E658A648A47}"/>
              </a:ext>
            </a:extLst>
          </p:cNvPr>
          <p:cNvSpPr/>
          <p:nvPr/>
        </p:nvSpPr>
        <p:spPr>
          <a:xfrm>
            <a:off x="7020774" y="484415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42" name="Oval 43">
            <a:extLst>
              <a:ext uri="{FF2B5EF4-FFF2-40B4-BE49-F238E27FC236}">
                <a16:creationId xmlns:a16="http://schemas.microsoft.com/office/drawing/2014/main" id="{2828A79B-AF92-21A5-1314-24013554FBA5}"/>
              </a:ext>
            </a:extLst>
          </p:cNvPr>
          <p:cNvSpPr/>
          <p:nvPr/>
        </p:nvSpPr>
        <p:spPr>
          <a:xfrm>
            <a:off x="7005173" y="4833321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43" name="Oval 44">
            <a:extLst>
              <a:ext uri="{FF2B5EF4-FFF2-40B4-BE49-F238E27FC236}">
                <a16:creationId xmlns:a16="http://schemas.microsoft.com/office/drawing/2014/main" id="{2601EB1B-D12F-B8BC-631A-9F905E891DD1}"/>
              </a:ext>
            </a:extLst>
          </p:cNvPr>
          <p:cNvSpPr/>
          <p:nvPr/>
        </p:nvSpPr>
        <p:spPr>
          <a:xfrm>
            <a:off x="7004466" y="4833229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44" name="Oval 45">
            <a:extLst>
              <a:ext uri="{FF2B5EF4-FFF2-40B4-BE49-F238E27FC236}">
                <a16:creationId xmlns:a16="http://schemas.microsoft.com/office/drawing/2014/main" id="{0B448B8C-C7CA-FEB8-7A8E-287EDE29A692}"/>
              </a:ext>
            </a:extLst>
          </p:cNvPr>
          <p:cNvSpPr/>
          <p:nvPr/>
        </p:nvSpPr>
        <p:spPr>
          <a:xfrm>
            <a:off x="7008829" y="4843187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45" name="Oval 46">
            <a:extLst>
              <a:ext uri="{FF2B5EF4-FFF2-40B4-BE49-F238E27FC236}">
                <a16:creationId xmlns:a16="http://schemas.microsoft.com/office/drawing/2014/main" id="{AB69297C-DEE0-CFC7-BE5C-2F6253D76759}"/>
              </a:ext>
            </a:extLst>
          </p:cNvPr>
          <p:cNvSpPr/>
          <p:nvPr/>
        </p:nvSpPr>
        <p:spPr>
          <a:xfrm>
            <a:off x="7019983" y="4831415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46" name="Oval 47">
            <a:extLst>
              <a:ext uri="{FF2B5EF4-FFF2-40B4-BE49-F238E27FC236}">
                <a16:creationId xmlns:a16="http://schemas.microsoft.com/office/drawing/2014/main" id="{0B85F7BA-0ACB-D000-E3E8-7E3C5C7EF1C8}"/>
              </a:ext>
            </a:extLst>
          </p:cNvPr>
          <p:cNvSpPr/>
          <p:nvPr/>
        </p:nvSpPr>
        <p:spPr>
          <a:xfrm>
            <a:off x="7004198" y="4835016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47" name="Oval 48">
            <a:extLst>
              <a:ext uri="{FF2B5EF4-FFF2-40B4-BE49-F238E27FC236}">
                <a16:creationId xmlns:a16="http://schemas.microsoft.com/office/drawing/2014/main" id="{325F714C-33F0-AB46-7E38-AD430DCDF60F}"/>
              </a:ext>
            </a:extLst>
          </p:cNvPr>
          <p:cNvSpPr/>
          <p:nvPr/>
        </p:nvSpPr>
        <p:spPr>
          <a:xfrm>
            <a:off x="7013578" y="4812062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" name="Oval 49">
            <a:extLst>
              <a:ext uri="{FF2B5EF4-FFF2-40B4-BE49-F238E27FC236}">
                <a16:creationId xmlns:a16="http://schemas.microsoft.com/office/drawing/2014/main" id="{4B7EED56-35EC-221E-5A31-A75D8AF04572}"/>
              </a:ext>
            </a:extLst>
          </p:cNvPr>
          <p:cNvSpPr/>
          <p:nvPr/>
        </p:nvSpPr>
        <p:spPr>
          <a:xfrm>
            <a:off x="7026390" y="481966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49" name="Oval 51">
            <a:extLst>
              <a:ext uri="{FF2B5EF4-FFF2-40B4-BE49-F238E27FC236}">
                <a16:creationId xmlns:a16="http://schemas.microsoft.com/office/drawing/2014/main" id="{E15CA7A4-D43B-0BB5-3DF1-A4FE47BC9359}"/>
              </a:ext>
            </a:extLst>
          </p:cNvPr>
          <p:cNvSpPr/>
          <p:nvPr/>
        </p:nvSpPr>
        <p:spPr>
          <a:xfrm>
            <a:off x="7033411" y="485802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50" name="Oval 52">
            <a:extLst>
              <a:ext uri="{FF2B5EF4-FFF2-40B4-BE49-F238E27FC236}">
                <a16:creationId xmlns:a16="http://schemas.microsoft.com/office/drawing/2014/main" id="{5998791C-A353-9B78-FC21-C1134B407A9C}"/>
              </a:ext>
            </a:extLst>
          </p:cNvPr>
          <p:cNvSpPr/>
          <p:nvPr/>
        </p:nvSpPr>
        <p:spPr>
          <a:xfrm>
            <a:off x="7043805" y="4843187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51" name="Oval 53">
            <a:extLst>
              <a:ext uri="{FF2B5EF4-FFF2-40B4-BE49-F238E27FC236}">
                <a16:creationId xmlns:a16="http://schemas.microsoft.com/office/drawing/2014/main" id="{5F3842FF-704A-D0D5-C361-F0EDF0335510}"/>
              </a:ext>
            </a:extLst>
          </p:cNvPr>
          <p:cNvSpPr/>
          <p:nvPr/>
        </p:nvSpPr>
        <p:spPr>
          <a:xfrm>
            <a:off x="7011861" y="4823417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2" name="Oval 54">
            <a:extLst>
              <a:ext uri="{FF2B5EF4-FFF2-40B4-BE49-F238E27FC236}">
                <a16:creationId xmlns:a16="http://schemas.microsoft.com/office/drawing/2014/main" id="{5A1D90C2-DB03-7DB8-526C-F2D4E565D7B0}"/>
              </a:ext>
            </a:extLst>
          </p:cNvPr>
          <p:cNvSpPr/>
          <p:nvPr/>
        </p:nvSpPr>
        <p:spPr>
          <a:xfrm>
            <a:off x="7005449" y="4828138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3" name="Oval 55">
            <a:extLst>
              <a:ext uri="{FF2B5EF4-FFF2-40B4-BE49-F238E27FC236}">
                <a16:creationId xmlns:a16="http://schemas.microsoft.com/office/drawing/2014/main" id="{D26BEF8F-9F89-ED36-2D4F-04DE796226AF}"/>
              </a:ext>
            </a:extLst>
          </p:cNvPr>
          <p:cNvSpPr/>
          <p:nvPr/>
        </p:nvSpPr>
        <p:spPr>
          <a:xfrm>
            <a:off x="7000842" y="4819669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54" name="Oval 56">
            <a:extLst>
              <a:ext uri="{FF2B5EF4-FFF2-40B4-BE49-F238E27FC236}">
                <a16:creationId xmlns:a16="http://schemas.microsoft.com/office/drawing/2014/main" id="{F1B10A89-6F39-416D-1CCC-67760E6E322C}"/>
              </a:ext>
            </a:extLst>
          </p:cNvPr>
          <p:cNvSpPr/>
          <p:nvPr/>
        </p:nvSpPr>
        <p:spPr>
          <a:xfrm>
            <a:off x="7015542" y="481292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5" name="Oval 57">
            <a:extLst>
              <a:ext uri="{FF2B5EF4-FFF2-40B4-BE49-F238E27FC236}">
                <a16:creationId xmlns:a16="http://schemas.microsoft.com/office/drawing/2014/main" id="{35DA0583-771F-A38D-400C-01A4DAD66C22}"/>
              </a:ext>
            </a:extLst>
          </p:cNvPr>
          <p:cNvSpPr/>
          <p:nvPr/>
        </p:nvSpPr>
        <p:spPr>
          <a:xfrm>
            <a:off x="7015542" y="482830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56" name="Oval 58">
            <a:extLst>
              <a:ext uri="{FF2B5EF4-FFF2-40B4-BE49-F238E27FC236}">
                <a16:creationId xmlns:a16="http://schemas.microsoft.com/office/drawing/2014/main" id="{DA48FC35-9DE0-9F4D-A10B-C41B878EF8AA}"/>
              </a:ext>
            </a:extLst>
          </p:cNvPr>
          <p:cNvSpPr/>
          <p:nvPr/>
        </p:nvSpPr>
        <p:spPr>
          <a:xfrm>
            <a:off x="7015542" y="4830547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7" name="Oval 59">
            <a:extLst>
              <a:ext uri="{FF2B5EF4-FFF2-40B4-BE49-F238E27FC236}">
                <a16:creationId xmlns:a16="http://schemas.microsoft.com/office/drawing/2014/main" id="{50D5924E-FB4B-B56D-6EC7-313F03BFF838}"/>
              </a:ext>
            </a:extLst>
          </p:cNvPr>
          <p:cNvSpPr/>
          <p:nvPr/>
        </p:nvSpPr>
        <p:spPr>
          <a:xfrm>
            <a:off x="7015542" y="4828805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8" name="Oval 60">
            <a:extLst>
              <a:ext uri="{FF2B5EF4-FFF2-40B4-BE49-F238E27FC236}">
                <a16:creationId xmlns:a16="http://schemas.microsoft.com/office/drawing/2014/main" id="{4494E3D0-44D1-129D-D197-7E0FF56AB254}"/>
              </a:ext>
            </a:extLst>
          </p:cNvPr>
          <p:cNvSpPr/>
          <p:nvPr/>
        </p:nvSpPr>
        <p:spPr>
          <a:xfrm>
            <a:off x="7017285" y="4836753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59" name="Oval 61">
            <a:extLst>
              <a:ext uri="{FF2B5EF4-FFF2-40B4-BE49-F238E27FC236}">
                <a16:creationId xmlns:a16="http://schemas.microsoft.com/office/drawing/2014/main" id="{BAF91972-0583-3ED8-B89B-70E1536054D0}"/>
              </a:ext>
            </a:extLst>
          </p:cNvPr>
          <p:cNvSpPr/>
          <p:nvPr/>
        </p:nvSpPr>
        <p:spPr>
          <a:xfrm>
            <a:off x="7019223" y="4831052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Oval 62">
            <a:extLst>
              <a:ext uri="{FF2B5EF4-FFF2-40B4-BE49-F238E27FC236}">
                <a16:creationId xmlns:a16="http://schemas.microsoft.com/office/drawing/2014/main" id="{7530CA58-B477-9056-C423-9514658E65C0}"/>
              </a:ext>
            </a:extLst>
          </p:cNvPr>
          <p:cNvSpPr/>
          <p:nvPr/>
        </p:nvSpPr>
        <p:spPr>
          <a:xfrm>
            <a:off x="7020966" y="4831052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1" name="Oval 63">
            <a:extLst>
              <a:ext uri="{FF2B5EF4-FFF2-40B4-BE49-F238E27FC236}">
                <a16:creationId xmlns:a16="http://schemas.microsoft.com/office/drawing/2014/main" id="{FB082F97-32B3-A770-D7F6-5E829CBB4A7E}"/>
              </a:ext>
            </a:extLst>
          </p:cNvPr>
          <p:cNvSpPr/>
          <p:nvPr/>
        </p:nvSpPr>
        <p:spPr>
          <a:xfrm>
            <a:off x="7025191" y="4836915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2" name="Oval 64">
            <a:extLst>
              <a:ext uri="{FF2B5EF4-FFF2-40B4-BE49-F238E27FC236}">
                <a16:creationId xmlns:a16="http://schemas.microsoft.com/office/drawing/2014/main" id="{CA6679E2-5705-DEE3-F8CD-573A24D4D60B}"/>
              </a:ext>
            </a:extLst>
          </p:cNvPr>
          <p:cNvSpPr/>
          <p:nvPr/>
        </p:nvSpPr>
        <p:spPr>
          <a:xfrm>
            <a:off x="7025509" y="4840399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3" name="Oval 65">
            <a:extLst>
              <a:ext uri="{FF2B5EF4-FFF2-40B4-BE49-F238E27FC236}">
                <a16:creationId xmlns:a16="http://schemas.microsoft.com/office/drawing/2014/main" id="{07CF1D2D-8A27-776D-2259-5A09283B28CC}"/>
              </a:ext>
            </a:extLst>
          </p:cNvPr>
          <p:cNvSpPr/>
          <p:nvPr/>
        </p:nvSpPr>
        <p:spPr>
          <a:xfrm>
            <a:off x="7020966" y="4844045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64" name="Oval 66">
            <a:extLst>
              <a:ext uri="{FF2B5EF4-FFF2-40B4-BE49-F238E27FC236}">
                <a16:creationId xmlns:a16="http://schemas.microsoft.com/office/drawing/2014/main" id="{B6F49EAB-45AE-2CB5-5A0E-0F308185A47D}"/>
              </a:ext>
            </a:extLst>
          </p:cNvPr>
          <p:cNvSpPr/>
          <p:nvPr/>
        </p:nvSpPr>
        <p:spPr>
          <a:xfrm>
            <a:off x="7026665" y="484040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65" name="Oval 67">
            <a:extLst>
              <a:ext uri="{FF2B5EF4-FFF2-40B4-BE49-F238E27FC236}">
                <a16:creationId xmlns:a16="http://schemas.microsoft.com/office/drawing/2014/main" id="{42644836-25CF-3B61-2146-81F7292B5235}"/>
              </a:ext>
            </a:extLst>
          </p:cNvPr>
          <p:cNvSpPr/>
          <p:nvPr/>
        </p:nvSpPr>
        <p:spPr>
          <a:xfrm>
            <a:off x="7026166" y="4840400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66" name="Oval 68">
            <a:extLst>
              <a:ext uri="{FF2B5EF4-FFF2-40B4-BE49-F238E27FC236}">
                <a16:creationId xmlns:a16="http://schemas.microsoft.com/office/drawing/2014/main" id="{A83B02BE-744B-9C28-C3FA-533B330F245F}"/>
              </a:ext>
            </a:extLst>
          </p:cNvPr>
          <p:cNvSpPr/>
          <p:nvPr/>
        </p:nvSpPr>
        <p:spPr>
          <a:xfrm>
            <a:off x="7027909" y="4840401"/>
            <a:ext cx="1982841" cy="18232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31</a:t>
            </a:r>
          </a:p>
        </p:txBody>
      </p:sp>
      <p:pic>
        <p:nvPicPr>
          <p:cNvPr id="67" name="Picture 70">
            <a:extLst>
              <a:ext uri="{FF2B5EF4-FFF2-40B4-BE49-F238E27FC236}">
                <a16:creationId xmlns:a16="http://schemas.microsoft.com/office/drawing/2014/main" id="{17C49D8B-969D-4B51-137B-DD67FF33E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24" y="4969663"/>
            <a:ext cx="915940" cy="7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6000"/>
                            </p:stCondLst>
                            <p:childTnLst>
                              <p:par>
                                <p:cTn id="2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2000"/>
                            </p:stCondLst>
                            <p:childTnLst>
                              <p:par>
                                <p:cTn id="2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4000"/>
                            </p:stCondLst>
                            <p:childTnLst>
                              <p:par>
                                <p:cTn id="2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2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2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37F3A49B-DDB6-A539-F288-98FAEB4B2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0" t="64167" r="20599" b="3333"/>
          <a:stretch/>
        </p:blipFill>
        <p:spPr>
          <a:xfrm>
            <a:off x="7628395" y="687603"/>
            <a:ext cx="7966974" cy="348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746919" y="1295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</a:t>
            </a:r>
            <a:r>
              <a:rPr lang="en-US" sz="36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Tổng</a:t>
            </a:r>
            <a:r>
              <a:rPr lang="en-US" sz="36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</a:t>
            </a:r>
            <a:r>
              <a:rPr lang="en-US" sz="36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919" y="2376672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kiểm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lượng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phẩm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mua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vi-VN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6919" y="6728483"/>
            <a:ext cx="14391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vi-VN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sẻ cảm xúc sau khi tham gia chơi trò chơi.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919" y="564721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Chia </a:t>
            </a:r>
            <a:r>
              <a:rPr lang="en-US" sz="3600" b="1" i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3600" b="1" i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919" y="4565939"/>
            <a:ext cx="735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b="0" i="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b="0" i="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 đội chiến thắng.</a:t>
            </a:r>
          </a:p>
        </p:txBody>
      </p:sp>
    </p:spTree>
    <p:extLst>
      <p:ext uri="{BB962C8B-B14F-4D97-AF65-F5344CB8AC3E}">
        <p14:creationId xmlns:p14="http://schemas.microsoft.com/office/powerpoint/2010/main" val="36436779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7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CF52663-0AC5-8FBA-720F-22CB94C3E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D9156E7-7CA8-9115-528E-BE297999A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33" y="2757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10932</TotalTime>
  <Words>170</Words>
  <Application>Microsoft Office PowerPoint</Application>
  <PresentationFormat>Custom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</vt:lpstr>
      <vt:lpstr>HP-087</vt:lpstr>
      <vt:lpstr>SVN-Anastasia</vt:lpstr>
      <vt:lpstr>Times New Roman</vt:lpstr>
      <vt:lpstr>UTM Cookies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Trương Thị Phương Dung</dc:creator>
  <cp:lastModifiedBy>Kim Anh</cp:lastModifiedBy>
  <cp:revision>1214</cp:revision>
  <dcterms:created xsi:type="dcterms:W3CDTF">2008-09-09T22:52:10Z</dcterms:created>
  <dcterms:modified xsi:type="dcterms:W3CDTF">2025-01-24T03:06:21Z</dcterms:modified>
</cp:coreProperties>
</file>