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0"/>
  </p:notesMasterIdLst>
  <p:sldIdLst>
    <p:sldId id="321" r:id="rId2"/>
    <p:sldId id="258" r:id="rId3"/>
    <p:sldId id="301" r:id="rId4"/>
    <p:sldId id="295" r:id="rId5"/>
    <p:sldId id="281" r:id="rId6"/>
    <p:sldId id="282" r:id="rId7"/>
    <p:sldId id="302" r:id="rId8"/>
    <p:sldId id="291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D63"/>
    <a:srgbClr val="C2EDDE"/>
    <a:srgbClr val="54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86182" autoAdjust="0"/>
  </p:normalViewPr>
  <p:slideViewPr>
    <p:cSldViewPr snapToGrid="0" showGuides="1">
      <p:cViewPr varScale="1">
        <p:scale>
          <a:sx n="63" d="100"/>
          <a:sy n="6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B0F1-7794-4745-920A-A93D8639A61B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F311-30BE-436E-BE6A-7D63FCB40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51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C4DAA-85F3-4777-809D-EF7B3385728D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61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4DAA-85F3-4777-809D-EF7B338572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6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4DAA-85F3-4777-809D-EF7B338572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5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4DAA-85F3-4777-809D-EF7B338572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1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7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388" y="2005012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9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43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3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67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84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88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5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1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35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0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6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0D09-FF84-41EF-9502-4B06F5B22DA9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9B82-0AE0-4FE3-9B81-05A81B8C17E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CFE0B0-6A88-4B84-99DA-2FDA890654A1}"/>
              </a:ext>
            </a:extLst>
          </p:cNvPr>
          <p:cNvGrpSpPr/>
          <p:nvPr userDrawn="1"/>
        </p:nvGrpSpPr>
        <p:grpSpPr>
          <a:xfrm>
            <a:off x="1" y="67895"/>
            <a:ext cx="12192000" cy="6790105"/>
            <a:chOff x="231237" y="282428"/>
            <a:chExt cx="11729526" cy="62884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274A29F-075B-4B48-9EF1-A56E45599081}"/>
                </a:ext>
              </a:extLst>
            </p:cNvPr>
            <p:cNvGrpSpPr/>
            <p:nvPr/>
          </p:nvGrpSpPr>
          <p:grpSpPr>
            <a:xfrm>
              <a:off x="231237" y="282428"/>
              <a:ext cx="11729526" cy="295422"/>
              <a:chOff x="231237" y="358628"/>
              <a:chExt cx="11729526" cy="295422"/>
            </a:xfrm>
          </p:grpSpPr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29B43127-4154-49F8-9083-88E5C167241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98F9C61E-FE5F-41C4-A99D-031CE6C0109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24881099-DA91-4386-AA31-2D1EC77DD08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矩形 275">
                <a:extLst>
                  <a:ext uri="{FF2B5EF4-FFF2-40B4-BE49-F238E27FC236}">
                    <a16:creationId xmlns:a16="http://schemas.microsoft.com/office/drawing/2014/main" id="{585D2E06-5496-493D-94C8-C4CC0807FE7D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06DFF769-48E7-4F5C-9C7D-A4FF50A87BFB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5E8824AB-1923-42A4-A58B-B8900A8F312F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矩形 278">
                <a:extLst>
                  <a:ext uri="{FF2B5EF4-FFF2-40B4-BE49-F238E27FC236}">
                    <a16:creationId xmlns:a16="http://schemas.microsoft.com/office/drawing/2014/main" id="{7FFDCD7F-2E68-438D-9354-43F4C7EDF17F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99546BCD-A32E-4D19-ADE8-A78E33BF84BC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矩形 280">
                <a:extLst>
                  <a:ext uri="{FF2B5EF4-FFF2-40B4-BE49-F238E27FC236}">
                    <a16:creationId xmlns:a16="http://schemas.microsoft.com/office/drawing/2014/main" id="{126E39BE-666B-4CD4-91C9-BB3F850ADA4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矩形 281">
                <a:extLst>
                  <a:ext uri="{FF2B5EF4-FFF2-40B4-BE49-F238E27FC236}">
                    <a16:creationId xmlns:a16="http://schemas.microsoft.com/office/drawing/2014/main" id="{BA4121A4-7036-4DD0-9000-60204F66F771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矩形 282">
                <a:extLst>
                  <a:ext uri="{FF2B5EF4-FFF2-40B4-BE49-F238E27FC236}">
                    <a16:creationId xmlns:a16="http://schemas.microsoft.com/office/drawing/2014/main" id="{8F1024DC-DFD9-4E31-8BC0-A8AC82639BD7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矩形 283">
                <a:extLst>
                  <a:ext uri="{FF2B5EF4-FFF2-40B4-BE49-F238E27FC236}">
                    <a16:creationId xmlns:a16="http://schemas.microsoft.com/office/drawing/2014/main" id="{E63C49C5-AAC7-4DBD-8F18-BEC6F3520D5B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矩形 284">
                <a:extLst>
                  <a:ext uri="{FF2B5EF4-FFF2-40B4-BE49-F238E27FC236}">
                    <a16:creationId xmlns:a16="http://schemas.microsoft.com/office/drawing/2014/main" id="{D96F82BC-62EF-4340-AF54-6F17BCE50DAC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EEBB90B5-138F-4F4A-B694-02E3C0C4B797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7" name="矩形 286">
                <a:extLst>
                  <a:ext uri="{FF2B5EF4-FFF2-40B4-BE49-F238E27FC236}">
                    <a16:creationId xmlns:a16="http://schemas.microsoft.com/office/drawing/2014/main" id="{D332F009-2F6E-4C1F-8D79-0FFE6897C5A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4347632A-B52B-49BE-A642-2269C51EEC3D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矩形 288">
                <a:extLst>
                  <a:ext uri="{FF2B5EF4-FFF2-40B4-BE49-F238E27FC236}">
                    <a16:creationId xmlns:a16="http://schemas.microsoft.com/office/drawing/2014/main" id="{4A85DCEA-B16D-4D12-926D-730B2A2FDE12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3665FF00-1FA2-4CC5-AC5A-B98AEBA44C92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矩形 290">
                <a:extLst>
                  <a:ext uri="{FF2B5EF4-FFF2-40B4-BE49-F238E27FC236}">
                    <a16:creationId xmlns:a16="http://schemas.microsoft.com/office/drawing/2014/main" id="{C4BF31A0-5FF8-4225-A225-E983BFC2844E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矩形 291">
                <a:extLst>
                  <a:ext uri="{FF2B5EF4-FFF2-40B4-BE49-F238E27FC236}">
                    <a16:creationId xmlns:a16="http://schemas.microsoft.com/office/drawing/2014/main" id="{4A0F03D0-F0D3-4786-8A44-7BF01CC105C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矩形 292">
                <a:extLst>
                  <a:ext uri="{FF2B5EF4-FFF2-40B4-BE49-F238E27FC236}">
                    <a16:creationId xmlns:a16="http://schemas.microsoft.com/office/drawing/2014/main" id="{4C7A1DF1-F4B5-45DA-9232-F6905566A8F2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513888D2-BB6E-4C03-BAEE-422C423AE7D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941304DB-C8D2-47DA-B80A-2020735C7C5E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12973FA-933B-4CAC-BEA1-64C30BDAD76F}"/>
                </a:ext>
              </a:extLst>
            </p:cNvPr>
            <p:cNvGrpSpPr/>
            <p:nvPr/>
          </p:nvGrpSpPr>
          <p:grpSpPr>
            <a:xfrm>
              <a:off x="231237" y="827249"/>
              <a:ext cx="11729526" cy="295422"/>
              <a:chOff x="231237" y="358628"/>
              <a:chExt cx="11729526" cy="295422"/>
            </a:xfrm>
          </p:grpSpPr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A504E20E-B6C9-4B6D-9842-2D494C85B5BA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724E9B44-9B77-452F-BB2A-D513F5939663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ECF45FFF-75CA-4B66-8C04-4804EE0E7BF5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FCCAC1AB-D8B1-429C-A394-34894AEC6669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D484ED36-05CF-40D8-88D1-F9FB2484F48D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FC36F2BA-0010-4D5D-A62E-9BC0AF4093DE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BDF507BA-C400-4DAF-AFFC-4B01EC7119D8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0673167D-9958-4314-8BF9-3CC1B3753FB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矩形 257">
                <a:extLst>
                  <a:ext uri="{FF2B5EF4-FFF2-40B4-BE49-F238E27FC236}">
                    <a16:creationId xmlns:a16="http://schemas.microsoft.com/office/drawing/2014/main" id="{BD54E770-3055-4A00-A728-CD708CF9C9E7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矩形 258">
                <a:extLst>
                  <a:ext uri="{FF2B5EF4-FFF2-40B4-BE49-F238E27FC236}">
                    <a16:creationId xmlns:a16="http://schemas.microsoft.com/office/drawing/2014/main" id="{7CF39D58-D1B2-4994-B610-74FDFDD69AFC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FBCC8377-78B4-4F7F-98EF-7439FFD3EA9C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2C19E89C-558F-4676-855B-F1239D9F7363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323A624D-0499-4747-A732-B0314F0721F7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DA9C29F7-D45C-47BC-8C98-B49737BF193E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814ABA14-9E27-491B-B66C-796F9210D035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95FEEE6-5A38-4742-978F-9DC847B7880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A93EF795-EAAF-4C28-BC0B-8B4023292F72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5698CDCB-E04B-45B3-B31D-EE530E88BB83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23C34F42-0102-4E00-B74C-2642BF9FEC80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E2557B53-55DC-4F6E-9749-A8E44F597490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F6E441FF-0AB9-45B7-B922-8E97F41795ED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D539934F-B5C2-47E1-A27E-A441B3941F59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25C1DFF2-A709-4CD0-9CC3-29ADB828BE76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1E50901-8B63-4964-974F-FC74567835FA}"/>
                </a:ext>
              </a:extLst>
            </p:cNvPr>
            <p:cNvGrpSpPr/>
            <p:nvPr/>
          </p:nvGrpSpPr>
          <p:grpSpPr>
            <a:xfrm>
              <a:off x="231237" y="1372070"/>
              <a:ext cx="11729526" cy="295422"/>
              <a:chOff x="231237" y="358628"/>
              <a:chExt cx="11729526" cy="295422"/>
            </a:xfrm>
          </p:grpSpPr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A7BFA037-7242-4FC5-975C-A8DDC579F7F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7B5DD28D-08CB-4C29-9321-2A068AF87E0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19E30F64-ACE9-4FCB-A6DE-8F6EDECB383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BBE2006F-2D0F-45C6-9C65-1B491D2820C0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6FE386A1-8EB2-47AC-80DC-DFD49BE14656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BBAF9048-FF0B-4E9E-B521-1561753C8F06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7E5EF6A7-2982-449D-B9F5-D5063D28ECCC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A9BE5E12-753D-41F6-93B3-CB38F8E3092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ACEB04FC-F1A1-480D-9F63-1F6B2654AB8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E41BEF34-8FA9-48CC-BE99-54513C6AE211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7954AD63-3D6F-4D05-B2CD-95905CD0CCC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7B5095A7-8CD2-4912-99AD-0DF5D662031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0B775621-7B31-42F7-B13C-EBBD0848A0EB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0CA75BEA-F188-4412-B468-455EEEE0F47F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C8234D1E-4E65-4759-B400-042A4510C65B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462CE0B8-7779-431C-A8C1-F69690581FB8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95D3A9FC-C1B9-4AC0-8F5A-E4F13F66A5C6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B825CC77-9162-47D3-A74F-DD509DF946FC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1BE36F76-1412-4E96-8E52-0D47D9210DB8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AD4E2A0A-406C-4496-990E-F86BB285597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AA05B86B-94FE-45CB-87D3-42E31D03EF2A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E0207250-197F-45BB-83C7-6A1F4668A67A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26335983-D3AB-4750-A217-B329C07056B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D6AE57F-16A6-4DAC-B77D-D4C4E8C07FF6}"/>
                </a:ext>
              </a:extLst>
            </p:cNvPr>
            <p:cNvGrpSpPr/>
            <p:nvPr/>
          </p:nvGrpSpPr>
          <p:grpSpPr>
            <a:xfrm>
              <a:off x="231237" y="1916891"/>
              <a:ext cx="11729526" cy="295422"/>
              <a:chOff x="231237" y="358628"/>
              <a:chExt cx="11729526" cy="295422"/>
            </a:xfrm>
          </p:grpSpPr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81DAC7BD-7869-4B70-B364-6038260DAF78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332B19C4-E027-4323-A386-4985B463976F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0D575E81-3663-4B91-AF1C-1A2000748E24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9B291643-B756-4D60-9B10-EFEC7284E852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3281DB5C-E26C-4805-9544-A5D63079F30E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72DDBA36-6DD5-4C81-AB14-8CDF96582A55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0219A6EE-66D2-4765-BE89-558088F44971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E249FEA6-92D1-48AA-B8DB-621C038C15E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07EE54B1-4AAE-403B-9593-4444721253AC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A4C69F83-AB04-4A46-93E2-710C724F478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45C1921F-D5D5-4A26-AD26-76BA0B54892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C7F69226-EDB8-42AC-846F-9B8BD57714B0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B0321AEF-92D9-410A-B6B7-2341A7F0CA3F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65B0F338-70B7-4ACB-9C88-3CB4675B3D14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7B6DBB05-F533-4956-9799-5CF2E6DB7D0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7A2E1C0F-4712-4794-81B4-ED7B3EB684B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7ED10C72-FF39-4C36-8305-E0292C3C28F8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0DEC66E8-EBEB-439A-8FB5-B83BD8C4AB9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90C307A7-8BFF-476E-AAC9-F419FCE88273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249551FC-A643-4D5C-ABE3-B0E163081807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FB3F647B-368B-42BD-9FD4-4247E1A5099C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49716543-F01C-435F-9A53-43079B43AFBF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46929F08-6ECA-445A-9FCC-5E759B419C27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27E4C9E-53F1-4AE5-AD8F-4A7A5AF4AEF8}"/>
                </a:ext>
              </a:extLst>
            </p:cNvPr>
            <p:cNvGrpSpPr/>
            <p:nvPr/>
          </p:nvGrpSpPr>
          <p:grpSpPr>
            <a:xfrm>
              <a:off x="231237" y="2461712"/>
              <a:ext cx="11729526" cy="295422"/>
              <a:chOff x="231237" y="358628"/>
              <a:chExt cx="11729526" cy="295422"/>
            </a:xfrm>
          </p:grpSpPr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604660D7-DBE3-4B57-9A9C-3A879CA28CB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7E0D1923-263D-4C7F-BA70-16347D955659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FA522454-7FCA-40B6-9F94-037CA60AFFD4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5782D104-52E6-4A24-BBE2-ACD47099FF73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FC1B5231-31A3-4FD2-B661-6606E5EB262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2380A9BE-DB6F-4461-AC3B-DF6383187B56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FE44BF6E-94E4-47E9-8527-F42160B0FBCB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0B486C66-90B0-4920-A4C5-7BE4AB237A29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1BDA8B02-C459-48D0-8BCA-5D47B5F07B10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D61A9AF6-1166-4F38-B972-8DE6FCF4915D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BF303DE5-4CD2-4FBE-A039-88D149081546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2D131A07-EC3E-4C24-BB51-98CA00CCA253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71CCEC38-ABA3-4BA6-85E6-714440621D7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96D8511F-756F-423E-9A60-B06D76CE9DEB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33C11E46-1890-4E1D-9B3E-6827EEB9F0F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1FB921DE-20FA-4B10-B3B4-F826512B51A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47CBFF94-D9C8-474D-9EB5-100EC634594C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EF568E79-34DE-4113-87C0-8C21906989E9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9E25C5F8-D0B7-4BD2-A04A-1F0EFD1FE135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F2DD63CD-F030-47E4-8F82-24431FED996B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43E38CD6-35CA-473B-8DE9-501F5E28471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FC8F6010-2919-4B59-97DB-324D1564C21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D1311E3A-E480-4B48-B3C4-9627CFF7388C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F7E29C9-970E-40FB-B042-5B085A62AE1B}"/>
                </a:ext>
              </a:extLst>
            </p:cNvPr>
            <p:cNvGrpSpPr/>
            <p:nvPr/>
          </p:nvGrpSpPr>
          <p:grpSpPr>
            <a:xfrm>
              <a:off x="231237" y="3006533"/>
              <a:ext cx="11729526" cy="295422"/>
              <a:chOff x="231237" y="358628"/>
              <a:chExt cx="11729526" cy="295422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FC0B8F86-422E-4E6F-8F60-0330DB5C4F2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7DDA624E-1045-42BD-BD89-ABA9B7DC9FAF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3D739C47-81EA-4ABA-80A3-618FFF30A668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254A5D9-E5D8-404F-A97E-8006CC6F4D05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9D1E53BA-07B1-468F-AF48-B43A9A9766A2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FA514CFD-5823-40EE-90EE-3D3D01FD17B9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7832C7D1-4D88-4F4A-8EC0-939FEEFF0690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38CFF0E7-CA0A-49C7-969C-C3AABC278BE9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39C54AFD-F300-4554-BB7A-B7B6877C0FA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A6AF5855-E641-4A0E-ADD6-52441356A184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D67ED910-D6EC-4A81-869D-3EF251022B7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:a16="http://schemas.microsoft.com/office/drawing/2014/main" id="{3836F420-E038-449D-9898-74F9F08F8CA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102714EF-F121-4A05-BEC2-9CD07BA7FA0A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AAD80A71-4BAE-4A83-B3BA-DB2C74A88B10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7FAB0AE2-7E37-479C-B7D8-ECD9935A98AC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5F80EF8E-8D55-40FE-A7F9-3A732B595B4E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E0B987B6-484B-4425-B32B-BB72ABFB0EB5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8E72DD5B-2B0A-4B72-BA9B-67B649049DDF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1318FE78-8F6C-4123-A61E-DFB00AF7FC41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B8505F5C-453B-4DDD-A042-00BBC4CCA81D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79B06C9-5786-4E1D-BCCB-9C37FA99780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62B8C465-72E4-4811-8793-CA662A703428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B700224-AD7C-4AD6-B3F7-A1931E712C50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9242812-3A63-436A-BE66-511F94B3BA3B}"/>
                </a:ext>
              </a:extLst>
            </p:cNvPr>
            <p:cNvGrpSpPr/>
            <p:nvPr/>
          </p:nvGrpSpPr>
          <p:grpSpPr>
            <a:xfrm>
              <a:off x="231237" y="3551354"/>
              <a:ext cx="11729526" cy="295422"/>
              <a:chOff x="231237" y="358628"/>
              <a:chExt cx="11729526" cy="295422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50EC3D4A-31CE-49CB-AA6D-A57FAAD0DE1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1181DBB3-D616-4C3E-998C-330675B27BD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34609B79-B042-449A-AED0-9A075018F043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72A6E7C3-C8FD-4A37-A3A2-E74E0CEBDC37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0E51D7DC-D5FB-4FF6-909E-96A4D14FF9CE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828774B-F3F7-46AF-9C8A-975FBF516B1A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75F89A6D-E65F-42A6-BE93-358202308B44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09969964-7250-4592-BD30-2B03D18D844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A2BC26B8-7A3B-4FFE-A5E3-B071C601E79B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962BFC96-AC9E-4C23-A797-B416660E2D45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B30D327-5D53-4103-B011-16C41E5BA65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9964D41-D742-4EA0-B9B2-2287FEB6FA7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B8ABB396-86B5-4CF0-9742-D651C9C21E84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6CAB7DFB-1E85-4D96-9739-6C17F3EE7AA5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EBC52F68-0196-4B64-9CAB-51D9AA42A016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C8A5A153-B1C9-4A34-B16A-20D140981B36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93DCD006-4EBA-41EB-A6DD-7E88D15AE16A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67CD84E5-1120-4D2E-9DE6-361196B3150C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FFCA65A2-1F78-4586-B7E6-31A5EEF77CC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28A609BE-3C19-45F2-BA7D-77110002D48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751129EE-D5BF-4654-BECB-B89B57EE607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E38C42A2-B6D3-4D0C-B328-9A999BB0C515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A1B72184-4733-47EB-97EB-42DE7F3B696C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A41A528-0169-4AC2-B14D-8C54857C63FF}"/>
                </a:ext>
              </a:extLst>
            </p:cNvPr>
            <p:cNvGrpSpPr/>
            <p:nvPr/>
          </p:nvGrpSpPr>
          <p:grpSpPr>
            <a:xfrm>
              <a:off x="231237" y="4096175"/>
              <a:ext cx="11729526" cy="295422"/>
              <a:chOff x="231237" y="358628"/>
              <a:chExt cx="11729526" cy="295422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174E56DB-2ABB-41DA-A173-E8E5D3B48E3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616143BD-0035-497C-9548-BB65DFD275E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E3F38CFA-C480-4046-9918-9E38AB04767B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C30F1DE4-D910-45C6-B9B3-C1A70DC7F3AE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E6E54AE5-1B8F-4293-B01E-02072E8A94C8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91AB00C7-0634-4B1A-8B31-689E295AD4AF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BF6B1BBE-1925-409A-8FDE-8D5ED4121783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57982016-98AA-4109-B581-715DFFF91836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98C058A-98F4-4F6B-99E3-A119C9DDEED1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49F5CAE8-DCB7-490F-BC1F-CAF226E891DB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E74E20B7-91F3-47E4-9795-D68ECBDA87B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12C1524A-FACE-42A9-BBA6-08799D1C7A1A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6A31B7DB-BDE6-4936-82E7-CE93296F651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DA54384E-1BBF-4FF0-A2AC-C7F169C92926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DDB7DC80-F867-451E-B61E-9CD110D4D1FF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D4BB8BF7-D2EF-459C-8AD1-489F2BE6287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08877362-B46A-4A1A-93D9-2A241739E7A4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54478BA4-F639-4364-94CA-F9F64CDD3A6B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B288DB61-C686-40A0-9438-C6DE7C2EAEF4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367A7620-58EB-4A69-8599-2F5E20A622E0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C6DE9356-6006-4059-8088-4E7B14FF59DE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EA2CC180-F649-41CD-80B3-041109B6C94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A2835877-D4B6-4599-B7C0-1FDA5AA06C5B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9DF4C74-58B3-40F0-A5A4-4D3F221208E4}"/>
                </a:ext>
              </a:extLst>
            </p:cNvPr>
            <p:cNvGrpSpPr/>
            <p:nvPr/>
          </p:nvGrpSpPr>
          <p:grpSpPr>
            <a:xfrm>
              <a:off x="231237" y="4640996"/>
              <a:ext cx="11729526" cy="295422"/>
              <a:chOff x="231237" y="358628"/>
              <a:chExt cx="11729526" cy="295422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926AE30-66D4-488E-9362-E5E8BFB74575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53B4ED4-DA69-410C-AC8B-1607116675C9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5F38F96-9716-45AE-A93D-0346F5C316C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DB3B6C69-6838-4375-9BF4-5556F8C09B3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4BB5175-662C-4BDB-ACAE-B74B51B0F752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BF850E6C-BFEE-4692-9E77-E7C81875F4F4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ABE8D6AF-ACB7-42A5-8DBD-599E4574850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6BF02619-A4D0-46B8-9333-64C96754F37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81DAC24C-6951-4F8A-960E-E217834740E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B48B9F1-3D2C-4AE6-89BB-0D1586A1D9EE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24120C05-440F-419D-A624-B3D10FCEAB11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0EF2715-28CE-49A2-A752-B59152372217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1CD2C1B-E9BF-40FF-A9A3-C64980CADA75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E26FD0B2-DC7A-4B37-ABE4-A19FA2FB05FB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35443A7E-1564-413D-9B98-E4DBEBD0B014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B8663089-A0C8-4D30-B3BF-E884E6D86EE3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2D3E8ADB-4676-42AC-B330-DC11DC9C95E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D1AF586A-E742-405A-A9BD-0DF8BBEBAF82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B31686AD-0F07-497E-A2BD-ECE934EE5462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BDB9AB6-2645-45B5-93BB-88A3A749105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3BAA7A6E-A315-4335-863B-E62FFD7B2FAA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8FD10676-1660-4054-A987-9F5C002F6980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F1181B93-BA8D-4DA5-9BBE-2015415EBC0B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EDA9A3B-022A-4C1F-BDBD-6F6A6A4D8517}"/>
                </a:ext>
              </a:extLst>
            </p:cNvPr>
            <p:cNvGrpSpPr/>
            <p:nvPr/>
          </p:nvGrpSpPr>
          <p:grpSpPr>
            <a:xfrm>
              <a:off x="231237" y="5185817"/>
              <a:ext cx="11729526" cy="295422"/>
              <a:chOff x="231237" y="358628"/>
              <a:chExt cx="11729526" cy="295422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C42A3430-C8E8-48FB-B9B0-0B5AE795EEF6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6916AFC-2A19-4748-B03F-1148AFA62038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65C1653-1FE9-4737-82A4-2BF15B2CBCF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263E9B3-2F66-4262-87CD-7CAE7629F87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FD50BD6-29FE-4297-AF74-D8719E38ADF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3DDFECE-96DD-49F3-B18B-7B82927400B9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C6169D6B-36A1-476C-B76B-CEB94A5DE76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C2C8E4CC-F6DF-463B-AAAD-4006BD729EED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E03AB97C-158D-4490-86E2-086CF3F2ABF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7D5AA89-3227-4179-A683-AA9995AB399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CE99D9F2-0190-4DC3-BEB4-A677930A437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FC616A1-DA6F-4C56-9F50-317D647D520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21AB2B29-DC3B-4188-A472-2F5D5B19EFE8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50217144-A7C8-4302-9B68-903173B9F10C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5E04EAE6-5688-44D0-8BC7-E2D566595D23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08FBE51-9D70-4F5F-8946-DE41A20C7EAA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752B3FF8-093F-4A02-82BB-7BBEB1D7ACD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7815EC1-EBE7-4F46-917D-FCA918766067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F40AB34F-1BFB-46A4-BB91-F7C256B6904D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B83BA740-51AB-4DF0-B25E-1D8DB3CF9FF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D7523F0-C973-4BEF-A7D4-6525694B654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D6E6DC-A6D9-439C-8CC8-30F89F3D3A1F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80E15A60-71D9-4EC4-8A7F-4267AE4DF5C3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B26F04F-A893-49CF-B347-29F07E54CB5C}"/>
                </a:ext>
              </a:extLst>
            </p:cNvPr>
            <p:cNvGrpSpPr/>
            <p:nvPr/>
          </p:nvGrpSpPr>
          <p:grpSpPr>
            <a:xfrm>
              <a:off x="231237" y="5730638"/>
              <a:ext cx="11729526" cy="295422"/>
              <a:chOff x="231237" y="358628"/>
              <a:chExt cx="11729526" cy="295422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7202A71-B404-43AA-A9BD-FAFF1AA585B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3AEAA3D-40C1-4731-9E43-D0B8610C4544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5C32A36-99A0-4AE1-8B81-E04064E5554A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B2A8B4D-C9B1-4B65-ABE2-BEDD90DFB98A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640BDAA-6C2B-47B2-9ACF-469D94D746B4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63D60BC-F28F-4EB7-9E3C-5EA775EA6D2C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BA77E89-C82F-4070-B99A-FD7185F1BB14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9ABEC03-2AF0-40BC-B241-2086B463A788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F693E18-1A21-4FAF-83E2-CCF5B2421C34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6AF850F-22EA-4396-9CF4-98DD7D018EA7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B19FB22-143F-4767-8988-242A9CD24D0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5BA2502-ED13-4F80-A73F-94A6699B41E9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5F2D120-A926-421D-9915-E6AF99C158AB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B61CDAEC-9CF9-4488-9E86-9E9F446D6222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7F43A58-0B5C-4B6A-9C17-42EF0BF95ED0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3C93B0E4-1B1C-4C20-96B9-B93F5D700A1D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F673531-54C1-4461-945B-CAC1E9044C1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ACB21A6-0BAB-4818-B10E-A6F70BB3FF10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F27F5AB-0162-4FE3-B5AC-7B1936B18C20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66E49249-E79C-42BC-907B-A10989C394C1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68448892-02BC-43F1-9551-F101E5BED08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99F1E27-10BF-4A0A-BDD5-9EBCE62277BE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34493E0-D9FF-4B2A-B7ED-98298DB84126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6EFBC60-D1CC-4B64-A3DF-E92916DA7B28}"/>
                </a:ext>
              </a:extLst>
            </p:cNvPr>
            <p:cNvGrpSpPr/>
            <p:nvPr/>
          </p:nvGrpSpPr>
          <p:grpSpPr>
            <a:xfrm>
              <a:off x="231237" y="6275461"/>
              <a:ext cx="11729526" cy="295422"/>
              <a:chOff x="231237" y="358628"/>
              <a:chExt cx="11729526" cy="29542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460C39C-1344-4D62-B70F-05211CFB0122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73E76C1-BA5A-4A70-9DBB-3547ACD2A77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47389DC-8E48-48A9-B0D1-74D219376C9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29195AA-3C47-472B-AAFE-A65C4397953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D54FEF-7655-4FFC-9CB1-F2A5E418A478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20F9287-BC89-483A-82CF-D9E97ADB7F1B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3A14D03-D081-4981-8B47-B51B7D10A5A0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3D7151B-CBDB-4C21-8359-69BED4EA7E95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59F866D-7501-4953-BCBA-E8834730574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6CC64AF-8406-4E05-87B9-5759D91891CA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89904DD-4737-4704-9A31-599B81E891C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2E08CF5-526A-4254-82F9-0BD4D6A5C42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6EC3491-7265-4391-8A95-F1EE5D83690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A1A749F-5AD1-4D45-837D-5F47E8C01B63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6755E4E-758E-47EF-B43C-80D2D5CED46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9759DDB-5CE5-457C-9643-0BB0508000F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C871000-4D7E-4B50-845C-F79F82ADF1FF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1A82120E-990F-43C0-A586-8FBA28E91864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1204623-4AB1-4217-A408-015EE2692BC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936C99D-B8B9-4926-9C7A-393F0D75578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F95748B-5BDD-41DF-9CBE-0D60881A5F03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D4376F6-BC26-4032-9BBA-BFCB6B27FCA9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3E74463-EA45-49FA-B160-9CCEB745E464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7207312D-5860-4D95-8922-8D8BDF5B3E30}"/>
              </a:ext>
            </a:extLst>
          </p:cNvPr>
          <p:cNvGrpSpPr/>
          <p:nvPr userDrawn="1"/>
        </p:nvGrpSpPr>
        <p:grpSpPr>
          <a:xfrm>
            <a:off x="124287" y="67895"/>
            <a:ext cx="11940466" cy="6653580"/>
            <a:chOff x="3976504" y="1939290"/>
            <a:chExt cx="4096068" cy="1363816"/>
          </a:xfrm>
        </p:grpSpPr>
        <p:sp>
          <p:nvSpPr>
            <p:cNvPr id="297" name="矩形: 圆角 296">
              <a:extLst>
                <a:ext uri="{FF2B5EF4-FFF2-40B4-BE49-F238E27FC236}">
                  <a16:creationId xmlns:a16="http://schemas.microsoft.com/office/drawing/2014/main" id="{96ABC346-514A-4CF2-8C0D-589C8DE9A629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>
              <a:extLst>
                <a:ext uri="{FF2B5EF4-FFF2-40B4-BE49-F238E27FC236}">
                  <a16:creationId xmlns:a16="http://schemas.microsoft.com/office/drawing/2014/main" id="{AD252AE2-EBEF-41FB-82B9-5AFA08798164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083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4" r:id="rId14"/>
    <p:sldLayoutId id="2147483705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3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5"/>
            <a:ext cx="8151211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5" y="3933682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4" y="833819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00571" y="4892576"/>
            <a:ext cx="5820987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3">
            <a:extLst>
              <a:ext uri="{FF2B5EF4-FFF2-40B4-BE49-F238E27FC236}">
                <a16:creationId xmlns:a16="http://schemas.microsoft.com/office/drawing/2014/main" id="{36C5B215-5878-4EB8-9221-30571836D9A9}"/>
              </a:ext>
            </a:extLst>
          </p:cNvPr>
          <p:cNvSpPr txBox="1"/>
          <p:nvPr/>
        </p:nvSpPr>
        <p:spPr>
          <a:xfrm>
            <a:off x="3142413" y="2420736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54443E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KHỞI ĐỘNG</a:t>
            </a:r>
            <a:endParaRPr lang="zh-CN" altLang="en-US" sz="8800" dirty="0">
              <a:solidFill>
                <a:srgbClr val="54443E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9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D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C98D5BBF-6B08-4907-B9A8-E6B29D9D3996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</a:rPr>
              <a:t>单击此处编辑母版副标题样式</a:t>
            </a:r>
          </a:p>
        </p:txBody>
      </p: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7207312D-5860-4D95-8922-8D8BDF5B3E30}"/>
              </a:ext>
            </a:extLst>
          </p:cNvPr>
          <p:cNvGrpSpPr/>
          <p:nvPr/>
        </p:nvGrpSpPr>
        <p:grpSpPr>
          <a:xfrm>
            <a:off x="108372" y="293498"/>
            <a:ext cx="11943420" cy="6193662"/>
            <a:chOff x="3976504" y="1939290"/>
            <a:chExt cx="4096068" cy="1363816"/>
          </a:xfrm>
        </p:grpSpPr>
        <p:sp>
          <p:nvSpPr>
            <p:cNvPr id="297" name="矩形: 圆角 296">
              <a:extLst>
                <a:ext uri="{FF2B5EF4-FFF2-40B4-BE49-F238E27FC236}">
                  <a16:creationId xmlns:a16="http://schemas.microsoft.com/office/drawing/2014/main" id="{96ABC346-514A-4CF2-8C0D-589C8DE9A629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8" name="矩形: 圆角 297">
              <a:extLst>
                <a:ext uri="{FF2B5EF4-FFF2-40B4-BE49-F238E27FC236}">
                  <a16:creationId xmlns:a16="http://schemas.microsoft.com/office/drawing/2014/main" id="{AD252AE2-EBEF-41FB-82B9-5AFA08798164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4CE186E3-5515-405B-BBF6-DED5F4EDA5D9}"/>
              </a:ext>
            </a:extLst>
          </p:cNvPr>
          <p:cNvSpPr txBox="1"/>
          <p:nvPr/>
        </p:nvSpPr>
        <p:spPr>
          <a:xfrm>
            <a:off x="1223963" y="1263455"/>
            <a:ext cx="950856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Viết đoạn văn nêu những điều em quan sát được trong bức ảnh giới thiệu một cảnh đẹp ở nước ta.</a:t>
            </a:r>
            <a:endParaRPr lang="vi-VN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69320C5-F15C-4E29-ABBB-46E50936001D}"/>
              </a:ext>
            </a:extLst>
          </p:cNvPr>
          <p:cNvSpPr txBox="1"/>
          <p:nvPr/>
        </p:nvSpPr>
        <p:spPr>
          <a:xfrm>
            <a:off x="3078124" y="634261"/>
            <a:ext cx="603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8" name="Picture 2">
            <a:extLst>
              <a:ext uri="{FF2B5EF4-FFF2-40B4-BE49-F238E27FC236}">
                <a16:creationId xmlns:a16="http://schemas.microsoft.com/office/drawing/2014/main" id="{C39C5756-AB34-409A-8A67-DD573D94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2079" l="4035" r="100000">
                        <a14:foregroundMark x1="36311" y1="60396" x2="64265" y2="56436"/>
                        <a14:foregroundMark x1="35447" y1="66337" x2="35735" y2="78218"/>
                        <a14:foregroundMark x1="66282" y1="66337" x2="70893" y2="77228"/>
                        <a14:foregroundMark x1="81844" y1="25743" x2="88184" y2="25743"/>
                        <a14:backgroundMark x1="35735" y1="20792" x2="95965" y2="28713"/>
                        <a14:backgroundMark x1="97118" y1="25743" x2="97118" y2="66337"/>
                        <a14:backgroundMark x1="23343" y1="16832" x2="20173" y2="66337"/>
                        <a14:backgroundMark x1="39769" y1="39604" x2="75504" y2="5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73" y="-128391"/>
            <a:ext cx="2736403" cy="79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" name="Picture 5" descr="https://o.remove.bg/downloads/e1aaecbc-51ba-4d09-b195-6400a780aff6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127090"/>
            <a:ext cx="1931868" cy="9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TextBox 309"/>
          <p:cNvSpPr txBox="1"/>
          <p:nvPr/>
        </p:nvSpPr>
        <p:spPr>
          <a:xfrm>
            <a:off x="2688930" y="2415116"/>
            <a:ext cx="7179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11" name="Picture 3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725" y="3745861"/>
            <a:ext cx="58197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7" grpId="0"/>
      <p:bldP spid="3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12F5CD4-0BCB-4C53-9933-3961283ED10A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C98D5BBF-6B08-4907-B9A8-E6B29D9D3996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单击此处编辑母版副标题样式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CFE0B0-6A88-4B84-99DA-2FDA890654A1}"/>
              </a:ext>
            </a:extLst>
          </p:cNvPr>
          <p:cNvGrpSpPr/>
          <p:nvPr/>
        </p:nvGrpSpPr>
        <p:grpSpPr>
          <a:xfrm>
            <a:off x="231236" y="249600"/>
            <a:ext cx="11729526" cy="6288455"/>
            <a:chOff x="231237" y="282428"/>
            <a:chExt cx="11729526" cy="628845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274A29F-075B-4B48-9EF1-A56E45599081}"/>
                </a:ext>
              </a:extLst>
            </p:cNvPr>
            <p:cNvGrpSpPr/>
            <p:nvPr/>
          </p:nvGrpSpPr>
          <p:grpSpPr>
            <a:xfrm>
              <a:off x="231237" y="282428"/>
              <a:ext cx="11729526" cy="295422"/>
              <a:chOff x="231237" y="358628"/>
              <a:chExt cx="11729526" cy="295422"/>
            </a:xfrm>
          </p:grpSpPr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29B43127-4154-49F8-9083-88E5C167241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98F9C61E-FE5F-41C4-A99D-031CE6C0109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24881099-DA91-4386-AA31-2D1EC77DD08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矩形 275">
                <a:extLst>
                  <a:ext uri="{FF2B5EF4-FFF2-40B4-BE49-F238E27FC236}">
                    <a16:creationId xmlns:a16="http://schemas.microsoft.com/office/drawing/2014/main" id="{585D2E06-5496-493D-94C8-C4CC0807FE7D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06DFF769-48E7-4F5C-9C7D-A4FF50A87BFB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5E8824AB-1923-42A4-A58B-B8900A8F312F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矩形 278">
                <a:extLst>
                  <a:ext uri="{FF2B5EF4-FFF2-40B4-BE49-F238E27FC236}">
                    <a16:creationId xmlns:a16="http://schemas.microsoft.com/office/drawing/2014/main" id="{7FFDCD7F-2E68-438D-9354-43F4C7EDF17F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矩形 279">
                <a:extLst>
                  <a:ext uri="{FF2B5EF4-FFF2-40B4-BE49-F238E27FC236}">
                    <a16:creationId xmlns:a16="http://schemas.microsoft.com/office/drawing/2014/main" id="{99546BCD-A32E-4D19-ADE8-A78E33BF84BC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矩形 280">
                <a:extLst>
                  <a:ext uri="{FF2B5EF4-FFF2-40B4-BE49-F238E27FC236}">
                    <a16:creationId xmlns:a16="http://schemas.microsoft.com/office/drawing/2014/main" id="{126E39BE-666B-4CD4-91C9-BB3F850ADA4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矩形 281">
                <a:extLst>
                  <a:ext uri="{FF2B5EF4-FFF2-40B4-BE49-F238E27FC236}">
                    <a16:creationId xmlns:a16="http://schemas.microsoft.com/office/drawing/2014/main" id="{BA4121A4-7036-4DD0-9000-60204F66F771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矩形 282">
                <a:extLst>
                  <a:ext uri="{FF2B5EF4-FFF2-40B4-BE49-F238E27FC236}">
                    <a16:creationId xmlns:a16="http://schemas.microsoft.com/office/drawing/2014/main" id="{8F1024DC-DFD9-4E31-8BC0-A8AC82639BD7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矩形 283">
                <a:extLst>
                  <a:ext uri="{FF2B5EF4-FFF2-40B4-BE49-F238E27FC236}">
                    <a16:creationId xmlns:a16="http://schemas.microsoft.com/office/drawing/2014/main" id="{E63C49C5-AAC7-4DBD-8F18-BEC6F3520D5B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矩形 284">
                <a:extLst>
                  <a:ext uri="{FF2B5EF4-FFF2-40B4-BE49-F238E27FC236}">
                    <a16:creationId xmlns:a16="http://schemas.microsoft.com/office/drawing/2014/main" id="{D96F82BC-62EF-4340-AF54-6F17BCE50DAC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EEBB90B5-138F-4F4A-B694-02E3C0C4B797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矩形 286">
                <a:extLst>
                  <a:ext uri="{FF2B5EF4-FFF2-40B4-BE49-F238E27FC236}">
                    <a16:creationId xmlns:a16="http://schemas.microsoft.com/office/drawing/2014/main" id="{D332F009-2F6E-4C1F-8D79-0FFE6897C5A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4347632A-B52B-49BE-A642-2269C51EEC3D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矩形 288">
                <a:extLst>
                  <a:ext uri="{FF2B5EF4-FFF2-40B4-BE49-F238E27FC236}">
                    <a16:creationId xmlns:a16="http://schemas.microsoft.com/office/drawing/2014/main" id="{4A85DCEA-B16D-4D12-926D-730B2A2FDE12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3665FF00-1FA2-4CC5-AC5A-B98AEBA44C92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矩形 290">
                <a:extLst>
                  <a:ext uri="{FF2B5EF4-FFF2-40B4-BE49-F238E27FC236}">
                    <a16:creationId xmlns:a16="http://schemas.microsoft.com/office/drawing/2014/main" id="{C4BF31A0-5FF8-4225-A225-E983BFC2844E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矩形 291">
                <a:extLst>
                  <a:ext uri="{FF2B5EF4-FFF2-40B4-BE49-F238E27FC236}">
                    <a16:creationId xmlns:a16="http://schemas.microsoft.com/office/drawing/2014/main" id="{4A0F03D0-F0D3-4786-8A44-7BF01CC105C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矩形 292">
                <a:extLst>
                  <a:ext uri="{FF2B5EF4-FFF2-40B4-BE49-F238E27FC236}">
                    <a16:creationId xmlns:a16="http://schemas.microsoft.com/office/drawing/2014/main" id="{4C7A1DF1-F4B5-45DA-9232-F6905566A8F2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513888D2-BB6E-4C03-BAEE-422C423AE7D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941304DB-C8D2-47DA-B80A-2020735C7C5E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12973FA-933B-4CAC-BEA1-64C30BDAD76F}"/>
                </a:ext>
              </a:extLst>
            </p:cNvPr>
            <p:cNvGrpSpPr/>
            <p:nvPr/>
          </p:nvGrpSpPr>
          <p:grpSpPr>
            <a:xfrm>
              <a:off x="231237" y="827249"/>
              <a:ext cx="11729526" cy="295422"/>
              <a:chOff x="231237" y="358628"/>
              <a:chExt cx="11729526" cy="295422"/>
            </a:xfrm>
          </p:grpSpPr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A504E20E-B6C9-4B6D-9842-2D494C85B5BA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724E9B44-9B77-452F-BB2A-D513F5939663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ECF45FFF-75CA-4B66-8C04-4804EE0E7BF5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FCCAC1AB-D8B1-429C-A394-34894AEC6669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D484ED36-05CF-40D8-88D1-F9FB2484F48D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FC36F2BA-0010-4D5D-A62E-9BC0AF4093DE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BDF507BA-C400-4DAF-AFFC-4B01EC7119D8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0673167D-9958-4314-8BF9-3CC1B3753FB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矩形 257">
                <a:extLst>
                  <a:ext uri="{FF2B5EF4-FFF2-40B4-BE49-F238E27FC236}">
                    <a16:creationId xmlns:a16="http://schemas.microsoft.com/office/drawing/2014/main" id="{BD54E770-3055-4A00-A728-CD708CF9C9E7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矩形 258">
                <a:extLst>
                  <a:ext uri="{FF2B5EF4-FFF2-40B4-BE49-F238E27FC236}">
                    <a16:creationId xmlns:a16="http://schemas.microsoft.com/office/drawing/2014/main" id="{7CF39D58-D1B2-4994-B610-74FDFDD69AFC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FBCC8377-78B4-4F7F-98EF-7439FFD3EA9C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2C19E89C-558F-4676-855B-F1239D9F7363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323A624D-0499-4747-A732-B0314F0721F7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DA9C29F7-D45C-47BC-8C98-B49737BF193E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814ABA14-9E27-491B-B66C-796F9210D035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95FEEE6-5A38-4742-978F-9DC847B7880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A93EF795-EAAF-4C28-BC0B-8B4023292F72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5698CDCB-E04B-45B3-B31D-EE530E88BB83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23C34F42-0102-4E00-B74C-2642BF9FEC80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E2557B53-55DC-4F6E-9749-A8E44F597490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F6E441FF-0AB9-45B7-B922-8E97F41795ED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D539934F-B5C2-47E1-A27E-A441B3941F59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25C1DFF2-A709-4CD0-9CC3-29ADB828BE76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1E50901-8B63-4964-974F-FC74567835FA}"/>
                </a:ext>
              </a:extLst>
            </p:cNvPr>
            <p:cNvGrpSpPr/>
            <p:nvPr/>
          </p:nvGrpSpPr>
          <p:grpSpPr>
            <a:xfrm>
              <a:off x="231237" y="1372070"/>
              <a:ext cx="11729526" cy="295422"/>
              <a:chOff x="231237" y="358628"/>
              <a:chExt cx="11729526" cy="295422"/>
            </a:xfrm>
          </p:grpSpPr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A7BFA037-7242-4FC5-975C-A8DDC579F7F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7B5DD28D-08CB-4C29-9321-2A068AF87E0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19E30F64-ACE9-4FCB-A6DE-8F6EDECB383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BBE2006F-2D0F-45C6-9C65-1B491D2820C0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6FE386A1-8EB2-47AC-80DC-DFD49BE14656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BBAF9048-FF0B-4E9E-B521-1561753C8F06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7E5EF6A7-2982-449D-B9F5-D5063D28ECCC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A9BE5E12-753D-41F6-93B3-CB38F8E3092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ACEB04FC-F1A1-480D-9F63-1F6B2654AB8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E41BEF34-8FA9-48CC-BE99-54513C6AE211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7954AD63-3D6F-4D05-B2CD-95905CD0CCC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7B5095A7-8CD2-4912-99AD-0DF5D662031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0B775621-7B31-42F7-B13C-EBBD0848A0EB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0CA75BEA-F188-4412-B468-455EEEE0F47F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C8234D1E-4E65-4759-B400-042A4510C65B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462CE0B8-7779-431C-A8C1-F69690581FB8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95D3A9FC-C1B9-4AC0-8F5A-E4F13F66A5C6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B825CC77-9162-47D3-A74F-DD509DF946FC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1BE36F76-1412-4E96-8E52-0D47D9210DB8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AD4E2A0A-406C-4496-990E-F86BB285597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AA05B86B-94FE-45CB-87D3-42E31D03EF2A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E0207250-197F-45BB-83C7-6A1F4668A67A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26335983-D3AB-4750-A217-B329C07056B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D6AE57F-16A6-4DAC-B77D-D4C4E8C07FF6}"/>
                </a:ext>
              </a:extLst>
            </p:cNvPr>
            <p:cNvGrpSpPr/>
            <p:nvPr/>
          </p:nvGrpSpPr>
          <p:grpSpPr>
            <a:xfrm>
              <a:off x="231237" y="1916891"/>
              <a:ext cx="11729526" cy="295422"/>
              <a:chOff x="231237" y="358628"/>
              <a:chExt cx="11729526" cy="295422"/>
            </a:xfrm>
          </p:grpSpPr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81DAC7BD-7869-4B70-B364-6038260DAF78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332B19C4-E027-4323-A386-4985B463976F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0D575E81-3663-4B91-AF1C-1A2000748E24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9B291643-B756-4D60-9B10-EFEC7284E852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3281DB5C-E26C-4805-9544-A5D63079F30E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72DDBA36-6DD5-4C81-AB14-8CDF96582A55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0219A6EE-66D2-4765-BE89-558088F44971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E249FEA6-92D1-48AA-B8DB-621C038C15E2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07EE54B1-4AAE-403B-9593-4444721253AC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A4C69F83-AB04-4A46-93E2-710C724F478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45C1921F-D5D5-4A26-AD26-76BA0B54892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C7F69226-EDB8-42AC-846F-9B8BD57714B0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B0321AEF-92D9-410A-B6B7-2341A7F0CA3F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65B0F338-70B7-4ACB-9C88-3CB4675B3D14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7B6DBB05-F533-4956-9799-5CF2E6DB7D0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7A2E1C0F-4712-4794-81B4-ED7B3EB684B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7ED10C72-FF39-4C36-8305-E0292C3C28F8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0DEC66E8-EBEB-439A-8FB5-B83BD8C4AB9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90C307A7-8BFF-476E-AAC9-F419FCE88273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249551FC-A643-4D5C-ABE3-B0E163081807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FB3F647B-368B-42BD-9FD4-4247E1A5099C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49716543-F01C-435F-9A53-43079B43AFBF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46929F08-6ECA-445A-9FCC-5E759B419C27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27E4C9E-53F1-4AE5-AD8F-4A7A5AF4AEF8}"/>
                </a:ext>
              </a:extLst>
            </p:cNvPr>
            <p:cNvGrpSpPr/>
            <p:nvPr/>
          </p:nvGrpSpPr>
          <p:grpSpPr>
            <a:xfrm>
              <a:off x="231237" y="2461712"/>
              <a:ext cx="11729526" cy="295422"/>
              <a:chOff x="231237" y="358628"/>
              <a:chExt cx="11729526" cy="295422"/>
            </a:xfrm>
          </p:grpSpPr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604660D7-DBE3-4B57-9A9C-3A879CA28CB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7E0D1923-263D-4C7F-BA70-16347D955659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FA522454-7FCA-40B6-9F94-037CA60AFFD4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5782D104-52E6-4A24-BBE2-ACD47099FF73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FC1B5231-31A3-4FD2-B661-6606E5EB262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2380A9BE-DB6F-4461-AC3B-DF6383187B56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FE44BF6E-94E4-47E9-8527-F42160B0FBCB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0B486C66-90B0-4920-A4C5-7BE4AB237A29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1BDA8B02-C459-48D0-8BCA-5D47B5F07B10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D61A9AF6-1166-4F38-B972-8DE6FCF4915D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BF303DE5-4CD2-4FBE-A039-88D149081546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2D131A07-EC3E-4C24-BB51-98CA00CCA253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71CCEC38-ABA3-4BA6-85E6-714440621D7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96D8511F-756F-423E-9A60-B06D76CE9DEB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33C11E46-1890-4E1D-9B3E-6827EEB9F0F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1FB921DE-20FA-4B10-B3B4-F826512B51A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47CBFF94-D9C8-474D-9EB5-100EC634594C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EF568E79-34DE-4113-87C0-8C21906989E9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9E25C5F8-D0B7-4BD2-A04A-1F0EFD1FE135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F2DD63CD-F030-47E4-8F82-24431FED996B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43E38CD6-35CA-473B-8DE9-501F5E28471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FC8F6010-2919-4B59-97DB-324D1564C21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D1311E3A-E480-4B48-B3C4-9627CFF7388C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F7E29C9-970E-40FB-B042-5B085A62AE1B}"/>
                </a:ext>
              </a:extLst>
            </p:cNvPr>
            <p:cNvGrpSpPr/>
            <p:nvPr/>
          </p:nvGrpSpPr>
          <p:grpSpPr>
            <a:xfrm>
              <a:off x="231237" y="3006533"/>
              <a:ext cx="11729526" cy="295422"/>
              <a:chOff x="231237" y="358628"/>
              <a:chExt cx="11729526" cy="295422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FC0B8F86-422E-4E6F-8F60-0330DB5C4F2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7DDA624E-1045-42BD-BD89-ABA9B7DC9FAF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3D739C47-81EA-4ABA-80A3-618FFF30A668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254A5D9-E5D8-404F-A97E-8006CC6F4D05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9D1E53BA-07B1-468F-AF48-B43A9A9766A2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FA514CFD-5823-40EE-90EE-3D3D01FD17B9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7832C7D1-4D88-4F4A-8EC0-939FEEFF0690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38CFF0E7-CA0A-49C7-969C-C3AABC278BE9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39C54AFD-F300-4554-BB7A-B7B6877C0FA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A6AF5855-E641-4A0E-ADD6-52441356A184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D67ED910-D6EC-4A81-869D-3EF251022B7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:a16="http://schemas.microsoft.com/office/drawing/2014/main" id="{3836F420-E038-449D-9898-74F9F08F8CA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102714EF-F121-4A05-BEC2-9CD07BA7FA0A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AAD80A71-4BAE-4A83-B3BA-DB2C74A88B10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7FAB0AE2-7E37-479C-B7D8-ECD9935A98AC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5F80EF8E-8D55-40FE-A7F9-3A732B595B4E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E0B987B6-484B-4425-B32B-BB72ABFB0EB5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8E72DD5B-2B0A-4B72-BA9B-67B649049DDF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1318FE78-8F6C-4123-A61E-DFB00AF7FC41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B8505F5C-453B-4DDD-A042-00BBC4CCA81D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79B06C9-5786-4E1D-BCCB-9C37FA99780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62B8C465-72E4-4811-8793-CA662A703428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B700224-AD7C-4AD6-B3F7-A1931E712C50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9242812-3A63-436A-BE66-511F94B3BA3B}"/>
                </a:ext>
              </a:extLst>
            </p:cNvPr>
            <p:cNvGrpSpPr/>
            <p:nvPr/>
          </p:nvGrpSpPr>
          <p:grpSpPr>
            <a:xfrm>
              <a:off x="231237" y="3551354"/>
              <a:ext cx="11729526" cy="295422"/>
              <a:chOff x="231237" y="358628"/>
              <a:chExt cx="11729526" cy="295422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50EC3D4A-31CE-49CB-AA6D-A57FAAD0DE1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1181DBB3-D616-4C3E-998C-330675B27BD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34609B79-B042-449A-AED0-9A075018F043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72A6E7C3-C8FD-4A37-A3A2-E74E0CEBDC37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0E51D7DC-D5FB-4FF6-909E-96A4D14FF9CE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828774B-F3F7-46AF-9C8A-975FBF516B1A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75F89A6D-E65F-42A6-BE93-358202308B44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09969964-7250-4592-BD30-2B03D18D844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A2BC26B8-7A3B-4FFE-A5E3-B071C601E79B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962BFC96-AC9E-4C23-A797-B416660E2D45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B30D327-5D53-4103-B011-16C41E5BA65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9964D41-D742-4EA0-B9B2-2287FEB6FA7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B8ABB396-86B5-4CF0-9742-D651C9C21E84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6CAB7DFB-1E85-4D96-9739-6C17F3EE7AA5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EBC52F68-0196-4B64-9CAB-51D9AA42A016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C8A5A153-B1C9-4A34-B16A-20D140981B36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93DCD006-4EBA-41EB-A6DD-7E88D15AE16A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67CD84E5-1120-4D2E-9DE6-361196B3150C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FFCA65A2-1F78-4586-B7E6-31A5EEF77CC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28A609BE-3C19-45F2-BA7D-77110002D48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751129EE-D5BF-4654-BECB-B89B57EE607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E38C42A2-B6D3-4D0C-B328-9A999BB0C515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A1B72184-4733-47EB-97EB-42DE7F3B696C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A41A528-0169-4AC2-B14D-8C54857C63FF}"/>
                </a:ext>
              </a:extLst>
            </p:cNvPr>
            <p:cNvGrpSpPr/>
            <p:nvPr/>
          </p:nvGrpSpPr>
          <p:grpSpPr>
            <a:xfrm>
              <a:off x="231237" y="4096175"/>
              <a:ext cx="11729526" cy="295422"/>
              <a:chOff x="231237" y="358628"/>
              <a:chExt cx="11729526" cy="295422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174E56DB-2ABB-41DA-A173-E8E5D3B48E3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616143BD-0035-497C-9548-BB65DFD275E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E3F38CFA-C480-4046-9918-9E38AB04767B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C30F1DE4-D910-45C6-B9B3-C1A70DC7F3AE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E6E54AE5-1B8F-4293-B01E-02072E8A94C8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91AB00C7-0634-4B1A-8B31-689E295AD4AF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BF6B1BBE-1925-409A-8FDE-8D5ED4121783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57982016-98AA-4109-B581-715DFFF91836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98C058A-98F4-4F6B-99E3-A119C9DDEED1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49F5CAE8-DCB7-490F-BC1F-CAF226E891DB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E74E20B7-91F3-47E4-9795-D68ECBDA87B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12C1524A-FACE-42A9-BBA6-08799D1C7A1A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6A31B7DB-BDE6-4936-82E7-CE93296F651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DA54384E-1BBF-4FF0-A2AC-C7F169C92926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DDB7DC80-F867-451E-B61E-9CD110D4D1FF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D4BB8BF7-D2EF-459C-8AD1-489F2BE62870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08877362-B46A-4A1A-93D9-2A241739E7A4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54478BA4-F639-4364-94CA-F9F64CDD3A6B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B288DB61-C686-40A0-9438-C6DE7C2EAEF4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367A7620-58EB-4A69-8599-2F5E20A622E0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C6DE9356-6006-4059-8088-4E7B14FF59DE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EA2CC180-F649-41CD-80B3-041109B6C94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A2835877-D4B6-4599-B7C0-1FDA5AA06C5B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9DF4C74-58B3-40F0-A5A4-4D3F221208E4}"/>
                </a:ext>
              </a:extLst>
            </p:cNvPr>
            <p:cNvGrpSpPr/>
            <p:nvPr/>
          </p:nvGrpSpPr>
          <p:grpSpPr>
            <a:xfrm>
              <a:off x="231237" y="4640996"/>
              <a:ext cx="11729526" cy="295422"/>
              <a:chOff x="231237" y="358628"/>
              <a:chExt cx="11729526" cy="295422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926AE30-66D4-488E-9362-E5E8BFB74575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F53B4ED4-DA69-410C-AC8B-1607116675C9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5F38F96-9716-45AE-A93D-0346F5C316C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DB3B6C69-6838-4375-9BF4-5556F8C09B3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4BB5175-662C-4BDB-ACAE-B74B51B0F752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BF850E6C-BFEE-4692-9E77-E7C81875F4F4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ABE8D6AF-ACB7-42A5-8DBD-599E4574850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6BF02619-A4D0-46B8-9333-64C96754F37B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81DAC24C-6951-4F8A-960E-E217834740E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B48B9F1-3D2C-4AE6-89BB-0D1586A1D9EE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24120C05-440F-419D-A624-B3D10FCEAB11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0EF2715-28CE-49A2-A752-B59152372217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1CD2C1B-E9BF-40FF-A9A3-C64980CADA75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E26FD0B2-DC7A-4B37-ABE4-A19FA2FB05FB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35443A7E-1564-413D-9B98-E4DBEBD0B014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B8663089-A0C8-4D30-B3BF-E884E6D86EE3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2D3E8ADB-4676-42AC-B330-DC11DC9C95E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D1AF586A-E742-405A-A9BD-0DF8BBEBAF82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B31686AD-0F07-497E-A2BD-ECE934EE5462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BDB9AB6-2645-45B5-93BB-88A3A749105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3BAA7A6E-A315-4335-863B-E62FFD7B2FAA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8FD10676-1660-4054-A987-9F5C002F6980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F1181B93-BA8D-4DA5-9BBE-2015415EBC0B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EDA9A3B-022A-4C1F-BDBD-6F6A6A4D8517}"/>
                </a:ext>
              </a:extLst>
            </p:cNvPr>
            <p:cNvGrpSpPr/>
            <p:nvPr/>
          </p:nvGrpSpPr>
          <p:grpSpPr>
            <a:xfrm>
              <a:off x="231237" y="5185817"/>
              <a:ext cx="11729526" cy="295422"/>
              <a:chOff x="231237" y="358628"/>
              <a:chExt cx="11729526" cy="295422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C42A3430-C8E8-48FB-B9B0-0B5AE795EEF6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6916AFC-2A19-4748-B03F-1148AFA62038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65C1653-1FE9-4737-82A4-2BF15B2CBCF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263E9B3-2F66-4262-87CD-7CAE7629F87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FD50BD6-29FE-4297-AF74-D8719E38ADF1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3DDFECE-96DD-49F3-B18B-7B82927400B9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C6169D6B-36A1-476C-B76B-CEB94A5DE76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C2C8E4CC-F6DF-463B-AAAD-4006BD729EED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E03AB97C-158D-4490-86E2-086CF3F2ABFD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7D5AA89-3227-4179-A683-AA9995AB399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CE99D9F2-0190-4DC3-BEB4-A677930A437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FC616A1-DA6F-4C56-9F50-317D647D520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21AB2B29-DC3B-4188-A472-2F5D5B19EFE8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50217144-A7C8-4302-9B68-903173B9F10C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5E04EAE6-5688-44D0-8BC7-E2D566595D23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08FBE51-9D70-4F5F-8946-DE41A20C7EAA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752B3FF8-093F-4A02-82BB-7BBEB1D7ACD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7815EC1-EBE7-4F46-917D-FCA918766067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F40AB34F-1BFB-46A4-BB91-F7C256B6904D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B83BA740-51AB-4DF0-B25E-1D8DB3CF9FFF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D7523F0-C973-4BEF-A7D4-6525694B6545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4D6E6DC-A6D9-439C-8CC8-30F89F3D3A1F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80E15A60-71D9-4EC4-8A7F-4267AE4DF5C3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B26F04F-A893-49CF-B347-29F07E54CB5C}"/>
                </a:ext>
              </a:extLst>
            </p:cNvPr>
            <p:cNvGrpSpPr/>
            <p:nvPr/>
          </p:nvGrpSpPr>
          <p:grpSpPr>
            <a:xfrm>
              <a:off x="231237" y="5730638"/>
              <a:ext cx="11729526" cy="295422"/>
              <a:chOff x="231237" y="358628"/>
              <a:chExt cx="11729526" cy="295422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7202A71-B404-43AA-A9BD-FAFF1AA585B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3AEAA3D-40C1-4731-9E43-D0B8610C4544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5C32A36-99A0-4AE1-8B81-E04064E5554A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B2A8B4D-C9B1-4B65-ABE2-BEDD90DFB98A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640BDAA-6C2B-47B2-9ACF-469D94D746B4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63D60BC-F28F-4EB7-9E3C-5EA775EA6D2C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BBA77E89-C82F-4070-B99A-FD7185F1BB14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9ABEC03-2AF0-40BC-B241-2086B463A788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F693E18-1A21-4FAF-83E2-CCF5B2421C34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6AF850F-22EA-4396-9CF4-98DD7D018EA7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B19FB22-143F-4767-8988-242A9CD24D0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5BA2502-ED13-4F80-A73F-94A6699B41E9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5F2D120-A926-421D-9915-E6AF99C158AB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B61CDAEC-9CF9-4488-9E86-9E9F446D6222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7F43A58-0B5C-4B6A-9C17-42EF0BF95ED0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3C93B0E4-1B1C-4C20-96B9-B93F5D700A1D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F673531-54C1-4461-945B-CAC1E9044C1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ACB21A6-0BAB-4818-B10E-A6F70BB3FF10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F27F5AB-0162-4FE3-B5AC-7B1936B18C20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66E49249-E79C-42BC-907B-A10989C394C1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68448892-02BC-43F1-9551-F101E5BED08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99F1E27-10BF-4A0A-BDD5-9EBCE62277BE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34493E0-D9FF-4B2A-B7ED-98298DB84126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6EFBC60-D1CC-4B64-A3DF-E92916DA7B28}"/>
                </a:ext>
              </a:extLst>
            </p:cNvPr>
            <p:cNvGrpSpPr/>
            <p:nvPr/>
          </p:nvGrpSpPr>
          <p:grpSpPr>
            <a:xfrm>
              <a:off x="231237" y="6275461"/>
              <a:ext cx="11729526" cy="295422"/>
              <a:chOff x="231237" y="358628"/>
              <a:chExt cx="11729526" cy="29542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460C39C-1344-4D62-B70F-05211CFB0122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73E76C1-BA5A-4A70-9DBB-3547ACD2A77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47389DC-8E48-48A9-B0D1-74D219376C9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29195AA-3C47-472B-AAFE-A65C4397953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D54FEF-7655-4FFC-9CB1-F2A5E418A478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20F9287-BC89-483A-82CF-D9E97ADB7F1B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3A14D03-D081-4981-8B47-B51B7D10A5A0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3D7151B-CBDB-4C21-8359-69BED4EA7E95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59F866D-7501-4953-BCBA-E8834730574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6CC64AF-8406-4E05-87B9-5759D91891CA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89904DD-4737-4704-9A31-599B81E891C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2E08CF5-526A-4254-82F9-0BD4D6A5C42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6EC3491-7265-4391-8A95-F1EE5D83690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A1A749F-5AD1-4D45-837D-5F47E8C01B63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6755E4E-758E-47EF-B43C-80D2D5CED461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9759DDB-5CE5-457C-9643-0BB0508000F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C871000-4D7E-4B50-845C-F79F82ADF1FF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1A82120E-990F-43C0-A586-8FBA28E91864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1204623-4AB1-4217-A408-015EE2692BC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936C99D-B8B9-4926-9C7A-393F0D75578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F95748B-5BDD-41DF-9CBE-0D60881A5F03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D4376F6-BC26-4032-9BBA-BFCB6B27FCA9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3E74463-EA45-49FA-B160-9CCEB745E464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7207312D-5860-4D95-8922-8D8BDF5B3E30}"/>
              </a:ext>
            </a:extLst>
          </p:cNvPr>
          <p:cNvGrpSpPr/>
          <p:nvPr/>
        </p:nvGrpSpPr>
        <p:grpSpPr>
          <a:xfrm>
            <a:off x="422944" y="256851"/>
            <a:ext cx="11514154" cy="6601149"/>
            <a:chOff x="3976504" y="1939290"/>
            <a:chExt cx="4096068" cy="1363816"/>
          </a:xfrm>
        </p:grpSpPr>
        <p:sp>
          <p:nvSpPr>
            <p:cNvPr id="297" name="矩形: 圆角 296">
              <a:extLst>
                <a:ext uri="{FF2B5EF4-FFF2-40B4-BE49-F238E27FC236}">
                  <a16:creationId xmlns:a16="http://schemas.microsoft.com/office/drawing/2014/main" id="{96ABC346-514A-4CF2-8C0D-589C8DE9A629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矩形: 圆角 297">
              <a:extLst>
                <a:ext uri="{FF2B5EF4-FFF2-40B4-BE49-F238E27FC236}">
                  <a16:creationId xmlns:a16="http://schemas.microsoft.com/office/drawing/2014/main" id="{AD252AE2-EBEF-41FB-82B9-5AFA08798164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2" name="PA_图片 10">
            <a:extLst>
              <a:ext uri="{FF2B5EF4-FFF2-40B4-BE49-F238E27FC236}">
                <a16:creationId xmlns:a16="http://schemas.microsoft.com/office/drawing/2014/main" id="{1CF8FCD7-65BC-41EC-B6EE-D6D51BCD75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/>
        </p:blipFill>
        <p:spPr>
          <a:xfrm flipH="1">
            <a:off x="11183924" y="5483982"/>
            <a:ext cx="959641" cy="1567339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4CE186E3-5515-405B-BBF6-DED5F4EDA5D9}"/>
              </a:ext>
            </a:extLst>
          </p:cNvPr>
          <p:cNvSpPr txBox="1"/>
          <p:nvPr/>
        </p:nvSpPr>
        <p:spPr>
          <a:xfrm>
            <a:off x="2092714" y="1128396"/>
            <a:ext cx="948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uan sát “sơ đồ bàn tay” nhắc lại quy trình 5 bước</a:t>
            </a:r>
            <a:r>
              <a:rPr lang="en-GB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69320C5-F15C-4E29-ABBB-46E50936001D}"/>
              </a:ext>
            </a:extLst>
          </p:cNvPr>
          <p:cNvSpPr txBox="1"/>
          <p:nvPr/>
        </p:nvSpPr>
        <p:spPr>
          <a:xfrm>
            <a:off x="2977607" y="409485"/>
            <a:ext cx="603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13" name="Picture 2">
            <a:extLst>
              <a:ext uri="{FF2B5EF4-FFF2-40B4-BE49-F238E27FC236}">
                <a16:creationId xmlns:a16="http://schemas.microsoft.com/office/drawing/2014/main" id="{C39C5756-AB34-409A-8A67-DD573D94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2079" l="4035" r="100000">
                        <a14:foregroundMark x1="36311" y1="60396" x2="64265" y2="56436"/>
                        <a14:foregroundMark x1="35447" y1="66337" x2="35735" y2="78218"/>
                        <a14:foregroundMark x1="66282" y1="66337" x2="70893" y2="77228"/>
                        <a14:foregroundMark x1="81844" y1="25743" x2="88184" y2="25743"/>
                        <a14:backgroundMark x1="35735" y1="20792" x2="95965" y2="28713"/>
                        <a14:backgroundMark x1="97118" y1="25743" x2="97118" y2="66337"/>
                        <a14:backgroundMark x1="23343" y1="16832" x2="20173" y2="66337"/>
                        <a14:backgroundMark x1="39769" y1="39604" x2="75504" y2="5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" y="-157236"/>
            <a:ext cx="2736403" cy="79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790" y="1633157"/>
            <a:ext cx="5220150" cy="282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ounded Rectangle 1025"/>
          <p:cNvSpPr/>
          <p:nvPr/>
        </p:nvSpPr>
        <p:spPr>
          <a:xfrm>
            <a:off x="3091864" y="4633178"/>
            <a:ext cx="7309701" cy="1929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2971800" algn="ctr"/>
                <a:tab pos="5943600" algn="r"/>
              </a:tabLst>
            </a:pP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Xác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định nội dung viết về vấn đề gì?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tabLst>
                <a:tab pos="2971800" algn="ctr"/>
                <a:tab pos="5943600" algn="r"/>
              </a:tabLst>
            </a:pP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Tìm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ý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tabLst>
                <a:tab pos="2971800" algn="ctr"/>
                <a:tab pos="5943600" algn="r"/>
              </a:tabLst>
            </a:pP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Sắp xếp ý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tabLst>
                <a:tab pos="2971800" algn="ctr"/>
                <a:tab pos="5943600" algn="r"/>
              </a:tabLst>
            </a:pP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 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Hoàn chỉnh bài viết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10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D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793D8-E591-48B8-9F26-EFA353098046}"/>
              </a:ext>
            </a:extLst>
          </p:cNvPr>
          <p:cNvSpPr txBox="1"/>
          <p:nvPr/>
        </p:nvSpPr>
        <p:spPr>
          <a:xfrm>
            <a:off x="2047442" y="2292655"/>
            <a:ext cx="819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iCiel Cadena" panose="02000503000000020004" pitchFamily="2" charset="0"/>
              </a:rPr>
              <a:t>TRÌNH BÀY ĐOẠN VĂN VÀO VỞ BÀI TẬP </a:t>
            </a:r>
            <a:r>
              <a:rPr lang="en-US" sz="4400" err="1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iCiel Cadena" panose="02000503000000020004" pitchFamily="2" charset="0"/>
              </a:rPr>
              <a:t>TIẾNG</a:t>
            </a:r>
            <a:r>
              <a:rPr lang="en-US" sz="440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iCiel Cadena" panose="02000503000000020004" pitchFamily="2" charset="0"/>
              </a:rPr>
              <a:t> VIỆT</a:t>
            </a:r>
            <a:endParaRPr lang="en-GB" sz="4400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D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9">
            <a:extLst>
              <a:ext uri="{FF2B5EF4-FFF2-40B4-BE49-F238E27FC236}">
                <a16:creationId xmlns:a16="http://schemas.microsoft.com/office/drawing/2014/main" id="{F3E6B8F3-B421-4C46-9603-E9BC4BE9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4530278" y="1229834"/>
            <a:ext cx="6698324" cy="4398379"/>
          </a:xfrm>
          <a:prstGeom prst="rect">
            <a:avLst/>
          </a:prstGeom>
          <a:ln>
            <a:noFill/>
          </a:ln>
        </p:spPr>
      </p:pic>
      <p:sp>
        <p:nvSpPr>
          <p:cNvPr id="310" name="文本框 10">
            <a:extLst>
              <a:ext uri="{FF2B5EF4-FFF2-40B4-BE49-F238E27FC236}">
                <a16:creationId xmlns:a16="http://schemas.microsoft.com/office/drawing/2014/main" id="{EC575F22-1AD4-467A-8675-CA1971B3892A}"/>
              </a:ext>
            </a:extLst>
          </p:cNvPr>
          <p:cNvSpPr txBox="1"/>
          <p:nvPr/>
        </p:nvSpPr>
        <p:spPr>
          <a:xfrm>
            <a:off x="5305792" y="1942263"/>
            <a:ext cx="5228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/>
            <a:r>
              <a:rPr lang="en-US" altLang="zh-CN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Trình</a:t>
            </a:r>
            <a:r>
              <a:rPr lang="en-US" altLang="zh-CN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bày</a:t>
            </a:r>
            <a:r>
              <a:rPr lang="en-US" altLang="zh-CN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lớp</a:t>
            </a:r>
            <a:endParaRPr lang="zh-CN" alt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5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9B1813-E0F7-4B26-9DEB-CDB98078EB0B}"/>
              </a:ext>
            </a:extLst>
          </p:cNvPr>
          <p:cNvSpPr txBox="1"/>
          <p:nvPr/>
        </p:nvSpPr>
        <p:spPr>
          <a:xfrm>
            <a:off x="3343539" y="366513"/>
            <a:ext cx="806834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127000" prstMaterial="powder"/>
          </a:bodyPr>
          <a:lstStyle/>
          <a:p>
            <a:pPr defTabSz="1043411"/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Trao</a:t>
            </a:r>
            <a:r>
              <a:rPr lang="en-US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đổi</a:t>
            </a:r>
            <a:r>
              <a:rPr lang="en-US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bài</a:t>
            </a:r>
            <a:r>
              <a:rPr lang="en-US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 </a:t>
            </a:r>
            <a:r>
              <a:rPr lang="en-US" sz="5400" dirty="0" err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viết</a:t>
            </a:r>
            <a:r>
              <a:rPr lang="en-US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2" charset="0"/>
                <a:ea typeface="White Xmas PERSONAL USE" pitchFamily="50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135127-33E5-459F-8FDF-3E4810379567}"/>
              </a:ext>
            </a:extLst>
          </p:cNvPr>
          <p:cNvGrpSpPr/>
          <p:nvPr/>
        </p:nvGrpSpPr>
        <p:grpSpPr>
          <a:xfrm rot="10452022" flipV="1">
            <a:off x="-27044" y="1434906"/>
            <a:ext cx="4510640" cy="2975257"/>
            <a:chOff x="1758356" y="1446550"/>
            <a:chExt cx="3550560" cy="26517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385303-3317-4CC1-89FD-7B440BE5E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D5BF5B-7298-4879-B4D4-4F1221ABC7C9}"/>
                </a:ext>
              </a:extLst>
            </p:cNvPr>
            <p:cNvSpPr txBox="1"/>
            <p:nvPr/>
          </p:nvSpPr>
          <p:spPr>
            <a:xfrm>
              <a:off x="1960517" y="1898330"/>
              <a:ext cx="3005132" cy="9600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411"/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Bài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đúng</a:t>
              </a:r>
              <a:endParaRPr lang="en-US" sz="3200" b="1" dirty="0">
                <a:solidFill>
                  <a:srgbClr val="00206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endParaRPr>
            </a:p>
            <a:p>
              <a:pPr algn="ctr" defTabSz="1043411"/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yêu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cầu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(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đủ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6-8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FC13AF-1720-4EF5-998B-176BCEF2B0F0}"/>
              </a:ext>
            </a:extLst>
          </p:cNvPr>
          <p:cNvGrpSpPr/>
          <p:nvPr/>
        </p:nvGrpSpPr>
        <p:grpSpPr>
          <a:xfrm>
            <a:off x="3896238" y="1103486"/>
            <a:ext cx="4788202" cy="2812063"/>
            <a:chOff x="4418998" y="1264906"/>
            <a:chExt cx="3672992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DEDDBE-8248-4D25-ACE4-3EC0E2D7C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418998" y="1264906"/>
              <a:ext cx="3672992" cy="2743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6C362-385F-419E-B576-55F57DE8AA3C}"/>
                </a:ext>
              </a:extLst>
            </p:cNvPr>
            <p:cNvSpPr txBox="1"/>
            <p:nvPr/>
          </p:nvSpPr>
          <p:spPr>
            <a:xfrm flipH="1">
              <a:off x="4531532" y="1807109"/>
              <a:ext cx="333469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411"/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viết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nhiều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văn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hay</a:t>
              </a:r>
            </a:p>
            <a:p>
              <a:pPr algn="ctr" defTabSz="1043411"/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(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dùng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từ</a:t>
              </a:r>
              <a:r>
                <a:rPr lang="en-US" sz="2800" b="1" dirty="0">
                  <a:solidFill>
                    <a:srgbClr val="C0000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hay)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BA176-F6A2-4B84-B294-342ACB0C83F8}"/>
              </a:ext>
            </a:extLst>
          </p:cNvPr>
          <p:cNvGrpSpPr/>
          <p:nvPr/>
        </p:nvGrpSpPr>
        <p:grpSpPr>
          <a:xfrm rot="20776355">
            <a:off x="8084905" y="1232666"/>
            <a:ext cx="4072811" cy="2812063"/>
            <a:chOff x="8977277" y="1381655"/>
            <a:chExt cx="3753559" cy="2468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96FBCC-B5E0-4FFD-857F-28D7903C3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C7C62D-6AB8-4952-8E79-39A9BB8AA879}"/>
                </a:ext>
              </a:extLst>
            </p:cNvPr>
            <p:cNvSpPr txBox="1"/>
            <p:nvPr/>
          </p:nvSpPr>
          <p:spPr>
            <a:xfrm rot="79912">
              <a:off x="8977277" y="2155830"/>
              <a:ext cx="363144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411"/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sáng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tạo</a:t>
              </a:r>
              <a:endParaRPr lang="en-US" sz="3200" b="1" dirty="0">
                <a:solidFill>
                  <a:srgbClr val="00206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endParaRPr>
            </a:p>
            <a:p>
              <a:pPr algn="ctr" defTabSz="1043411"/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(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thêm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mới</a:t>
              </a:r>
              <a:r>
                <a:rPr lang="en-US" sz="3200" b="1" dirty="0">
                  <a:solidFill>
                    <a:srgbClr val="002060"/>
                  </a:solidFill>
                  <a:latin typeface="Amazone" panose="020B0500000000000000" pitchFamily="34" charset="0"/>
                  <a:ea typeface="Amazone" panose="020B0500000000000000" pitchFamily="34" charset="0"/>
                  <a:cs typeface="Amazone" panose="020B0500000000000000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BF452D1-631B-425D-A677-92E91CE39382}"/>
              </a:ext>
            </a:extLst>
          </p:cNvPr>
          <p:cNvSpPr txBox="1"/>
          <p:nvPr/>
        </p:nvSpPr>
        <p:spPr>
          <a:xfrm>
            <a:off x="2411714" y="1961410"/>
            <a:ext cx="6088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4443E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CHÀO TẠM BIỆT VÀ HẸN GẶP LẠI!</a:t>
            </a:r>
            <a:endParaRPr lang="zh-CN" altLang="en-US" sz="5400" dirty="0">
              <a:solidFill>
                <a:srgbClr val="54443E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4825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238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宋体</vt:lpstr>
      <vt:lpstr>Amazone</vt:lpstr>
      <vt:lpstr>Arial</vt:lpstr>
      <vt:lpstr>Arial-Rounded</vt:lpstr>
      <vt:lpstr>Calibri</vt:lpstr>
      <vt:lpstr>Calibri Light</vt:lpstr>
      <vt:lpstr>iCiel Cadena</vt:lpstr>
      <vt:lpstr>Times New Roman</vt:lpstr>
      <vt:lpstr>White Xmas PERSONAL USE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308742339@qq.com</dc:creator>
  <cp:lastModifiedBy>Kim Anh</cp:lastModifiedBy>
  <cp:revision>108</cp:revision>
  <dcterms:created xsi:type="dcterms:W3CDTF">2018-11-29T13:42:01Z</dcterms:created>
  <dcterms:modified xsi:type="dcterms:W3CDTF">2025-01-24T04:57:36Z</dcterms:modified>
</cp:coreProperties>
</file>