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49" r:id="rId2"/>
    <p:sldId id="258" r:id="rId3"/>
    <p:sldId id="344" r:id="rId4"/>
    <p:sldId id="320" r:id="rId5"/>
    <p:sldId id="345" r:id="rId6"/>
    <p:sldId id="348" r:id="rId7"/>
    <p:sldId id="33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7E31"/>
    <a:srgbClr val="268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5" autoAdjust="0"/>
    <p:restoredTop sz="85043" autoAdjust="0"/>
  </p:normalViewPr>
  <p:slideViewPr>
    <p:cSldViewPr snapToGrid="0" showGuides="1">
      <p:cViewPr varScale="1">
        <p:scale>
          <a:sx n="63" d="100"/>
          <a:sy n="63" d="100"/>
        </p:scale>
        <p:origin x="115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6" d="100"/>
        <a:sy n="36" d="100"/>
      </p:scale>
      <p:origin x="0" y="-50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8B772-1E0C-44DA-9F32-26574B541009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2C7BB-6C52-4B00-8942-105A1C7416B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42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2C7BB-6C52-4B00-8942-105A1C7416B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92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2FA6F8-541A-479A-AAF3-1BB37D1E2C3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669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F11574-EF26-4E2A-AE6D-376A5D71A62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0483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400">
              <a:defRPr/>
            </a:pPr>
            <a:fld id="{51D70B0F-C3E8-4AD5-81B5-00D36B07F4A2}" type="slidenum">
              <a:rPr lang="zh-CN" altLang="en-US" smtClean="0">
                <a:solidFill>
                  <a:prstClr val="black"/>
                </a:solidFill>
                <a:latin typeface="等线" panose="020F0502020204030204"/>
              </a:rPr>
              <a:pPr defTabSz="914400">
                <a:defRPr/>
              </a:pPr>
              <a:t>5</a:t>
            </a:fld>
            <a:endParaRPr lang="zh-CN" altLang="en-US">
              <a:solidFill>
                <a:prstClr val="black"/>
              </a:solidFill>
              <a:latin typeface="等线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41652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289A0-E98A-4A4B-BC4D-1E37AD99905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9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A2C7BB-6C52-4B00-8942-105A1C7416B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318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8579F4-9FCE-4B80-8D11-EEB1E4856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26AAF4B-B8B0-4F95-9E1D-D14F4033C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042ABA-D1AF-48A2-9605-8D7CCDF19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5F7C5A7-6F92-4632-ABB2-0C208ADA0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DF3006-3898-4799-AF46-A5623A537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0637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32F395-D285-47DF-BFB0-205262E1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711D386-CD1F-4568-A96A-AA4FF50A6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701691-E24F-4BED-A5E3-3703ED16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6A40F7-FE4B-471D-ABBF-99E0DC866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1D6C6E-8B0A-4CA7-BE87-DC51FD9D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422136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FA777D9-385A-4427-8BB7-DFB83FA77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355B88A-E4C0-4617-B43B-E37487A12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D81901-46B0-48F8-A172-657F5114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4CFFD6-3E45-479F-8384-10E422724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EC41E8-9477-45B6-9661-1B1784AD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7541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50531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9C70D-B7C8-466D-B87C-22D855EF72C6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45BA-9AC9-4435-A9A0-D822685BA71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21632"/>
      </p:ext>
    </p:extLst>
  </p:cSld>
  <p:clrMapOvr>
    <a:masterClrMapping/>
  </p:clrMapOvr>
  <p:transition spd="med"/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648451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2AD7C3-69D7-4C36-B515-3E5D7997B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338576-D73C-4EF0-B4CD-8555F7141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095EF0-D763-4B69-963A-D0C5797AF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1AE13C-DDB5-4C27-871F-6E767AB2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2F222D-1922-48F6-83DE-F73A1A9C8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09960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CF11CB-20C2-45EE-92F2-DF12C7C30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8B785E-8D9A-4916-95F0-705E9FF0E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9FA58D-2E00-452D-AB9D-389993C2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5CF153-7AAC-43CC-996D-1E1570B5C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8C4884-2AB7-4D03-86D9-1DDEA92FA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97189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9FC287-DFD6-4353-98B3-ACD538FDE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F12874-E155-4AE6-8810-606653D73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688E6A-D2E6-4301-8D8F-3ADC62CF0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E5F5AB1-C58A-47E3-A13E-E872581A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4FAD24-02B9-46BD-B9CD-B822ABED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6941F83-ED8E-4A76-A1CD-9750F1BB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66947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7E5B57-81AD-4C1A-A251-F2E8A116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76EE5D-DC54-48F3-94A3-472F89064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921FEF-1322-4B86-AB11-2D5ABA82E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969CEDA-EF23-4EBC-94B5-0939F96A5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94C9AB67-D203-4CEF-83DA-929E603B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2B7E8EC-40CD-43EB-BA0F-A4CBDA80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C8BBD63-2654-4888-B83C-FAA14C387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E175864-63B8-477E-BA93-815BCC5CD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796836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414B6B-0B35-4158-90F9-47FC7BC88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7D0A3B0-A6D7-4C62-81E3-8C96CC700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F53A080-7AA5-4667-B07E-A596F893C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7300F2-D50F-4404-8CBC-680A1312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280346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A9FD87A-1AD5-4C55-A132-3B3A398E8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A81F1F3-0496-49EA-90AA-EFF5193BD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2FF04D9-B88C-4069-880B-D7E76A5E5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412163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D45D4D-2D59-46E4-915E-4DC850B8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CC75C79-091D-4315-A845-51D8DDAFB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B4632B-1BCD-4393-AA69-748A69991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7DAD2D-2F31-4FEE-A389-BA300F6FE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C6E02A0-0BFE-4C00-8817-482E6D7FB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F0A91E0-8F7E-49AB-B8F8-57FB299D4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306097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1CC2E9-0CC5-4CFB-BC23-238EFFE38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CD1B9-C954-410A-A677-15745DAB69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38299BE-78AD-43DD-B18A-FADBDDBB6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D2C700A-D583-4CD0-B190-CC21B5606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93D4284-5A1C-49B9-8ED6-C43F1324C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9E82BDD-FA3B-41CC-89FD-8E406D71E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54362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3F373C4-1483-4C7F-ABA2-D425C5E13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06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7B840F9-39A6-4752-81FF-BE6131079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8E5025-DB34-4127-882E-E193E8543E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FF0DF-C2EE-413A-B214-CBAC37ABA5ED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A664C2-3CDE-461A-9BB7-93CF42E10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8C74263-E865-4DE9-9869-17B582F67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5C3E7-3E88-429A-BF83-3B01D13B3F17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4">
            <a:extLst>
              <a:ext uri="{FF2B5EF4-FFF2-40B4-BE49-F238E27FC236}">
                <a16:creationId xmlns:a16="http://schemas.microsoft.com/office/drawing/2014/main" id="{6E7456B3-7681-4C61-8EF7-55F52F9677C3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61" y="-355705"/>
            <a:ext cx="12257095" cy="707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08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video game&#10;&#10;Description automatically generated with low confidence">
            <a:extLst>
              <a:ext uri="{FF2B5EF4-FFF2-40B4-BE49-F238E27FC236}">
                <a16:creationId xmlns:a16="http://schemas.microsoft.com/office/drawing/2014/main" id="{40E3A9F1-4B85-1518-8581-A479D2F012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7" y="22533"/>
            <a:ext cx="12111888" cy="68129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87CAA1-2A30-15DE-46EF-BC77529C4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396" y="1288355"/>
            <a:ext cx="8151211" cy="453636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381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381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ĐÔ THỊ VIỆT HƯNG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042B2C-75C6-02A5-EC11-D148A90624DC}"/>
              </a:ext>
            </a:extLst>
          </p:cNvPr>
          <p:cNvSpPr/>
          <p:nvPr/>
        </p:nvSpPr>
        <p:spPr>
          <a:xfrm>
            <a:off x="1843415" y="3933682"/>
            <a:ext cx="8505176" cy="2807885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750156"/>
              </a:avLst>
            </a:prstTxWarp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5359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GIẢNG ĐIỆN TỬ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sz="5359" b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KHỐI </a:t>
            </a:r>
            <a:r>
              <a:rPr lang="en-US" sz="5359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pic>
        <p:nvPicPr>
          <p:cNvPr id="5" name="Hình ảnh 3">
            <a:extLst>
              <a:ext uri="{FF2B5EF4-FFF2-40B4-BE49-F238E27FC236}">
                <a16:creationId xmlns:a16="http://schemas.microsoft.com/office/drawing/2014/main" id="{1D06DA11-F90D-FF11-5748-7BDE94480B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814" y="833819"/>
            <a:ext cx="1300004" cy="1333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ình chữ nhật 1">
            <a:extLst>
              <a:ext uri="{FF2B5EF4-FFF2-40B4-BE49-F238E27FC236}">
                <a16:creationId xmlns:a16="http://schemas.microsoft.com/office/drawing/2014/main" id="{2ED74E39-3004-EA47-095A-D77D1F42A02C}"/>
              </a:ext>
            </a:extLst>
          </p:cNvPr>
          <p:cNvSpPr/>
          <p:nvPr/>
        </p:nvSpPr>
        <p:spPr>
          <a:xfrm>
            <a:off x="3100571" y="4892576"/>
            <a:ext cx="5820987" cy="1014946"/>
          </a:xfrm>
          <a:prstGeom prst="rect">
            <a:avLst/>
          </a:prstGeom>
          <a:noFill/>
        </p:spPr>
        <p:txBody>
          <a:bodyPr wrap="none" lIns="90727" tIns="45365" rIns="90727" bIns="45365">
            <a:spAutoFit/>
          </a:bodyPr>
          <a:lstStyle/>
          <a:p>
            <a:pPr algn="ctr">
              <a:defRPr/>
            </a:pPr>
            <a:r>
              <a:rPr lang="en-US" sz="6000" b="1">
                <a:ln w="10160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Arial" panose="020B0604020202020204" pitchFamily="34" charset="0"/>
              </a:rPr>
              <a:t>MÔN: TIẾNG VIỆT</a:t>
            </a:r>
            <a:endParaRPr lang="vi-VN" sz="6000" b="1">
              <a:ln w="10160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24733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73C6AFD5-2045-4249-9D81-6071414DE4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7180" y="687997"/>
            <a:ext cx="6650182" cy="3325091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BA269BEF-E8B9-4BD0-A039-13A8FEAA0711}"/>
              </a:ext>
            </a:extLst>
          </p:cNvPr>
          <p:cNvSpPr txBox="1"/>
          <p:nvPr/>
        </p:nvSpPr>
        <p:spPr>
          <a:xfrm>
            <a:off x="3845859" y="1340125"/>
            <a:ext cx="42991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 err="1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latin typeface="iCiel Cadena" pitchFamily="2" charset="0"/>
                <a:ea typeface="Arial-Rounded" pitchFamily="34" charset="0"/>
                <a:cs typeface="Arial-Rounded" pitchFamily="34" charset="0"/>
                <a:sym typeface="+mn-lt"/>
              </a:rPr>
              <a:t>KHỞI</a:t>
            </a:r>
            <a:r>
              <a:rPr lang="en-US" altLang="zh-CN" sz="8000" b="1" dirty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latin typeface="iCiel Cadena" pitchFamily="2" charset="0"/>
                <a:ea typeface="Arial-Rounded" pitchFamily="34" charset="0"/>
                <a:cs typeface="Arial-Rounded" pitchFamily="34" charset="0"/>
                <a:sym typeface="+mn-lt"/>
              </a:rPr>
              <a:t> </a:t>
            </a:r>
            <a:r>
              <a:rPr lang="en-US" altLang="zh-CN" sz="8000" b="1" dirty="0" err="1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latin typeface="iCiel Cadena" pitchFamily="2" charset="0"/>
                <a:ea typeface="Arial-Rounded" pitchFamily="34" charset="0"/>
                <a:cs typeface="Arial-Rounded" pitchFamily="34" charset="0"/>
                <a:sym typeface="+mn-lt"/>
              </a:rPr>
              <a:t>ĐỘNG</a:t>
            </a:r>
            <a:r>
              <a:rPr lang="en-US" altLang="zh-CN" sz="8000" b="1" dirty="0">
                <a:ln>
                  <a:solidFill>
                    <a:srgbClr val="C00000"/>
                  </a:solidFill>
                </a:ln>
                <a:solidFill>
                  <a:schemeClr val="accent1"/>
                </a:solidFill>
                <a:latin typeface="iCiel Cadena" pitchFamily="2" charset="0"/>
                <a:ea typeface="Arial-Rounded" pitchFamily="34" charset="0"/>
                <a:cs typeface="Arial-Rounded" pitchFamily="34" charset="0"/>
                <a:sym typeface="+mn-lt"/>
              </a:rPr>
              <a:t>.</a:t>
            </a:r>
            <a:endParaRPr lang="zh-CN" altLang="en-US" sz="8000" b="1" dirty="0">
              <a:ln>
                <a:solidFill>
                  <a:srgbClr val="C00000"/>
                </a:solidFill>
              </a:ln>
              <a:solidFill>
                <a:schemeClr val="accent1"/>
              </a:solidFill>
              <a:latin typeface="iCiel Cadena" pitchFamily="2" charset="0"/>
              <a:ea typeface="Arial-Rounded" pitchFamily="34" charset="0"/>
              <a:cs typeface="Arial-Rounded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325830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4456" y="504483"/>
            <a:ext cx="102102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1. </a:t>
            </a:r>
            <a:r>
              <a:rPr lang="vi-VN" sz="2800" b="1" dirty="0">
                <a:solidFill>
                  <a:srgbClr val="00206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Giới thiệu tranh ảnh sưu tầm được về cảnh đẹp đó: Cảnh đẹp đó ở đâu? Cảnh đẹp đó có gì làm em yêu thích?.</a:t>
            </a:r>
            <a:endParaRPr lang="en-US" sz="2800" b="1" dirty="0">
              <a:solidFill>
                <a:srgbClr val="00206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323" y="1458590"/>
            <a:ext cx="9656883" cy="5163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67485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378932" y="1875062"/>
            <a:ext cx="5344998" cy="191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6393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4800" b="1" dirty="0">
                <a:ln>
                  <a:solidFill>
                    <a:srgbClr val="C00000"/>
                  </a:solidFill>
                </a:ln>
                <a:solidFill>
                  <a:schemeClr val="accent5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  <a:sym typeface="+mn-lt"/>
              </a:rPr>
              <a:t>THẢO LUẬN TRONG </a:t>
            </a:r>
            <a:r>
              <a:rPr lang="en-US" altLang="zh-CN" sz="4800" b="1" dirty="0" err="1">
                <a:ln>
                  <a:solidFill>
                    <a:srgbClr val="C00000"/>
                  </a:solidFill>
                </a:ln>
                <a:solidFill>
                  <a:schemeClr val="accent5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  <a:sym typeface="+mn-lt"/>
              </a:rPr>
              <a:t>NHÓM</a:t>
            </a:r>
            <a:r>
              <a:rPr lang="en-US" altLang="zh-CN" sz="4800" b="1" dirty="0">
                <a:ln>
                  <a:solidFill>
                    <a:srgbClr val="C00000"/>
                  </a:solidFill>
                </a:ln>
                <a:solidFill>
                  <a:schemeClr val="accent5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  <a:sym typeface="+mn-lt"/>
              </a:rPr>
              <a:t> 4.</a:t>
            </a:r>
            <a:endParaRPr lang="zh-CN" altLang="en-US" sz="4800" b="1" dirty="0">
              <a:ln>
                <a:solidFill>
                  <a:srgbClr val="C00000"/>
                </a:solidFill>
              </a:ln>
              <a:solidFill>
                <a:schemeClr val="accent5"/>
              </a:solidFill>
              <a:latin typeface="iCiel Cadena" panose="02000503000000020004" pitchFamily="2" charset="0"/>
              <a:ea typeface="Arial-Rounded" pitchFamily="34" charset="0"/>
              <a:cs typeface="Arial-Rounded" pitchFamily="34" charset="0"/>
              <a:sym typeface="+mn-lt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6">
            <a:extLst>
              <a:ext uri="{FF2B5EF4-FFF2-40B4-BE49-F238E27FC236}">
                <a16:creationId xmlns:a16="http://schemas.microsoft.com/office/drawing/2014/main" id="{5C09F252-F7DB-494D-A868-3AA96ACEFA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059" y="-1078973"/>
            <a:ext cx="7518597" cy="32831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43664" y="401198"/>
            <a:ext cx="62909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SVN-Lobster" panose="02040603050506020204" pitchFamily="18" charset="0"/>
              </a:rPr>
              <a:t>Chia </a:t>
            </a:r>
            <a:r>
              <a:rPr lang="en-GB" sz="6600" dirty="0" err="1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SVN-Lobster" panose="02040603050506020204" pitchFamily="18" charset="0"/>
              </a:rPr>
              <a:t>sẻ</a:t>
            </a:r>
            <a:r>
              <a:rPr lang="en-GB" sz="6600" dirty="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SVN-Lobster" panose="02040603050506020204" pitchFamily="18" charset="0"/>
              </a:rPr>
              <a:t> </a:t>
            </a:r>
            <a:r>
              <a:rPr lang="en-GB" sz="6600" err="1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SVN-Lobster" panose="02040603050506020204" pitchFamily="18" charset="0"/>
              </a:rPr>
              <a:t>trước</a:t>
            </a:r>
            <a:r>
              <a:rPr lang="en-GB" sz="6600">
                <a:ln>
                  <a:solidFill>
                    <a:srgbClr val="002060"/>
                  </a:solidFill>
                </a:ln>
                <a:solidFill>
                  <a:srgbClr val="FFC000"/>
                </a:solidFill>
                <a:latin typeface="SVN-Lobster" panose="02040603050506020204" pitchFamily="18" charset="0"/>
              </a:rPr>
              <a:t> lớp</a:t>
            </a:r>
            <a:endParaRPr lang="en-US" sz="6600" dirty="0">
              <a:ln>
                <a:solidFill>
                  <a:srgbClr val="002060"/>
                </a:solidFill>
              </a:ln>
              <a:solidFill>
                <a:srgbClr val="FFC000"/>
              </a:solidFill>
              <a:latin typeface="SVN-Lobster" panose="02040603050506020204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8154769" y="2097281"/>
            <a:ext cx="2979673" cy="991402"/>
          </a:xfrm>
          <a:prstGeom prst="wedgeEllipseCallou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err="1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SVN-Lobster" panose="02040603050506020204" pitchFamily="18" charset="0"/>
              </a:rPr>
              <a:t>Nhận</a:t>
            </a:r>
            <a:r>
              <a:rPr lang="en-GB" sz="4000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SVN-Lobster" panose="02040603050506020204" pitchFamily="18" charset="0"/>
              </a:rPr>
              <a:t> </a:t>
            </a:r>
            <a:r>
              <a:rPr lang="en-GB" sz="4000" dirty="0" err="1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SVN-Lobster" panose="02040603050506020204" pitchFamily="18" charset="0"/>
              </a:rPr>
              <a:t>xét</a:t>
            </a:r>
            <a:endParaRPr lang="en-US" sz="4000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SVN-Lobster" panose="02040603050506020204" pitchFamily="18" charset="0"/>
            </a:endParaRPr>
          </a:p>
        </p:txBody>
      </p:sp>
      <p:sp>
        <p:nvSpPr>
          <p:cNvPr id="17" name="Oval Callout 16"/>
          <p:cNvSpPr/>
          <p:nvPr/>
        </p:nvSpPr>
        <p:spPr>
          <a:xfrm>
            <a:off x="763991" y="1776204"/>
            <a:ext cx="2979673" cy="991402"/>
          </a:xfrm>
          <a:prstGeom prst="wedgeEllipseCallout">
            <a:avLst>
              <a:gd name="adj1" fmla="val 27299"/>
              <a:gd name="adj2" fmla="val 72209"/>
            </a:avLst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err="1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SVN-Lobster" panose="02040603050506020204" pitchFamily="18" charset="0"/>
              </a:rPr>
              <a:t>Trình</a:t>
            </a:r>
            <a:r>
              <a:rPr lang="en-GB" sz="360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latin typeface="SVN-Lobster" panose="02040603050506020204" pitchFamily="18" charset="0"/>
              </a:rPr>
              <a:t> bày</a:t>
            </a:r>
            <a:endParaRPr lang="en-US" sz="3600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SVN-Lobster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7400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>
            <a:extLst>
              <a:ext uri="{FF2B5EF4-FFF2-40B4-BE49-F238E27FC236}">
                <a16:creationId xmlns:a16="http://schemas.microsoft.com/office/drawing/2014/main" id="{1F39576A-9E7B-4C4F-9BC4-183019DD8FC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5" t="22112" r="14204" b="21643"/>
          <a:stretch/>
        </p:blipFill>
        <p:spPr>
          <a:xfrm>
            <a:off x="1248356" y="1761023"/>
            <a:ext cx="6182368" cy="4457784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BD616FFF-B1CE-474A-842E-FEDC9FE141EA}"/>
              </a:ext>
            </a:extLst>
          </p:cNvPr>
          <p:cNvSpPr txBox="1"/>
          <p:nvPr/>
        </p:nvSpPr>
        <p:spPr>
          <a:xfrm>
            <a:off x="1248356" y="3193734"/>
            <a:ext cx="53350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    </a:t>
            </a:r>
            <a:r>
              <a:rPr lang="en-US" sz="5400" dirty="0" err="1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Bình</a:t>
            </a:r>
            <a:r>
              <a:rPr lang="en-US" sz="5400" dirty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 </a:t>
            </a:r>
            <a:r>
              <a:rPr lang="en-US" sz="5400" dirty="0" err="1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chọn</a:t>
            </a:r>
            <a:r>
              <a:rPr lang="en-US" sz="5400" dirty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 </a:t>
            </a:r>
            <a:r>
              <a:rPr lang="en-US" sz="5400" dirty="0" err="1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bài</a:t>
            </a:r>
            <a:r>
              <a:rPr lang="en-US" sz="5400" dirty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 </a:t>
            </a:r>
            <a:r>
              <a:rPr lang="en-US" sz="5400" dirty="0" err="1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giới</a:t>
            </a:r>
            <a:r>
              <a:rPr lang="en-US" sz="5400" dirty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 </a:t>
            </a:r>
            <a:r>
              <a:rPr lang="en-US" sz="5400" dirty="0" err="1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thiệu</a:t>
            </a:r>
            <a:r>
              <a:rPr lang="en-US" sz="5400" dirty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 hay </a:t>
            </a:r>
            <a:r>
              <a:rPr lang="en-US" sz="5400" dirty="0" err="1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nhất</a:t>
            </a:r>
            <a:r>
              <a:rPr lang="en-US" sz="5400" dirty="0">
                <a:ln>
                  <a:solidFill>
                    <a:srgbClr val="002060"/>
                  </a:solidFill>
                </a:ln>
                <a:solidFill>
                  <a:srgbClr val="C00000"/>
                </a:solidFill>
                <a:latin typeface="iCiel Cadena" panose="02000503000000020004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629850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76646DEB-2299-43F6-A6C3-76736EFB18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0475" y="-538355"/>
            <a:ext cx="4007959" cy="729034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411145" y="1574945"/>
            <a:ext cx="58043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6000" dirty="0" err="1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Chào</a:t>
            </a:r>
            <a:r>
              <a:rPr lang="en-US" sz="6000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dirty="0" err="1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tạm</a:t>
            </a:r>
            <a:r>
              <a:rPr lang="en-US" sz="6000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dirty="0" err="1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biệt</a:t>
            </a:r>
            <a:r>
              <a:rPr lang="en-US" sz="6000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dirty="0" err="1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và</a:t>
            </a:r>
            <a:r>
              <a:rPr lang="en-US" sz="6000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dirty="0" err="1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hẹn</a:t>
            </a:r>
            <a:r>
              <a:rPr lang="en-US" sz="6000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dirty="0" err="1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gặp</a:t>
            </a:r>
            <a:r>
              <a:rPr lang="en-US" sz="6000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 </a:t>
            </a:r>
            <a:r>
              <a:rPr lang="en-US" sz="6000" dirty="0" err="1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lại</a:t>
            </a:r>
            <a:r>
              <a:rPr lang="en-US" sz="6000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  <a:latin typeface="iCiel Cadena" panose="02000503000000020004" pitchFamily="2" charset="0"/>
                <a:ea typeface="Arial-Rounded" pitchFamily="34" charset="0"/>
                <a:cs typeface="Arial-Rounded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52036988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565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ykkadtdw">
      <a:majorFont>
        <a:latin typeface="字魂105号-简雅黑"/>
        <a:ea typeface="字魂105号-简雅黑"/>
        <a:cs typeface=""/>
      </a:majorFont>
      <a:minorFont>
        <a:latin typeface="字魂105号-简雅黑"/>
        <a:ea typeface="字魂105号-简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94</Words>
  <Application>Microsoft Office PowerPoint</Application>
  <PresentationFormat>Widescreen</PresentationFormat>
  <Paragraphs>19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Arial-Rounded</vt:lpstr>
      <vt:lpstr>等线</vt:lpstr>
      <vt:lpstr>iCiel Cadena</vt:lpstr>
      <vt:lpstr>SVN-Lobster</vt:lpstr>
      <vt:lpstr>Times New Roman</vt:lpstr>
      <vt:lpstr>字魂105号-简雅黑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565</dc:title>
  <dc:creator>林 晨蕾</dc:creator>
  <cp:lastModifiedBy>Kim Anh</cp:lastModifiedBy>
  <cp:revision>171</cp:revision>
  <dcterms:created xsi:type="dcterms:W3CDTF">2019-10-14T06:35:19Z</dcterms:created>
  <dcterms:modified xsi:type="dcterms:W3CDTF">2025-01-24T05:00:47Z</dcterms:modified>
</cp:coreProperties>
</file>