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314" r:id="rId3"/>
    <p:sldId id="257" r:id="rId4"/>
    <p:sldId id="262" r:id="rId5"/>
    <p:sldId id="272" r:id="rId6"/>
    <p:sldId id="259" r:id="rId7"/>
    <p:sldId id="274" r:id="rId8"/>
    <p:sldId id="275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7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9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3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4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4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7264" y="886250"/>
            <a:ext cx="10379592" cy="6193725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7264" y="685800"/>
            <a:ext cx="10379592" cy="40090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B3874E6-336C-433C-ADD8-0CFEF8D930CF}"/>
              </a:ext>
            </a:extLst>
          </p:cNvPr>
          <p:cNvSpPr txBox="1"/>
          <p:nvPr/>
        </p:nvSpPr>
        <p:spPr>
          <a:xfrm>
            <a:off x="10748810" y="6543420"/>
            <a:ext cx="58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1200">
                <a:solidFill>
                  <a:srgbClr val="F79646">
                    <a:lumMod val="60000"/>
                    <a:lumOff val="40000"/>
                  </a:srgbClr>
                </a:solidFill>
                <a:latin typeface="UTM Banque" panose="02040603050506020204" pitchFamily="18" charset="0"/>
              </a:rPr>
              <a:t>KTUTS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3070E-5771-4847-AA40-D4D5903A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722" y="801922"/>
            <a:ext cx="5017443" cy="1920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5A4D94-4CC7-47BA-A1B6-62205AEA7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01" y="2221514"/>
            <a:ext cx="7029297" cy="22435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DD2F86-D8BF-4DFF-96D6-F7753328B7CD}"/>
              </a:ext>
            </a:extLst>
          </p:cNvPr>
          <p:cNvSpPr txBox="1"/>
          <p:nvPr/>
        </p:nvSpPr>
        <p:spPr>
          <a:xfrm>
            <a:off x="4895850" y="4629150"/>
            <a:ext cx="166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55458" y="414670"/>
            <a:ext cx="10547169" cy="6148525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21" name="Picture 11">
            <a:extLst>
              <a:ext uri="{FF2B5EF4-FFF2-40B4-BE49-F238E27FC236}">
                <a16:creationId xmlns:a16="http://schemas.microsoft.com/office/drawing/2014/main" id="{291D10EE-DAA8-4072-A9E4-E770E0C19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664430" y="898187"/>
            <a:ext cx="6264003" cy="159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A39BE-9A68-4282-ADF4-ED3241C5B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7455" y="998840"/>
            <a:ext cx="5677951" cy="117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0148" y="1058028"/>
            <a:ext cx="10970864" cy="5685117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9CD2C76C-E72B-420E-957D-2BEFB81A6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0988" y="3193282"/>
            <a:ext cx="6460469" cy="2107729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88BDE219-4C1F-4336-A6B4-188AD1478DA9}"/>
              </a:ext>
            </a:extLst>
          </p:cNvPr>
          <p:cNvSpPr txBox="1"/>
          <p:nvPr/>
        </p:nvSpPr>
        <p:spPr>
          <a:xfrm>
            <a:off x="284364" y="3281681"/>
            <a:ext cx="7024433" cy="174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11334" b="1" spc="89" dirty="0" err="1">
                <a:ln w="28575">
                  <a:solidFill>
                    <a:srgbClr val="D93645"/>
                  </a:solidFill>
                </a:ln>
                <a:solidFill>
                  <a:srgbClr val="FFFF99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+mj-lt"/>
              </a:rPr>
              <a:t>Luyện</a:t>
            </a:r>
            <a:r>
              <a:rPr lang="en-US" sz="11334" b="1" spc="89" dirty="0">
                <a:ln w="28575">
                  <a:solidFill>
                    <a:srgbClr val="D93645"/>
                  </a:solidFill>
                </a:ln>
                <a:solidFill>
                  <a:srgbClr val="FFFF99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+mj-lt"/>
              </a:rPr>
              <a:t> </a:t>
            </a:r>
            <a:r>
              <a:rPr lang="en-US" sz="11334" b="1" spc="89" dirty="0" err="1">
                <a:ln w="28575">
                  <a:solidFill>
                    <a:srgbClr val="D93645"/>
                  </a:solidFill>
                </a:ln>
                <a:solidFill>
                  <a:srgbClr val="FFFF99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+mj-lt"/>
              </a:rPr>
              <a:t>tập</a:t>
            </a:r>
            <a:endParaRPr lang="en-US" sz="11334" b="1" spc="89" dirty="0">
              <a:ln w="28575">
                <a:solidFill>
                  <a:srgbClr val="D93645"/>
                </a:solidFill>
              </a:ln>
              <a:solidFill>
                <a:srgbClr val="FFFF99"/>
              </a:solidFill>
              <a:effectLst>
                <a:outerShdw blurRad="12700" dist="50800" dir="2700000" algn="tl">
                  <a:srgbClr val="D93645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6250" y="219076"/>
            <a:ext cx="11439525" cy="6536306"/>
            <a:chOff x="0" y="0"/>
            <a:chExt cx="13893137" cy="7606413"/>
          </a:xfrm>
        </p:grpSpPr>
        <p:sp>
          <p:nvSpPr>
            <p:cNvPr id="4" name="Freeform 4"/>
            <p:cNvSpPr/>
            <p:nvPr/>
          </p:nvSpPr>
          <p:spPr>
            <a:xfrm>
              <a:off x="120378" y="82475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9CDAC34-A0FE-4797-9E03-5519BCDD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374041"/>
            <a:ext cx="10887075" cy="708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4D7EA-AD1F-464E-85D8-3C03170A1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1095375"/>
            <a:ext cx="8401050" cy="133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25EECB-137A-45F8-8DB7-7BB2840EEE02}"/>
              </a:ext>
            </a:extLst>
          </p:cNvPr>
          <p:cNvSpPr txBox="1"/>
          <p:nvPr/>
        </p:nvSpPr>
        <p:spPr>
          <a:xfrm>
            <a:off x="990600" y="2895600"/>
            <a:ext cx="10344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5 832            7 575           8 621         4 444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171576" y="-789043"/>
            <a:ext cx="4702113" cy="604207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8746" y="894813"/>
            <a:ext cx="10590526" cy="5798253"/>
            <a:chOff x="0" y="0"/>
            <a:chExt cx="13893137" cy="7606413"/>
          </a:xfrm>
        </p:grpSpPr>
        <p:sp>
          <p:nvSpPr>
            <p:cNvPr id="4" name="Freeform 4"/>
            <p:cNvSpPr/>
            <p:nvPr/>
          </p:nvSpPr>
          <p:spPr>
            <a:xfrm>
              <a:off x="120378" y="82475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2416" y="685800"/>
            <a:ext cx="10547169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id="{6EA21F45-3A77-4F6B-A57A-04C637E3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768" y="-153889"/>
            <a:ext cx="1700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09630"/>
            <a:r>
              <a:rPr lang="en-US" altLang="en-US" sz="800" dirty="0">
                <a:solidFill>
                  <a:srgbClr val="003399"/>
                </a:solidFill>
                <a:cs typeface="Arial" panose="020B0604020202020204" pitchFamily="34" charset="0"/>
              </a:rPr>
              <a:t>) </a:t>
            </a:r>
            <a:r>
              <a:rPr lang="en-US" altLang="en-US" sz="800" dirty="0">
                <a:solidFill>
                  <a:prstClr val="black"/>
                </a:solidFill>
              </a:rPr>
              <a:t>  </a:t>
            </a:r>
            <a:r>
              <a:rPr lang="en-US" altLang="en-US" sz="1600" dirty="0">
                <a:solidFill>
                  <a:prstClr val="black"/>
                </a:solidFill>
              </a:rPr>
              <a:t>           </a:t>
            </a:r>
            <a:r>
              <a:rPr lang="en-US" altLang="en-US" sz="800" dirty="0">
                <a:solidFill>
                  <a:srgbClr val="003399"/>
                </a:solidFill>
                <a:cs typeface="Arial" panose="020B0604020202020204" pitchFamily="34" charset="0"/>
              </a:rPr>
              <a:t> ; </a:t>
            </a:r>
            <a:r>
              <a:rPr lang="en-US" altLang="en-US" sz="800" dirty="0">
                <a:solidFill>
                  <a:prstClr val="black"/>
                </a:solidFill>
              </a:rPr>
              <a:t>  </a:t>
            </a:r>
            <a:r>
              <a:rPr lang="en-US" altLang="en-US" sz="1600" dirty="0">
                <a:solidFill>
                  <a:prstClr val="black"/>
                </a:solidFill>
              </a:rPr>
              <a:t>           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" name="AutoShape 2" descr="\dfrac{2}{7} + \dfrac{4}{7} = \dfrac{6}{7}">
            <a:extLst>
              <a:ext uri="{FF2B5EF4-FFF2-40B4-BE49-F238E27FC236}">
                <a16:creationId xmlns:a16="http://schemas.microsoft.com/office/drawing/2014/main" id="{5930B40C-55D5-4494-9263-DC7C0C68F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592" y="-121709"/>
            <a:ext cx="603250" cy="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AutoShape 3" descr="\dfrac{6}{7} - \dfrac{2}{7} = \dfrac{4}{7}">
            <a:extLst>
              <a:ext uri="{FF2B5EF4-FFF2-40B4-BE49-F238E27FC236}">
                <a16:creationId xmlns:a16="http://schemas.microsoft.com/office/drawing/2014/main" id="{B8B8A105-387C-4286-8974-3B7E2C8CC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9476" y="-121709"/>
            <a:ext cx="603250" cy="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FD44543-1CF5-45C5-AF95-0BB46225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368" y="-52289"/>
            <a:ext cx="1700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09630"/>
            <a:r>
              <a:rPr lang="en-US" altLang="en-US" sz="800" dirty="0">
                <a:solidFill>
                  <a:srgbClr val="003399"/>
                </a:solidFill>
                <a:cs typeface="Arial" panose="020B0604020202020204" pitchFamily="34" charset="0"/>
              </a:rPr>
              <a:t>) </a:t>
            </a:r>
            <a:r>
              <a:rPr lang="en-US" altLang="en-US" sz="800" dirty="0">
                <a:solidFill>
                  <a:prstClr val="black"/>
                </a:solidFill>
              </a:rPr>
              <a:t>  </a:t>
            </a:r>
            <a:r>
              <a:rPr lang="en-US" altLang="en-US" sz="1600" dirty="0">
                <a:solidFill>
                  <a:prstClr val="black"/>
                </a:solidFill>
              </a:rPr>
              <a:t>           </a:t>
            </a:r>
            <a:r>
              <a:rPr lang="en-US" altLang="en-US" sz="800" dirty="0">
                <a:solidFill>
                  <a:srgbClr val="003399"/>
                </a:solidFill>
                <a:cs typeface="Arial" panose="020B0604020202020204" pitchFamily="34" charset="0"/>
              </a:rPr>
              <a:t> ; </a:t>
            </a:r>
            <a:r>
              <a:rPr lang="en-US" altLang="en-US" sz="800" dirty="0">
                <a:solidFill>
                  <a:prstClr val="black"/>
                </a:solidFill>
              </a:rPr>
              <a:t>  </a:t>
            </a:r>
            <a:r>
              <a:rPr lang="en-US" altLang="en-US" sz="1600" dirty="0">
                <a:solidFill>
                  <a:prstClr val="black"/>
                </a:solidFill>
              </a:rPr>
              <a:t>           </a:t>
            </a:r>
            <a:r>
              <a:rPr lang="en-US" altLang="en-US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AutoShape 5" descr="\dfrac{2}{7} + \dfrac{4}{7} = \dfrac{6}{7}">
            <a:extLst>
              <a:ext uri="{FF2B5EF4-FFF2-40B4-BE49-F238E27FC236}">
                <a16:creationId xmlns:a16="http://schemas.microsoft.com/office/drawing/2014/main" id="{AB1B0EB5-5DFC-4464-BFA7-E7BD80042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1192" y="-20109"/>
            <a:ext cx="603250" cy="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utoShape 6" descr="\dfrac{6}{7} - \dfrac{2}{7} = \dfrac{4}{7}">
            <a:extLst>
              <a:ext uri="{FF2B5EF4-FFF2-40B4-BE49-F238E27FC236}">
                <a16:creationId xmlns:a16="http://schemas.microsoft.com/office/drawing/2014/main" id="{F6ED7259-7511-47CE-8B17-64F1B403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1076" y="-20109"/>
            <a:ext cx="603250" cy="2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65CF8D-AD0D-4977-93EE-83AEEA8C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025" y="1135017"/>
            <a:ext cx="8724900" cy="989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166D0B-F498-432C-8739-7D569E27B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99" y="2008419"/>
            <a:ext cx="6924675" cy="1130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826498-C521-4D7C-A4F0-23DD1D8F8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524250"/>
            <a:ext cx="4566871" cy="2628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B0FBBD-839B-452B-95A4-9AAF675B8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649" y="3567295"/>
            <a:ext cx="3971925" cy="25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33472" y="-1135001"/>
            <a:ext cx="4418614" cy="56777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58430" y="574522"/>
            <a:ext cx="10970864" cy="649758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50726" y="327467"/>
            <a:ext cx="10970864" cy="40090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17338" y="5105400"/>
            <a:ext cx="2024824" cy="19438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862759" flipH="1" flipV="1">
            <a:off x="9967933" y="183627"/>
            <a:ext cx="1775224" cy="1700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2049DA-7BF2-465D-8236-0A9E9A1B7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5" y="738187"/>
            <a:ext cx="1695450" cy="942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A0122-9DF8-4E88-818F-6CB447379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6987" y="957262"/>
            <a:ext cx="7839075" cy="904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0F7FA-3412-4A77-A06E-D36B8D3653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2251" y="1828799"/>
            <a:ext cx="8372474" cy="471157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34A86-D845-4C22-A1BE-8FE17C73373E}"/>
              </a:ext>
            </a:extLst>
          </p:cNvPr>
          <p:cNvSpPr/>
          <p:nvPr/>
        </p:nvSpPr>
        <p:spPr>
          <a:xfrm>
            <a:off x="3448050" y="1990725"/>
            <a:ext cx="914400" cy="676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7 239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CE8766B-6DAD-422A-A895-773AC474A770}"/>
              </a:ext>
            </a:extLst>
          </p:cNvPr>
          <p:cNvSpPr/>
          <p:nvPr/>
        </p:nvSpPr>
        <p:spPr>
          <a:xfrm>
            <a:off x="3438525" y="2781300"/>
            <a:ext cx="914400" cy="676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1 640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7921E2F-3499-4C83-BFF9-94AEE855D16E}"/>
              </a:ext>
            </a:extLst>
          </p:cNvPr>
          <p:cNvSpPr/>
          <p:nvPr/>
        </p:nvSpPr>
        <p:spPr>
          <a:xfrm>
            <a:off x="3448050" y="3562350"/>
            <a:ext cx="914400" cy="676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8 053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4C40A39-657C-43C4-8547-628E1D58B849}"/>
              </a:ext>
            </a:extLst>
          </p:cNvPr>
          <p:cNvSpPr/>
          <p:nvPr/>
        </p:nvSpPr>
        <p:spPr>
          <a:xfrm>
            <a:off x="3419475" y="4305300"/>
            <a:ext cx="914400" cy="676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2 008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DDF2EB2-DACF-4881-B222-6CBDD82DE478}"/>
              </a:ext>
            </a:extLst>
          </p:cNvPr>
          <p:cNvSpPr/>
          <p:nvPr/>
        </p:nvSpPr>
        <p:spPr>
          <a:xfrm>
            <a:off x="3438525" y="5067300"/>
            <a:ext cx="914400" cy="676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6 700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08F37B6-8415-4434-9E51-2E5A812F0F86}"/>
              </a:ext>
            </a:extLst>
          </p:cNvPr>
          <p:cNvSpPr/>
          <p:nvPr/>
        </p:nvSpPr>
        <p:spPr>
          <a:xfrm>
            <a:off x="3409950" y="5838825"/>
            <a:ext cx="914400" cy="676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3 060</a:t>
            </a:r>
          </a:p>
        </p:txBody>
      </p:sp>
    </p:spTree>
    <p:extLst>
      <p:ext uri="{BB962C8B-B14F-4D97-AF65-F5344CB8AC3E}">
        <p14:creationId xmlns:p14="http://schemas.microsoft.com/office/powerpoint/2010/main" val="12985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 animBg="1"/>
      <p:bldP spid="40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295276" y="295275"/>
            <a:ext cx="11687174" cy="6779701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C493C0-DC04-4BEA-B2BA-9C5BD50F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361950"/>
            <a:ext cx="2243138" cy="929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68F202-53E0-4457-A63F-B5F321AF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171575"/>
            <a:ext cx="10648950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57F08C-FD11-494C-A876-2917FB25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1883237"/>
            <a:ext cx="9991725" cy="32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559243" y="-1456849"/>
            <a:ext cx="7449447" cy="957231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2416" y="946395"/>
            <a:ext cx="10547169" cy="6159021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2416" y="685800"/>
            <a:ext cx="10547169" cy="40090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1B8F3-3755-431E-8925-E1DABE312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749" y="2379636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Banque</vt:lpstr>
      <vt:lpstr>1_Office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24</cp:revision>
  <dcterms:created xsi:type="dcterms:W3CDTF">2023-01-02T04:18:57Z</dcterms:created>
  <dcterms:modified xsi:type="dcterms:W3CDTF">2025-01-24T05:09:27Z</dcterms:modified>
</cp:coreProperties>
</file>