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</p:sldMasterIdLst>
  <p:notesMasterIdLst>
    <p:notesMasterId r:id="rId16"/>
  </p:notesMasterIdLst>
  <p:sldIdLst>
    <p:sldId id="314" r:id="rId4"/>
    <p:sldId id="2580" r:id="rId5"/>
    <p:sldId id="7708" r:id="rId6"/>
    <p:sldId id="7709" r:id="rId7"/>
    <p:sldId id="7710" r:id="rId8"/>
    <p:sldId id="7713" r:id="rId9"/>
    <p:sldId id="7717" r:id="rId10"/>
    <p:sldId id="7718" r:id="rId11"/>
    <p:sldId id="7719" r:id="rId12"/>
    <p:sldId id="7729" r:id="rId13"/>
    <p:sldId id="300" r:id="rId14"/>
    <p:sldId id="77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8C832-0429-4009-A604-3D2A547A4E2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851C9-9C02-4126-8833-BC3648046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63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2855-8D6B-4131-88DA-EB4774F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C6E2E-A12D-41B5-B137-D4E967BF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2203-3014-463F-A859-4AC4311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AFD9-6EBC-4868-840A-F8C01DF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F906-F88B-4001-A9EA-62D529C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14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7CE-6738-449C-8B8F-188A04EA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45F55-24D3-414D-B80E-85CF8531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A3B0-9D76-4BE4-8C18-00D72A77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C3554-8D68-4E42-8E47-8518B141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06A0-9F60-4BAE-94E7-546A3D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07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11246-E4C3-4C43-8AD8-225EB36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6CA74-CA92-4170-971D-2120BBD9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E681-1253-4260-A87D-3A0858E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5D37-4731-4DBF-9A8F-57ABD5F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CB32-673B-42AE-BFE6-46E1B3E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45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279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0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75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372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44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8285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29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4870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AB9-DAC5-4856-AA50-50C3F58B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650A-5947-4C16-9D42-155249B5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8B5A-6F14-431B-950A-E5AC9921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AE388-5633-4964-A0DD-8ADCCF7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2022-E699-4EFA-ACC0-C9D82CBC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84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23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96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956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1959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01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4583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770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9814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013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550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5C5E-8865-4151-9F22-2D3F77D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B106-8640-467C-A648-ED63E4E5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256D-59CA-4ADE-8AE6-E030015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D73A-22E0-41CC-B484-F851B2E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47F8-E8E6-4270-82C8-6562878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402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70503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47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756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040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646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570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332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134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094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056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2DCD-2AFE-4D94-ADE8-22D83D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63A9-1F96-4D60-9552-408FDC00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C81DD-61DF-47C8-9181-03144638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6F6D-95C5-4384-A0D4-FAC3A88D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CE428-CD25-4E3A-B7E1-9868F972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B77D-BC97-41BD-B039-78A17700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7481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02978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8132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93928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205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30670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292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49504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270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41598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054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335E-C16B-4557-B71D-A790BD80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1DA1-19CA-4934-B62B-BB6172C6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41CE-D83B-46CC-97A3-B55E24F5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756B6-0C99-4191-8B3E-9CCD674D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761A7-0806-48A8-AED2-8A0DD76D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554CE-0F4E-4D69-A404-067847C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CB44E-F26D-4352-9BEA-FB137E9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024F5-E322-4CFF-BBB8-5EA4820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063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0233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4632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81749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10995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0139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42969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693330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108454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4394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9431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A3F3-DC28-4EE5-A078-1A5F9E1C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020D-B00D-4114-A67B-355BB499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83E1E-4E8F-44D8-A699-52EA56E6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53A31-A5CE-4D57-B400-651AA28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463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46301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41655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58069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1081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3150A-BE56-476E-8C9A-700395F8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1A2EB-81CC-4C37-9A05-346383B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BADA5-EF6C-4CE7-A70A-17DB20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819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6492-E61C-46BD-A2AC-3B37A3C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5383-199A-4798-A8A4-AAE9C48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12118-36BC-4BEE-BE9F-B639779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C6AF5-ECD3-4DCB-BDF7-F0689F5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F029-1318-4595-AAF2-C1BC3D3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045B-D879-4879-94BB-36984AA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50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E848-878A-4A06-8214-123956E7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29C98-130A-49C9-8B38-9B292DC9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BA52-5CAC-4BC0-BACF-125F000C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532F-1ECE-4D1B-99D7-925548CF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6D53-70E9-4EF1-B7CC-700A770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043E8-929B-4315-A6ED-C82ACC84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95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1.jpe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4639642-13D0-457D-AE1D-5ABF3FF84D7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398D7-85B2-4685-B423-3E0C1BFA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7D6F-CB2B-425B-9D82-13DE3F79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09F9-5071-4937-BCCF-45B9248AF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BE42-D760-4209-9C85-C3F8D962A8F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CB7D-34A5-485D-8FB3-A7344FEA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8CC8-1373-4CF5-856A-9BC2135D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180975" y="391887"/>
            <a:ext cx="11868150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57278"/>
            <a:ext cx="593817" cy="584775"/>
            <a:chOff x="2697431" y="1109130"/>
            <a:chExt cx="593817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67465" y="11091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70B39-4F9A-4538-AEAB-4FD76695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33550"/>
            <a:ext cx="11372850" cy="363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C5FF4F73-9204-4309-8314-D7294F353ABB}"/>
              </a:ext>
            </a:extLst>
          </p:cNvPr>
          <p:cNvSpPr/>
          <p:nvPr/>
        </p:nvSpPr>
        <p:spPr>
          <a:xfrm rot="16200000">
            <a:off x="1733553" y="2714623"/>
            <a:ext cx="314323" cy="1076325"/>
          </a:xfrm>
          <a:prstGeom prst="leftBrace">
            <a:avLst>
              <a:gd name="adj1" fmla="val 3948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0A07C-9ACB-49E2-A2BE-A46694BC9F92}"/>
              </a:ext>
            </a:extLst>
          </p:cNvPr>
          <p:cNvSpPr txBox="1"/>
          <p:nvPr/>
        </p:nvSpPr>
        <p:spPr>
          <a:xfrm>
            <a:off x="1457325" y="3400425"/>
            <a:ext cx="115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+ 1 000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00E481-2513-468D-A1F4-7DE0508CCD7E}"/>
              </a:ext>
            </a:extLst>
          </p:cNvPr>
          <p:cNvSpPr/>
          <p:nvPr/>
        </p:nvSpPr>
        <p:spPr>
          <a:xfrm>
            <a:off x="2828926" y="2676525"/>
            <a:ext cx="108585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928B46-0647-4BEC-9794-7DF67B993364}"/>
              </a:ext>
            </a:extLst>
          </p:cNvPr>
          <p:cNvSpPr/>
          <p:nvPr/>
        </p:nvSpPr>
        <p:spPr>
          <a:xfrm>
            <a:off x="4029076" y="2676525"/>
            <a:ext cx="108585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2BF721-B5B9-48FC-A48D-AA9F45754EC9}"/>
              </a:ext>
            </a:extLst>
          </p:cNvPr>
          <p:cNvSpPr/>
          <p:nvPr/>
        </p:nvSpPr>
        <p:spPr>
          <a:xfrm>
            <a:off x="6057901" y="2676525"/>
            <a:ext cx="108585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FE6134B-68DD-4A75-B9C1-AB0C53065DB7}"/>
              </a:ext>
            </a:extLst>
          </p:cNvPr>
          <p:cNvSpPr/>
          <p:nvPr/>
        </p:nvSpPr>
        <p:spPr>
          <a:xfrm>
            <a:off x="7248525" y="2705100"/>
            <a:ext cx="108585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90376C-0965-4A2F-84EA-1CC4B5708BF5}"/>
              </a:ext>
            </a:extLst>
          </p:cNvPr>
          <p:cNvSpPr/>
          <p:nvPr/>
        </p:nvSpPr>
        <p:spPr>
          <a:xfrm>
            <a:off x="8420101" y="2667000"/>
            <a:ext cx="108585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77A809-FC78-4182-84CE-C0272B683828}"/>
              </a:ext>
            </a:extLst>
          </p:cNvPr>
          <p:cNvSpPr/>
          <p:nvPr/>
        </p:nvSpPr>
        <p:spPr>
          <a:xfrm>
            <a:off x="10467976" y="2705100"/>
            <a:ext cx="1247774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6C5D33CB-C936-4BFF-9A93-1C0CE66F1CD0}"/>
              </a:ext>
            </a:extLst>
          </p:cNvPr>
          <p:cNvSpPr/>
          <p:nvPr/>
        </p:nvSpPr>
        <p:spPr>
          <a:xfrm rot="16200000">
            <a:off x="3629028" y="4524373"/>
            <a:ext cx="314323" cy="1076325"/>
          </a:xfrm>
          <a:prstGeom prst="leftBrace">
            <a:avLst>
              <a:gd name="adj1" fmla="val 3948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9F7D9-968A-4BE8-A596-5970B34A365F}"/>
              </a:ext>
            </a:extLst>
          </p:cNvPr>
          <p:cNvSpPr txBox="1"/>
          <p:nvPr/>
        </p:nvSpPr>
        <p:spPr>
          <a:xfrm>
            <a:off x="3352800" y="5210175"/>
            <a:ext cx="115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BA1A34-2E1E-4A02-8915-D93CE8A860FD}"/>
              </a:ext>
            </a:extLst>
          </p:cNvPr>
          <p:cNvSpPr/>
          <p:nvPr/>
        </p:nvSpPr>
        <p:spPr>
          <a:xfrm>
            <a:off x="1790701" y="4505325"/>
            <a:ext cx="108585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6 800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9FCE652-19EC-45AA-8CE2-9C8123422DFF}"/>
              </a:ext>
            </a:extLst>
          </p:cNvPr>
          <p:cNvSpPr/>
          <p:nvPr/>
        </p:nvSpPr>
        <p:spPr>
          <a:xfrm>
            <a:off x="5057776" y="4543425"/>
            <a:ext cx="108585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7 100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649FA9-3CA9-49BE-9EF2-ECA1DB8E3755}"/>
              </a:ext>
            </a:extLst>
          </p:cNvPr>
          <p:cNvSpPr/>
          <p:nvPr/>
        </p:nvSpPr>
        <p:spPr>
          <a:xfrm>
            <a:off x="6229351" y="4533900"/>
            <a:ext cx="110490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7 200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977A0C-CD14-49BF-9D63-C348D8EB11FF}"/>
              </a:ext>
            </a:extLst>
          </p:cNvPr>
          <p:cNvSpPr/>
          <p:nvPr/>
        </p:nvSpPr>
        <p:spPr>
          <a:xfrm>
            <a:off x="8305801" y="4552950"/>
            <a:ext cx="110490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7 400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210FF3-37AB-45D8-AE78-17207368BBD4}"/>
              </a:ext>
            </a:extLst>
          </p:cNvPr>
          <p:cNvSpPr/>
          <p:nvPr/>
        </p:nvSpPr>
        <p:spPr>
          <a:xfrm>
            <a:off x="10467976" y="4543425"/>
            <a:ext cx="1104900" cy="71437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7 600</a:t>
            </a:r>
          </a:p>
        </p:txBody>
      </p:sp>
    </p:spTree>
    <p:extLst>
      <p:ext uri="{BB962C8B-B14F-4D97-AF65-F5344CB8AC3E}">
        <p14:creationId xmlns:p14="http://schemas.microsoft.com/office/powerpoint/2010/main" val="2192711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CE28971-584C-4731-BA16-82B299EB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19" y="1311638"/>
            <a:ext cx="6968332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56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4116634" y="2212606"/>
            <a:ext cx="6282674" cy="4560043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905405-A28E-4F68-BD37-971F53BE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60" y="3890083"/>
            <a:ext cx="5273831" cy="15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33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任意多边形: 形状 59">
            <a:extLst>
              <a:ext uri="{FF2B5EF4-FFF2-40B4-BE49-F238E27FC236}">
                <a16:creationId xmlns:a16="http://schemas.microsoft.com/office/drawing/2014/main" id="{9E660234-CF3B-4EFA-8D2C-0B246F8D6D14}"/>
              </a:ext>
            </a:extLst>
          </p:cNvPr>
          <p:cNvSpPr/>
          <p:nvPr/>
        </p:nvSpPr>
        <p:spPr>
          <a:xfrm>
            <a:off x="1984484" y="1253225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4078916" y="1633991"/>
            <a:ext cx="388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53054-3BCA-43F1-9701-71AD963F9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822" y="2700498"/>
            <a:ext cx="798035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18FD83-F874-40B2-8D39-A0F160893307}"/>
              </a:ext>
            </a:extLst>
          </p:cNvPr>
          <p:cNvSpPr txBox="1"/>
          <p:nvPr/>
        </p:nvSpPr>
        <p:spPr>
          <a:xfrm>
            <a:off x="3315984" y="3099118"/>
            <a:ext cx="850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CÙNG HỌC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96CEA-B278-428F-83A6-7381B742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57" y="2892459"/>
            <a:ext cx="626113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23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123824" y="161925"/>
            <a:ext cx="11858625" cy="66127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F753C-C64A-4163-890E-9398E372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395288"/>
            <a:ext cx="1685925" cy="1282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164D7F-E9C4-49EA-BF3C-CFD06CBC0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269204"/>
            <a:ext cx="2419350" cy="1840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1A0B36-372D-4F48-8FC7-05A689A99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24" y="238124"/>
            <a:ext cx="2503487" cy="1976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687AC-4402-4E74-890A-043A8EAFD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0650" y="231442"/>
            <a:ext cx="1981199" cy="1959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C2947C-3707-4418-95FF-DB4DDFF98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91" y="2250779"/>
            <a:ext cx="2064834" cy="19687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B01A23-A7EF-417E-AE77-70E077374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2709" y="2528155"/>
            <a:ext cx="2840982" cy="37066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526188-41F2-4211-8F24-90C17292EA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262" y="2209799"/>
            <a:ext cx="2263283" cy="20669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1EC273-B332-4560-BC9E-E9C4D439A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457" y="2190750"/>
            <a:ext cx="2940368" cy="2000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406F1D-29BF-4268-87BD-CA165769A2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26" y="4362451"/>
            <a:ext cx="2834640" cy="15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639D90-A4DB-48A7-BD1E-4608348617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7574" y="4429579"/>
            <a:ext cx="3267075" cy="14330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2B91BE-2CA7-4FF2-A19C-49EA365EE5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7500" y="4338406"/>
            <a:ext cx="3595687" cy="14718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8B0538-6565-4A4B-8973-B04E26F4B3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3175" y="5915147"/>
            <a:ext cx="6629400" cy="8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120CA6-AEEC-4CC0-99FF-3D718090677B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E5FF4-9E3E-4804-A8A0-8215342AF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343025"/>
            <a:ext cx="4967643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40619-845F-44ED-A490-67B05F203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3252787"/>
            <a:ext cx="2952750" cy="90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FCBE0-2CCE-4534-B4B0-C767189AA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75" y="1298964"/>
            <a:ext cx="3662362" cy="1639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DA970-5F81-4240-B574-FB1A00B2C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225" y="3209925"/>
            <a:ext cx="33718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076587-A24C-4098-B67E-DD7524A3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6" y="2941218"/>
            <a:ext cx="716951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442140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4944794" cy="649499"/>
            <a:chOff x="2697431" y="1071030"/>
            <a:chExt cx="4944794" cy="64949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4373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146B6B2-2127-4A8F-A11B-B35285E921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" y="5286374"/>
            <a:ext cx="1188837" cy="1580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2A4B54-C7E0-47E4-B5E9-FF3E323D4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461390" y="0"/>
            <a:ext cx="1966403" cy="2179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D1A79-DA79-40C2-816F-9ECEF0CA4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4" y="1733550"/>
            <a:ext cx="4389243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7C2B7-00B3-4D9A-94F5-D53BE97D4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974" y="1695450"/>
            <a:ext cx="4379751" cy="34099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563839-E077-4C07-B07F-9716EADF2D78}"/>
              </a:ext>
            </a:extLst>
          </p:cNvPr>
          <p:cNvSpPr/>
          <p:nvPr/>
        </p:nvSpPr>
        <p:spPr>
          <a:xfrm>
            <a:off x="2152650" y="3933825"/>
            <a:ext cx="1371600" cy="9239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1 200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BD3E7D-3134-4E85-86FF-B932D4AED89A}"/>
              </a:ext>
            </a:extLst>
          </p:cNvPr>
          <p:cNvSpPr/>
          <p:nvPr/>
        </p:nvSpPr>
        <p:spPr>
          <a:xfrm>
            <a:off x="7696200" y="4114800"/>
            <a:ext cx="1371600" cy="9239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2 400</a:t>
            </a:r>
          </a:p>
        </p:txBody>
      </p:sp>
    </p:spTree>
    <p:extLst>
      <p:ext uri="{BB962C8B-B14F-4D97-AF65-F5344CB8AC3E}">
        <p14:creationId xmlns:p14="http://schemas.microsoft.com/office/powerpoint/2010/main" val="4045193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20855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A6217-6305-4EA0-9EAB-4F8C72D11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147239"/>
            <a:ext cx="10487025" cy="103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A3B2E1-19EB-40E0-96FE-4A52A6956ED7}"/>
              </a:ext>
            </a:extLst>
          </p:cNvPr>
          <p:cNvSpPr/>
          <p:nvPr/>
        </p:nvSpPr>
        <p:spPr>
          <a:xfrm>
            <a:off x="952500" y="1447800"/>
            <a:ext cx="2400300" cy="723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D557574-3338-440F-94A4-AF6FF4F65BD0}"/>
              </a:ext>
            </a:extLst>
          </p:cNvPr>
          <p:cNvSpPr/>
          <p:nvPr/>
        </p:nvSpPr>
        <p:spPr>
          <a:xfrm>
            <a:off x="933449" y="2400300"/>
            <a:ext cx="2752725" cy="723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A92BEF5-6379-4597-A288-AD3FCBA08BEA}"/>
              </a:ext>
            </a:extLst>
          </p:cNvPr>
          <p:cNvSpPr/>
          <p:nvPr/>
        </p:nvSpPr>
        <p:spPr>
          <a:xfrm>
            <a:off x="933449" y="3371850"/>
            <a:ext cx="4019551" cy="723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F22C06-54C7-43F0-807B-EEAB2E281186}"/>
              </a:ext>
            </a:extLst>
          </p:cNvPr>
          <p:cNvSpPr/>
          <p:nvPr/>
        </p:nvSpPr>
        <p:spPr>
          <a:xfrm>
            <a:off x="942974" y="4362450"/>
            <a:ext cx="4467226" cy="723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F98CB5-6B00-4EBD-A978-9F9977A0B46E}"/>
              </a:ext>
            </a:extLst>
          </p:cNvPr>
          <p:cNvSpPr/>
          <p:nvPr/>
        </p:nvSpPr>
        <p:spPr>
          <a:xfrm>
            <a:off x="981074" y="5276850"/>
            <a:ext cx="4314826" cy="723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FA90D-89FA-461B-8751-C88952A5420B}"/>
              </a:ext>
            </a:extLst>
          </p:cNvPr>
          <p:cNvSpPr txBox="1"/>
          <p:nvPr/>
        </p:nvSpPr>
        <p:spPr>
          <a:xfrm>
            <a:off x="3590925" y="1457325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254D27-45CF-4E37-97F4-C52FB7A573BD}"/>
              </a:ext>
            </a:extLst>
          </p:cNvPr>
          <p:cNvSpPr txBox="1"/>
          <p:nvPr/>
        </p:nvSpPr>
        <p:spPr>
          <a:xfrm>
            <a:off x="3790950" y="2381250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89BA70-C77A-436F-BABD-D5E1CE3A6C6B}"/>
              </a:ext>
            </a:extLst>
          </p:cNvPr>
          <p:cNvSpPr txBox="1"/>
          <p:nvPr/>
        </p:nvSpPr>
        <p:spPr>
          <a:xfrm>
            <a:off x="5095875" y="3362325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FF1B58-AD53-4167-9D50-8E565D942280}"/>
              </a:ext>
            </a:extLst>
          </p:cNvPr>
          <p:cNvSpPr txBox="1"/>
          <p:nvPr/>
        </p:nvSpPr>
        <p:spPr>
          <a:xfrm>
            <a:off x="5610225" y="4343400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4 500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E2F03A-243A-4A00-B4DC-5C3AFDEFEBE3}"/>
              </a:ext>
            </a:extLst>
          </p:cNvPr>
          <p:cNvSpPr txBox="1"/>
          <p:nvPr/>
        </p:nvSpPr>
        <p:spPr>
          <a:xfrm>
            <a:off x="5657850" y="5267325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7 800</a:t>
            </a:r>
          </a:p>
        </p:txBody>
      </p:sp>
    </p:spTree>
    <p:extLst>
      <p:ext uri="{BB962C8B-B14F-4D97-AF65-F5344CB8AC3E}">
        <p14:creationId xmlns:p14="http://schemas.microsoft.com/office/powerpoint/2010/main" val="89310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4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172</Words>
  <Application>Microsoft Office PowerPoint</Application>
  <PresentationFormat>Widescreen</PresentationFormat>
  <Paragraphs>53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等线</vt:lpstr>
      <vt:lpstr>SVN-Poky's</vt:lpstr>
      <vt:lpstr>Times New Roman</vt:lpstr>
      <vt:lpstr>UTM Avo</vt:lpstr>
      <vt:lpstr>字魂35号-经典雅黑</vt:lpstr>
      <vt:lpstr>思源黑体 CN Bold</vt:lpstr>
      <vt:lpstr>4_Office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26</cp:revision>
  <dcterms:created xsi:type="dcterms:W3CDTF">2023-01-01T09:39:47Z</dcterms:created>
  <dcterms:modified xsi:type="dcterms:W3CDTF">2025-01-24T05:13:54Z</dcterms:modified>
</cp:coreProperties>
</file>