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43" r:id="rId2"/>
    <p:sldId id="263" r:id="rId3"/>
    <p:sldId id="335" r:id="rId4"/>
    <p:sldId id="275" r:id="rId5"/>
    <p:sldId id="278" r:id="rId6"/>
    <p:sldId id="279" r:id="rId7"/>
    <p:sldId id="280" r:id="rId8"/>
    <p:sldId id="281" r:id="rId9"/>
    <p:sldId id="276" r:id="rId10"/>
    <p:sldId id="312" r:id="rId11"/>
    <p:sldId id="314" r:id="rId12"/>
    <p:sldId id="321" r:id="rId13"/>
    <p:sldId id="340" r:id="rId14"/>
    <p:sldId id="341" r:id="rId15"/>
    <p:sldId id="342" r:id="rId16"/>
    <p:sldId id="32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9A1E1-1597-4B42-B26E-CC04D096DED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5C9D5-B38A-4F20-98F2-EF85B6F11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3C01E-B2D7-42DE-B03C-A6C9CC838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81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3C01E-B2D7-42DE-B03C-A6C9CC838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16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3C01E-B2D7-42DE-B03C-A6C9CC838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39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3C01E-B2D7-42DE-B03C-A6C9CC838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872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3C01E-B2D7-42DE-B03C-A6C9CC838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94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B54C6-6EED-3B57-A0B7-ADDEA3DEC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FD81B-0DBC-9163-FA1C-DD0D80CF4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900A9-7F19-D70E-E70D-AE2E1243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0986E-82A8-4AD7-8E93-1DB578233A5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8E2CF-3C13-A8F9-CBD9-82C55986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3B3F9-FD6C-98CB-B7F7-CEF0A111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55051-FE72-47ED-AABF-E8C29605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8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DE6B-D4F6-E71C-6873-86437397E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93942-A336-9BEB-69DD-9EFD9027A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FA705-7616-0FD7-88C1-7ACDDA1B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0986E-82A8-4AD7-8E93-1DB578233A5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38B33-3EB8-C52F-0815-DC78C58E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66E62-EE0A-0BAD-A92A-98B1D1F1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55051-FE72-47ED-AABF-E8C29605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6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0BEC22-BD2A-DC88-0AF1-A0D2BCC0F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8E373-319B-E31E-DABC-11AB62F05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C62F2-D0C8-9C8C-8148-7AE3F4B5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0986E-82A8-4AD7-8E93-1DB578233A5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47953-0AAD-7DD1-EFA1-410D7DF2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43D42-AE8E-70BF-CB48-6DA0DC3F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55051-FE72-47ED-AABF-E8C29605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3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637D-E7B5-1597-A01A-AC13841D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87168-B672-89B0-9117-31A2F6551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9E4B-6709-0B01-7A4B-709B2DAA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0986E-82A8-4AD7-8E93-1DB578233A5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7B711-07A7-B50C-8AC9-CB1C43F6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08D6A-A2FC-86E4-1F69-9BF880D3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55051-FE72-47ED-AABF-E8C29605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6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DEDF9-2147-7FA7-9A57-88EF7724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47161-78E1-DEE1-B3AE-2E17250E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55ABF-6CFC-FED7-1DAC-4E3BE38C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0986E-82A8-4AD7-8E93-1DB578233A5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267E8-E362-3FD0-25AA-BF2A4693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235A9-A2AD-A360-73D3-8EB0EA62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55051-FE72-47ED-AABF-E8C29605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6B96-1801-CA1F-33CA-96BC8498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73DDC-909B-5B15-2672-5D9CEE176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4B24E-B396-09A2-E176-06736217B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A241B-A6A5-6EBF-3479-63F14475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0986E-82A8-4AD7-8E93-1DB578233A5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07137-BC8C-CE51-AB97-83709032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011E6-D1B5-5C72-1AE3-11AD312E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55051-FE72-47ED-AABF-E8C29605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5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8E15-B197-9922-85A6-3DD14DC9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017E4-DFB8-74DA-CD0D-865E5AB7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06A06-6790-150F-9027-4133E88C3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E9D16-DBDA-242E-CE16-8FDAB9761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257C54-0245-5EB1-0455-8454418D8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11029-288B-7577-1B40-16BC0EC2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0986E-82A8-4AD7-8E93-1DB578233A5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4CB12F-6E79-5195-0097-9DDB3E85E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544ED6-8CA3-2627-1BE0-C010083C9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55051-FE72-47ED-AABF-E8C29605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6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44C1-3BD3-D953-85A1-97ACB3D1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56A1E-82EA-2B80-EF6D-3DB7B855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0986E-82A8-4AD7-8E93-1DB578233A5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926EA-F009-08F6-53DD-C35E8DD4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17907-EC93-6FBB-B709-F312F409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55051-FE72-47ED-AABF-E8C29605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BBDB0-550D-E55D-809A-401A2176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0986E-82A8-4AD7-8E93-1DB578233A5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62B85-D06E-9B45-9936-D917DC47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1756D-EA4F-9901-9F92-81460B5E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55051-FE72-47ED-AABF-E8C29605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A8C67-F08F-5FB7-E88C-CBDEC1EAC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A4795-6780-0199-441B-BBF00A802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8B476-F702-6701-6EFD-ED13811D7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9428D-4788-E6F9-7127-2B3F721D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0986E-82A8-4AD7-8E93-1DB578233A5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05373-8473-9D92-C947-067B22AC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0B5C7-44AF-91C1-6B00-50883F5D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55051-FE72-47ED-AABF-E8C29605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9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69AA-F2F6-7240-1846-4510AB5B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FDE81-EAEA-4848-A9B3-B8001A33B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48259-9342-08AD-B562-82A2234FF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35B2B-D5F9-70C6-F068-09A999792F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0986E-82A8-4AD7-8E93-1DB578233A5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71743-36C7-E021-F8FA-EFA2D76E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53846-7052-E0D2-1A2C-A8F0EB97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55051-FE72-47ED-AABF-E8C29605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6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B97CFB9-DFC7-21AE-48BE-AD7A3EAD96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0" y="0"/>
            <a:ext cx="12269127" cy="702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0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635A7DE-F2DF-A07B-4C92-4F315278F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35" y="1449572"/>
            <a:ext cx="12269127" cy="2096286"/>
          </a:xfrm>
          <a:prstGeom prst="rect">
            <a:avLst/>
          </a:prstGeom>
        </p:spPr>
      </p:pic>
      <p:pic>
        <p:nvPicPr>
          <p:cNvPr id="8" name="Picture 7" descr="A picture containing arrow&#10;&#10;Description automatically generated">
            <a:extLst>
              <a:ext uri="{FF2B5EF4-FFF2-40B4-BE49-F238E27FC236}">
                <a16:creationId xmlns:a16="http://schemas.microsoft.com/office/drawing/2014/main" id="{95F66E1A-E488-9200-20E2-F50E71F0F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2734" y="-91696"/>
            <a:ext cx="1946955" cy="3514358"/>
          </a:xfrm>
          <a:prstGeom prst="rect">
            <a:avLst/>
          </a:prstGeom>
        </p:spPr>
      </p:pic>
      <p:grpSp>
        <p:nvGrpSpPr>
          <p:cNvPr id="372" name="Group 371">
            <a:extLst>
              <a:ext uri="{FF2B5EF4-FFF2-40B4-BE49-F238E27FC236}">
                <a16:creationId xmlns:a16="http://schemas.microsoft.com/office/drawing/2014/main" id="{F9977C45-B08C-B39C-BD7C-6D23BC577FBE}"/>
              </a:ext>
            </a:extLst>
          </p:cNvPr>
          <p:cNvGrpSpPr/>
          <p:nvPr/>
        </p:nvGrpSpPr>
        <p:grpSpPr>
          <a:xfrm>
            <a:off x="4833795" y="-214892"/>
            <a:ext cx="5684500" cy="3527034"/>
            <a:chOff x="658624" y="244762"/>
            <a:chExt cx="10264034" cy="6368475"/>
          </a:xfrm>
        </p:grpSpPr>
        <p:pic>
          <p:nvPicPr>
            <p:cNvPr id="373" name="Picture 372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0D7F52EC-97F5-46F8-FB14-4DA6CE66B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24" y="244762"/>
              <a:ext cx="10264034" cy="6368475"/>
            </a:xfrm>
            <a:prstGeom prst="rect">
              <a:avLst/>
            </a:prstGeom>
          </p:spPr>
        </p:pic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F42A0C9C-11F8-ADF3-54F9-8188B0DDC985}"/>
                </a:ext>
              </a:extLst>
            </p:cNvPr>
            <p:cNvSpPr txBox="1"/>
            <p:nvPr/>
          </p:nvSpPr>
          <p:spPr>
            <a:xfrm>
              <a:off x="3474889" y="1407661"/>
              <a:ext cx="4782330" cy="61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Dekar" panose="02000000000000000000" pitchFamily="2" charset="0"/>
                  <a:ea typeface="+mn-ea"/>
                  <a:cs typeface="+mn-cs"/>
                </a:rPr>
                <a:t>Tiệm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Dekar" panose="02000000000000000000" pitchFamily="2" charset="0"/>
                  <a:ea typeface="+mn-ea"/>
                  <a:cs typeface="+mn-cs"/>
                </a:rPr>
                <a:t> bánh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Dekar" panose="02000000000000000000" pitchFamily="2" charset="0"/>
                  <a:ea typeface="+mn-ea"/>
                  <a:cs typeface="+mn-cs"/>
                </a:rPr>
                <a:t>của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Dekar" panose="02000000000000000000" pitchFamily="2" charset="0"/>
                  <a:ea typeface="+mn-ea"/>
                  <a:cs typeface="+mn-cs"/>
                </a:rPr>
                <a:t> Lan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275D0B-0379-C901-A9E4-1E3C061B372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6874" y="150370"/>
            <a:ext cx="11978252" cy="6323544"/>
            <a:chOff x="2080889" y="592560"/>
            <a:chExt cx="9347811" cy="3335209"/>
          </a:xfrm>
        </p:grpSpPr>
        <p:sp>
          <p:nvSpPr>
            <p:cNvPr id="22" name="Rounded Rectangle 15">
              <a:extLst>
                <a:ext uri="{FF2B5EF4-FFF2-40B4-BE49-F238E27FC236}">
                  <a16:creationId xmlns:a16="http://schemas.microsoft.com/office/drawing/2014/main" id="{64B44C38-3316-59FA-78A8-C75E34F98A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80889" y="592560"/>
              <a:ext cx="9347811" cy="333520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7043" tIns="58522" rIns="117043" bIns="58522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19262B5-DC45-4FCA-2008-D254CCB7FB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00053" y="804215"/>
              <a:ext cx="8868802" cy="295992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rgbClr val="663300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7043" tIns="58522" rIns="117043" bIns="58522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4BC9F7CE-1319-9B9E-D01A-E6A1123983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1073" y="1943100"/>
            <a:ext cx="1890866" cy="166759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2666049-5EA3-891D-06A2-50F3A411AA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630" y="1809750"/>
            <a:ext cx="1813954" cy="17504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09F4E40-7889-BB90-7DBE-4B4F591745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7485" y="1704976"/>
            <a:ext cx="1814210" cy="183615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52BA4D29-0FD0-03AD-25EC-2928773D6046}"/>
              </a:ext>
            </a:extLst>
          </p:cNvPr>
          <p:cNvGrpSpPr/>
          <p:nvPr/>
        </p:nvGrpSpPr>
        <p:grpSpPr>
          <a:xfrm>
            <a:off x="1929986" y="3712884"/>
            <a:ext cx="1463629" cy="1463629"/>
            <a:chOff x="5507735" y="4920725"/>
            <a:chExt cx="1463629" cy="146362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0E7A86B-BB7F-986D-038B-BA0C7F2B1D38}"/>
                </a:ext>
              </a:extLst>
            </p:cNvPr>
            <p:cNvSpPr/>
            <p:nvPr/>
          </p:nvSpPr>
          <p:spPr>
            <a:xfrm>
              <a:off x="5507735" y="4920725"/>
              <a:ext cx="1463629" cy="1463629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4" name="Picture 53" descr="A group of cupcakes with frosting and sprinkles&#10;&#10;Description automatically generated with medium confidence">
              <a:extLst>
                <a:ext uri="{FF2B5EF4-FFF2-40B4-BE49-F238E27FC236}">
                  <a16:creationId xmlns:a16="http://schemas.microsoft.com/office/drawing/2014/main" id="{FC4A4100-393B-300E-4D2F-D9AD1B9269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59" r="59071"/>
            <a:stretch/>
          </p:blipFill>
          <p:spPr>
            <a:xfrm>
              <a:off x="5721926" y="4987734"/>
              <a:ext cx="1035790" cy="1175238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6DBE3DC-B98C-BB56-BC79-BF7047DD05C9}"/>
              </a:ext>
            </a:extLst>
          </p:cNvPr>
          <p:cNvGrpSpPr/>
          <p:nvPr/>
        </p:nvGrpSpPr>
        <p:grpSpPr>
          <a:xfrm>
            <a:off x="5512471" y="3676241"/>
            <a:ext cx="1463629" cy="1463629"/>
            <a:chOff x="4430421" y="4819387"/>
            <a:chExt cx="1463629" cy="1463629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73661CD-7F7F-C04F-2D87-25B5DE5D8B0D}"/>
                </a:ext>
              </a:extLst>
            </p:cNvPr>
            <p:cNvSpPr/>
            <p:nvPr/>
          </p:nvSpPr>
          <p:spPr>
            <a:xfrm>
              <a:off x="4430421" y="4819387"/>
              <a:ext cx="1463629" cy="1463629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7" name="Picture 56" descr="A group of cupcakes with frosting and sprinkles&#10;&#10;Description automatically generated with medium confidence">
              <a:extLst>
                <a:ext uri="{FF2B5EF4-FFF2-40B4-BE49-F238E27FC236}">
                  <a16:creationId xmlns:a16="http://schemas.microsoft.com/office/drawing/2014/main" id="{79796597-86A8-D083-365C-22375724B1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081" b="54997"/>
            <a:stretch/>
          </p:blipFill>
          <p:spPr>
            <a:xfrm>
              <a:off x="4665410" y="5030085"/>
              <a:ext cx="1077965" cy="830032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32E1015-08DC-824D-FFC4-52DDDA284C03}"/>
              </a:ext>
            </a:extLst>
          </p:cNvPr>
          <p:cNvGrpSpPr/>
          <p:nvPr/>
        </p:nvGrpSpPr>
        <p:grpSpPr>
          <a:xfrm>
            <a:off x="8907555" y="3674618"/>
            <a:ext cx="1484754" cy="1463629"/>
            <a:chOff x="9023766" y="4750725"/>
            <a:chExt cx="1484754" cy="146362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2F01EB3-16D7-D74D-CDF5-F9DA9B56B433}"/>
                </a:ext>
              </a:extLst>
            </p:cNvPr>
            <p:cNvSpPr/>
            <p:nvPr/>
          </p:nvSpPr>
          <p:spPr>
            <a:xfrm>
              <a:off x="9023766" y="4750725"/>
              <a:ext cx="1463629" cy="1463629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0" name="Picture 59" descr="A group of cupcakes with frosting and sprinkles&#10;&#10;Description automatically generated with medium confidence">
              <a:extLst>
                <a:ext uri="{FF2B5EF4-FFF2-40B4-BE49-F238E27FC236}">
                  <a16:creationId xmlns:a16="http://schemas.microsoft.com/office/drawing/2014/main" id="{79664CF7-93AF-00E1-C4FE-A5B5B9DB54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04" t="63855"/>
            <a:stretch/>
          </p:blipFill>
          <p:spPr>
            <a:xfrm>
              <a:off x="9071144" y="5052440"/>
              <a:ext cx="1437376" cy="666663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18A4477-28C0-54AA-C51A-600E9F02BDCD}"/>
              </a:ext>
            </a:extLst>
          </p:cNvPr>
          <p:cNvGrpSpPr/>
          <p:nvPr/>
        </p:nvGrpSpPr>
        <p:grpSpPr>
          <a:xfrm>
            <a:off x="1743886" y="3747183"/>
            <a:ext cx="1940213" cy="1779423"/>
            <a:chOff x="4811177" y="2482585"/>
            <a:chExt cx="2411727" cy="2211861"/>
          </a:xfrm>
        </p:grpSpPr>
        <p:pic>
          <p:nvPicPr>
            <p:cNvPr id="63" name="Picture 62" descr="Icon&#10;&#10;Description automatically generated">
              <a:extLst>
                <a:ext uri="{FF2B5EF4-FFF2-40B4-BE49-F238E27FC236}">
                  <a16:creationId xmlns:a16="http://schemas.microsoft.com/office/drawing/2014/main" id="{2C085F7C-C15E-438E-A3CA-2DCBBD0CC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177" y="2482585"/>
              <a:ext cx="2411727" cy="2211861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147A63F-A84A-1C1B-8B7F-5B655744BDF0}"/>
                </a:ext>
              </a:extLst>
            </p:cNvPr>
            <p:cNvSpPr txBox="1"/>
            <p:nvPr/>
          </p:nvSpPr>
          <p:spPr>
            <a:xfrm>
              <a:off x="5224561" y="3091447"/>
              <a:ext cx="1551011" cy="879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AFDD71-24BB-CA8F-4790-98701E4634F7}"/>
              </a:ext>
            </a:extLst>
          </p:cNvPr>
          <p:cNvGrpSpPr/>
          <p:nvPr/>
        </p:nvGrpSpPr>
        <p:grpSpPr>
          <a:xfrm>
            <a:off x="5221886" y="3731733"/>
            <a:ext cx="1940213" cy="1779422"/>
            <a:chOff x="4811177" y="2482585"/>
            <a:chExt cx="2411727" cy="2211861"/>
          </a:xfrm>
        </p:grpSpPr>
        <p:pic>
          <p:nvPicPr>
            <p:cNvPr id="66" name="Picture 65" descr="Icon&#10;&#10;Description automatically generated">
              <a:extLst>
                <a:ext uri="{FF2B5EF4-FFF2-40B4-BE49-F238E27FC236}">
                  <a16:creationId xmlns:a16="http://schemas.microsoft.com/office/drawing/2014/main" id="{8A7217E5-B021-0A83-C61B-2A67A1AB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177" y="2482585"/>
              <a:ext cx="2411727" cy="221186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05D8BC2-9227-933F-E2A0-759C9C95B410}"/>
                </a:ext>
              </a:extLst>
            </p:cNvPr>
            <p:cNvSpPr txBox="1"/>
            <p:nvPr/>
          </p:nvSpPr>
          <p:spPr>
            <a:xfrm>
              <a:off x="5033417" y="2913850"/>
              <a:ext cx="2000922" cy="1185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Tám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15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phút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62D698F-C527-97B4-03BE-C2BACE067029}"/>
              </a:ext>
            </a:extLst>
          </p:cNvPr>
          <p:cNvGrpSpPr/>
          <p:nvPr/>
        </p:nvGrpSpPr>
        <p:grpSpPr>
          <a:xfrm>
            <a:off x="8652624" y="3731734"/>
            <a:ext cx="1940213" cy="1779422"/>
            <a:chOff x="4811177" y="2482585"/>
            <a:chExt cx="2411727" cy="2211861"/>
          </a:xfrm>
        </p:grpSpPr>
        <p:pic>
          <p:nvPicPr>
            <p:cNvPr id="69" name="Picture 68" descr="Icon&#10;&#10;Description automatically generated">
              <a:extLst>
                <a:ext uri="{FF2B5EF4-FFF2-40B4-BE49-F238E27FC236}">
                  <a16:creationId xmlns:a16="http://schemas.microsoft.com/office/drawing/2014/main" id="{B2CD0452-CDB6-7712-3517-7598CD67B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177" y="2482585"/>
              <a:ext cx="2411727" cy="2211861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3704A01-C1C2-C3C6-0C77-0BE700E05E06}"/>
                </a:ext>
              </a:extLst>
            </p:cNvPr>
            <p:cNvSpPr txBox="1"/>
            <p:nvPr/>
          </p:nvSpPr>
          <p:spPr>
            <a:xfrm>
              <a:off x="4995736" y="2771773"/>
              <a:ext cx="2143001" cy="1339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30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phút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A68AE7B-2ACE-7250-0C49-F1258C8FA1E0}"/>
              </a:ext>
            </a:extLst>
          </p:cNvPr>
          <p:cNvGrpSpPr/>
          <p:nvPr/>
        </p:nvGrpSpPr>
        <p:grpSpPr>
          <a:xfrm>
            <a:off x="2439821" y="12890"/>
            <a:ext cx="7652352" cy="1712862"/>
            <a:chOff x="2439821" y="12890"/>
            <a:chExt cx="7652352" cy="171286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15D1F12-473F-0ED1-080E-15CA86F7237D}"/>
                </a:ext>
              </a:extLst>
            </p:cNvPr>
            <p:cNvGrpSpPr/>
            <p:nvPr/>
          </p:nvGrpSpPr>
          <p:grpSpPr>
            <a:xfrm>
              <a:off x="2439821" y="12890"/>
              <a:ext cx="7652352" cy="1712862"/>
              <a:chOff x="97210" y="5620341"/>
              <a:chExt cx="6114724" cy="1994642"/>
            </a:xfrm>
          </p:grpSpPr>
          <p:pic>
            <p:nvPicPr>
              <p:cNvPr id="30" name="Picture 29" descr="Rectangle&#10;&#10;Description automatically generated">
                <a:extLst>
                  <a:ext uri="{FF2B5EF4-FFF2-40B4-BE49-F238E27FC236}">
                    <a16:creationId xmlns:a16="http://schemas.microsoft.com/office/drawing/2014/main" id="{26AEDF8D-9DA6-B18C-012D-280423055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10" y="5620341"/>
                <a:ext cx="6114724" cy="1994642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649D71B-EDD9-E472-C552-2689301586C4}"/>
                  </a:ext>
                </a:extLst>
              </p:cNvPr>
              <p:cNvSpPr txBox="1"/>
              <p:nvPr/>
            </p:nvSpPr>
            <p:spPr>
              <a:xfrm>
                <a:off x="874364" y="5822246"/>
                <a:ext cx="5154867" cy="16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Mỗi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đồng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hồ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chỉ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mấy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giờ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8492A8E-8239-B930-32C4-F6B92C5069E6}"/>
                </a:ext>
              </a:extLst>
            </p:cNvPr>
            <p:cNvSpPr/>
            <p:nvPr/>
          </p:nvSpPr>
          <p:spPr>
            <a:xfrm>
              <a:off x="2791572" y="373424"/>
              <a:ext cx="866604" cy="8576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B39980-BAC0-A061-5713-B49B4218EA03}"/>
              </a:ext>
            </a:extLst>
          </p:cNvPr>
          <p:cNvSpPr txBox="1"/>
          <p:nvPr/>
        </p:nvSpPr>
        <p:spPr>
          <a:xfrm>
            <a:off x="695948" y="1737502"/>
            <a:ext cx="723078" cy="783193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82908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68906 0.13912 " pathEditMode="relative" rAng="0" ptsTypes="AA">
                                      <p:cBhvr>
                                        <p:cTn id="23" dur="6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69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39531 0.12778 " pathEditMode="relative" rAng="0" ptsTypes="AA">
                                      <p:cBhvr>
                                        <p:cTn id="35" dur="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6" y="638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10911 0.13079 " pathEditMode="relative" rAng="0" ptsTypes="AA">
                                      <p:cBhvr>
                                        <p:cTn id="47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6" y="652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4BC9F7CE-1319-9B9E-D01A-E6A112398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724" y="1190626"/>
            <a:ext cx="2306258" cy="21766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2666049-5EA3-891D-06A2-50F3A411A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3274" y="1123950"/>
            <a:ext cx="2794826" cy="2340074"/>
          </a:xfrm>
          <a:prstGeom prst="rect">
            <a:avLst/>
          </a:prstGeom>
        </p:spPr>
      </p:pic>
      <p:pic>
        <p:nvPicPr>
          <p:cNvPr id="54" name="Picture 53" descr="A picture containing text&#10;&#10;Description automatically generated">
            <a:extLst>
              <a:ext uri="{FF2B5EF4-FFF2-40B4-BE49-F238E27FC236}">
                <a16:creationId xmlns:a16="http://schemas.microsoft.com/office/drawing/2014/main" id="{57B13B32-5DF0-67AA-0F2D-14B87070F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-11966" r="70348" b="43089"/>
          <a:stretch/>
        </p:blipFill>
        <p:spPr>
          <a:xfrm>
            <a:off x="1658111" y="3706595"/>
            <a:ext cx="2374006" cy="1360966"/>
          </a:xfrm>
          <a:prstGeom prst="rect">
            <a:avLst/>
          </a:prstGeom>
        </p:spPr>
      </p:pic>
      <p:pic>
        <p:nvPicPr>
          <p:cNvPr id="55" name="Picture 54" descr="A picture containing text&#10;&#10;Description automatically generated">
            <a:extLst>
              <a:ext uri="{FF2B5EF4-FFF2-40B4-BE49-F238E27FC236}">
                <a16:creationId xmlns:a16="http://schemas.microsoft.com/office/drawing/2014/main" id="{706252CE-06F5-1E7D-0F47-10837E05BA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0" t="55881" r="28586"/>
          <a:stretch/>
        </p:blipFill>
        <p:spPr>
          <a:xfrm>
            <a:off x="5002204" y="3672424"/>
            <a:ext cx="2325443" cy="1310621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618A4477-28C0-54AA-C51A-600E9F02BDCD}"/>
              </a:ext>
            </a:extLst>
          </p:cNvPr>
          <p:cNvGrpSpPr/>
          <p:nvPr/>
        </p:nvGrpSpPr>
        <p:grpSpPr>
          <a:xfrm>
            <a:off x="1581152" y="3680549"/>
            <a:ext cx="2102951" cy="1779423"/>
            <a:chOff x="4608893" y="2482585"/>
            <a:chExt cx="2614013" cy="2211861"/>
          </a:xfrm>
        </p:grpSpPr>
        <p:pic>
          <p:nvPicPr>
            <p:cNvPr id="63" name="Picture 62" descr="Icon&#10;&#10;Description automatically generated">
              <a:extLst>
                <a:ext uri="{FF2B5EF4-FFF2-40B4-BE49-F238E27FC236}">
                  <a16:creationId xmlns:a16="http://schemas.microsoft.com/office/drawing/2014/main" id="{2C085F7C-C15E-438E-A3CA-2DCBBD0CC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932" y="2482585"/>
              <a:ext cx="2542974" cy="2211861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147A63F-A84A-1C1B-8B7F-5B655744BDF0}"/>
                </a:ext>
              </a:extLst>
            </p:cNvPr>
            <p:cNvSpPr txBox="1"/>
            <p:nvPr/>
          </p:nvSpPr>
          <p:spPr>
            <a:xfrm>
              <a:off x="4608893" y="2822166"/>
              <a:ext cx="2549111" cy="1645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phút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AFDD71-24BB-CA8F-4790-98701E4634F7}"/>
              </a:ext>
            </a:extLst>
          </p:cNvPr>
          <p:cNvGrpSpPr/>
          <p:nvPr/>
        </p:nvGrpSpPr>
        <p:grpSpPr>
          <a:xfrm>
            <a:off x="5020627" y="3665099"/>
            <a:ext cx="2685097" cy="1779423"/>
            <a:chOff x="4561008" y="2482585"/>
            <a:chExt cx="2942911" cy="2211861"/>
          </a:xfrm>
        </p:grpSpPr>
        <p:pic>
          <p:nvPicPr>
            <p:cNvPr id="66" name="Picture 65" descr="Icon&#10;&#10;Description automatically generated">
              <a:extLst>
                <a:ext uri="{FF2B5EF4-FFF2-40B4-BE49-F238E27FC236}">
                  <a16:creationId xmlns:a16="http://schemas.microsoft.com/office/drawing/2014/main" id="{8A7217E5-B021-0A83-C61B-2A67A1AB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177" y="2482585"/>
              <a:ext cx="2411727" cy="221186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05D8BC2-9227-933F-E2A0-759C9C95B410}"/>
                </a:ext>
              </a:extLst>
            </p:cNvPr>
            <p:cNvSpPr txBox="1"/>
            <p:nvPr/>
          </p:nvSpPr>
          <p:spPr>
            <a:xfrm>
              <a:off x="4561008" y="2770332"/>
              <a:ext cx="2942911" cy="1645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11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phút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1B900C6-264C-9385-1506-B13838844DEC}"/>
              </a:ext>
            </a:extLst>
          </p:cNvPr>
          <p:cNvGrpSpPr/>
          <p:nvPr/>
        </p:nvGrpSpPr>
        <p:grpSpPr>
          <a:xfrm>
            <a:off x="2353942" y="12890"/>
            <a:ext cx="8428358" cy="1092010"/>
            <a:chOff x="2360504" y="12890"/>
            <a:chExt cx="7784454" cy="1712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CB60625-EF0D-9805-0008-DEAB9E7AEB28}"/>
                </a:ext>
              </a:extLst>
            </p:cNvPr>
            <p:cNvGrpSpPr/>
            <p:nvPr/>
          </p:nvGrpSpPr>
          <p:grpSpPr>
            <a:xfrm>
              <a:off x="2439821" y="12890"/>
              <a:ext cx="7705137" cy="1712862"/>
              <a:chOff x="97210" y="5620341"/>
              <a:chExt cx="6156903" cy="1994642"/>
            </a:xfrm>
          </p:grpSpPr>
          <p:pic>
            <p:nvPicPr>
              <p:cNvPr id="13" name="Picture 12" descr="Rectangle&#10;&#10;Description automatically generated">
                <a:extLst>
                  <a:ext uri="{FF2B5EF4-FFF2-40B4-BE49-F238E27FC236}">
                    <a16:creationId xmlns:a16="http://schemas.microsoft.com/office/drawing/2014/main" id="{7B08D68B-3869-7178-D803-CBFCFCA72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10" y="5620341"/>
                <a:ext cx="6114724" cy="1994642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4105D8-F034-50CF-6850-A5A96EE33DC8}"/>
                  </a:ext>
                </a:extLst>
              </p:cNvPr>
              <p:cNvSpPr txBox="1"/>
              <p:nvPr/>
            </p:nvSpPr>
            <p:spPr>
              <a:xfrm>
                <a:off x="693680" y="5822246"/>
                <a:ext cx="5560433" cy="89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Mỗi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đồng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hồ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chỉ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mấy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giờ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5111584-8702-68DF-3C78-D0607DEB4226}"/>
                </a:ext>
              </a:extLst>
            </p:cNvPr>
            <p:cNvSpPr/>
            <p:nvPr/>
          </p:nvSpPr>
          <p:spPr>
            <a:xfrm>
              <a:off x="2360504" y="125775"/>
              <a:ext cx="866604" cy="12414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91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675 0.20718 " pathEditMode="relative" rAng="0" ptsTypes="AA">
                                      <p:cBhvr>
                                        <p:cTn id="18" dur="6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10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40274 0.21574 " pathEditMode="relative" rAng="0" ptsTypes="AA">
                                      <p:cBhvr>
                                        <p:cTn id="30" dur="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1064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975B7D-E491-488E-DDA2-DE750F78723A}"/>
              </a:ext>
            </a:extLst>
          </p:cNvPr>
          <p:cNvSpPr txBox="1"/>
          <p:nvPr/>
        </p:nvSpPr>
        <p:spPr>
          <a:xfrm>
            <a:off x="1429843" y="700985"/>
            <a:ext cx="107213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que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Mã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BF9BD7-41A8-4D02-BA70-F15EFA50B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4" y="1934706"/>
            <a:ext cx="6448425" cy="38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Picture 367" descr="A picture containing weapon, dark, knife&#10;&#10;Description automatically generated">
            <a:extLst>
              <a:ext uri="{FF2B5EF4-FFF2-40B4-BE49-F238E27FC236}">
                <a16:creationId xmlns:a16="http://schemas.microsoft.com/office/drawing/2014/main" id="{3EFB1AA9-F44F-DF85-3BE6-0C482D80EA2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4" y="0"/>
            <a:ext cx="12436077" cy="4005080"/>
          </a:xfrm>
          <a:prstGeom prst="rect">
            <a:avLst/>
          </a:prstGeom>
        </p:spPr>
      </p:pic>
      <p:pic>
        <p:nvPicPr>
          <p:cNvPr id="8" name="Picture 7" descr="A picture containing arrow&#10;&#10;Description automatically generated">
            <a:extLst>
              <a:ext uri="{FF2B5EF4-FFF2-40B4-BE49-F238E27FC236}">
                <a16:creationId xmlns:a16="http://schemas.microsoft.com/office/drawing/2014/main" id="{95F66E1A-E488-9200-20E2-F50E71F0F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2734" y="-91696"/>
            <a:ext cx="1946955" cy="3514358"/>
          </a:xfrm>
          <a:prstGeom prst="rect">
            <a:avLst/>
          </a:prstGeom>
        </p:spPr>
      </p:pic>
      <p:grpSp>
        <p:nvGrpSpPr>
          <p:cNvPr id="372" name="Group 371">
            <a:extLst>
              <a:ext uri="{FF2B5EF4-FFF2-40B4-BE49-F238E27FC236}">
                <a16:creationId xmlns:a16="http://schemas.microsoft.com/office/drawing/2014/main" id="{F9977C45-B08C-B39C-BD7C-6D23BC577FBE}"/>
              </a:ext>
            </a:extLst>
          </p:cNvPr>
          <p:cNvGrpSpPr/>
          <p:nvPr/>
        </p:nvGrpSpPr>
        <p:grpSpPr>
          <a:xfrm>
            <a:off x="4833795" y="-214892"/>
            <a:ext cx="5684500" cy="3527034"/>
            <a:chOff x="658624" y="244762"/>
            <a:chExt cx="10264034" cy="6368475"/>
          </a:xfrm>
        </p:grpSpPr>
        <p:pic>
          <p:nvPicPr>
            <p:cNvPr id="373" name="Picture 372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0D7F52EC-97F5-46F8-FB14-4DA6CE66B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24" y="244762"/>
              <a:ext cx="10264034" cy="6368475"/>
            </a:xfrm>
            <a:prstGeom prst="rect">
              <a:avLst/>
            </a:prstGeom>
          </p:spPr>
        </p:pic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F42A0C9C-11F8-ADF3-54F9-8188B0DDC985}"/>
                </a:ext>
              </a:extLst>
            </p:cNvPr>
            <p:cNvSpPr txBox="1"/>
            <p:nvPr/>
          </p:nvSpPr>
          <p:spPr>
            <a:xfrm>
              <a:off x="3474889" y="1407661"/>
              <a:ext cx="4782330" cy="61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Dekar" panose="02000000000000000000" pitchFamily="2" charset="0"/>
                  <a:ea typeface="+mn-ea"/>
                  <a:cs typeface="+mn-cs"/>
                </a:rPr>
                <a:t>Tiệm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Dekar" panose="02000000000000000000" pitchFamily="2" charset="0"/>
                  <a:ea typeface="+mn-ea"/>
                  <a:cs typeface="+mn-cs"/>
                </a:rPr>
                <a:t> bánh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Dekar" panose="02000000000000000000" pitchFamily="2" charset="0"/>
                  <a:ea typeface="+mn-ea"/>
                  <a:cs typeface="+mn-cs"/>
                </a:rPr>
                <a:t>của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Dekar" panose="02000000000000000000" pitchFamily="2" charset="0"/>
                  <a:ea typeface="+mn-ea"/>
                  <a:cs typeface="+mn-cs"/>
                </a:rPr>
                <a:t> Lan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275D0B-0379-C901-A9E4-1E3C061B372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6874" y="150370"/>
            <a:ext cx="11978252" cy="6323544"/>
            <a:chOff x="2080889" y="592560"/>
            <a:chExt cx="9347811" cy="3335209"/>
          </a:xfrm>
        </p:grpSpPr>
        <p:sp>
          <p:nvSpPr>
            <p:cNvPr id="22" name="Rounded Rectangle 15">
              <a:extLst>
                <a:ext uri="{FF2B5EF4-FFF2-40B4-BE49-F238E27FC236}">
                  <a16:creationId xmlns:a16="http://schemas.microsoft.com/office/drawing/2014/main" id="{64B44C38-3316-59FA-78A8-C75E34F98A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80889" y="592560"/>
              <a:ext cx="9347811" cy="333520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7043" tIns="58522" rIns="117043" bIns="58522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19262B5-DC45-4FCA-2008-D254CCB7FB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00053" y="804215"/>
              <a:ext cx="8868802" cy="295992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rgbClr val="663300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7043" tIns="58522" rIns="117043" bIns="58522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1B900C6-264C-9385-1506-B13838844DEC}"/>
              </a:ext>
            </a:extLst>
          </p:cNvPr>
          <p:cNvGrpSpPr/>
          <p:nvPr/>
        </p:nvGrpSpPr>
        <p:grpSpPr>
          <a:xfrm>
            <a:off x="609600" y="193865"/>
            <a:ext cx="3219450" cy="1092010"/>
            <a:chOff x="2360504" y="12890"/>
            <a:chExt cx="7784454" cy="1712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CB60625-EF0D-9805-0008-DEAB9E7AEB28}"/>
                </a:ext>
              </a:extLst>
            </p:cNvPr>
            <p:cNvGrpSpPr/>
            <p:nvPr/>
          </p:nvGrpSpPr>
          <p:grpSpPr>
            <a:xfrm>
              <a:off x="2439821" y="12890"/>
              <a:ext cx="7705137" cy="1712862"/>
              <a:chOff x="97210" y="5620341"/>
              <a:chExt cx="6156903" cy="1994642"/>
            </a:xfrm>
          </p:grpSpPr>
          <p:pic>
            <p:nvPicPr>
              <p:cNvPr id="13" name="Picture 12" descr="Rectangle&#10;&#10;Description automatically generated">
                <a:extLst>
                  <a:ext uri="{FF2B5EF4-FFF2-40B4-BE49-F238E27FC236}">
                    <a16:creationId xmlns:a16="http://schemas.microsoft.com/office/drawing/2014/main" id="{7B08D68B-3869-7178-D803-CBFCFCA72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10" y="5620341"/>
                <a:ext cx="6114724" cy="1994642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4105D8-F034-50CF-6850-A5A96EE33DC8}"/>
                  </a:ext>
                </a:extLst>
              </p:cNvPr>
              <p:cNvSpPr txBox="1"/>
              <p:nvPr/>
            </p:nvSpPr>
            <p:spPr>
              <a:xfrm>
                <a:off x="693680" y="5822246"/>
                <a:ext cx="5560433" cy="140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em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5111584-8702-68DF-3C78-D0607DEB4226}"/>
                </a:ext>
              </a:extLst>
            </p:cNvPr>
            <p:cNvSpPr/>
            <p:nvPr/>
          </p:nvSpPr>
          <p:spPr>
            <a:xfrm>
              <a:off x="2360504" y="125775"/>
              <a:ext cx="2141876" cy="12414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7C161B2-8F9B-4DD9-8276-81BAF7906C04}"/>
              </a:ext>
            </a:extLst>
          </p:cNvPr>
          <p:cNvSpPr txBox="1"/>
          <p:nvPr/>
        </p:nvSpPr>
        <p:spPr>
          <a:xfrm>
            <a:off x="1076325" y="1381125"/>
            <a:ext cx="73247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Có 3 que tính xếp thành số 6 bằng chữ số La Mã như hình bên. Em hãy chuyển chỗ một que tính để được số khác.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Với 3 que tính em có thể xếp được những số nào bằng chữ số La Mã?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EA910F-3BF4-4BEC-9A5B-90883334EA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0137" y="1404937"/>
            <a:ext cx="26193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4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Picture 367" descr="A picture containing weapon, dark, knife&#10;&#10;Description automatically generated">
            <a:extLst>
              <a:ext uri="{FF2B5EF4-FFF2-40B4-BE49-F238E27FC236}">
                <a16:creationId xmlns:a16="http://schemas.microsoft.com/office/drawing/2014/main" id="{3EFB1AA9-F44F-DF85-3BE6-0C482D80EA2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4" y="0"/>
            <a:ext cx="12436077" cy="4005080"/>
          </a:xfrm>
          <a:prstGeom prst="rect">
            <a:avLst/>
          </a:prstGeom>
        </p:spPr>
      </p:pic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A19262B5-DC45-4FCA-2008-D254CCB7FB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7710" y="551667"/>
            <a:ext cx="11364452" cy="5612013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6633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C161B2-8F9B-4DD9-8276-81BAF7906C04}"/>
              </a:ext>
            </a:extLst>
          </p:cNvPr>
          <p:cNvSpPr txBox="1"/>
          <p:nvPr/>
        </p:nvSpPr>
        <p:spPr>
          <a:xfrm>
            <a:off x="895350" y="800100"/>
            <a:ext cx="10248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Có 3 que tính xếp thành số 6 bằng chữ số La Mã như hình bên. Em hãy chuyển chỗ một que tính để được số khác.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EA910F-3BF4-4BEC-9A5B-90883334E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262" y="3005137"/>
            <a:ext cx="3214688" cy="2934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0C625E-4640-4910-952D-89B6A350E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0" y="3219450"/>
            <a:ext cx="495300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29E6C4-F090-45D2-8631-926550F622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8575" y="3243262"/>
            <a:ext cx="400050" cy="26717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53C09C-D7F6-40F0-8AAC-164EDA10E1B9}"/>
              </a:ext>
            </a:extLst>
          </p:cNvPr>
          <p:cNvSpPr txBox="1"/>
          <p:nvPr/>
        </p:nvSpPr>
        <p:spPr>
          <a:xfrm>
            <a:off x="3095625" y="2286000"/>
            <a:ext cx="838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có thể chuyển chỗ 1 que tính để được số 4: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Picture 367" descr="A picture containing weapon, dark, knife&#10;&#10;Description automatically generated">
            <a:extLst>
              <a:ext uri="{FF2B5EF4-FFF2-40B4-BE49-F238E27FC236}">
                <a16:creationId xmlns:a16="http://schemas.microsoft.com/office/drawing/2014/main" id="{3EFB1AA9-F44F-DF85-3BE6-0C482D80EA2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4" y="0"/>
            <a:ext cx="12436077" cy="40050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4275D0B-0379-C901-A9E4-1E3C061B372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6874" y="150370"/>
            <a:ext cx="11978252" cy="6323544"/>
            <a:chOff x="2080889" y="592560"/>
            <a:chExt cx="9347811" cy="3335209"/>
          </a:xfrm>
        </p:grpSpPr>
        <p:sp>
          <p:nvSpPr>
            <p:cNvPr id="22" name="Rounded Rectangle 15">
              <a:extLst>
                <a:ext uri="{FF2B5EF4-FFF2-40B4-BE49-F238E27FC236}">
                  <a16:creationId xmlns:a16="http://schemas.microsoft.com/office/drawing/2014/main" id="{64B44C38-3316-59FA-78A8-C75E34F98A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80889" y="592560"/>
              <a:ext cx="9347811" cy="333520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7043" tIns="58522" rIns="117043" bIns="58522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19262B5-DC45-4FCA-2008-D254CCB7FB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00053" y="804215"/>
              <a:ext cx="8868802" cy="295992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rgbClr val="663300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7043" tIns="58522" rIns="117043" bIns="58522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7C161B2-8F9B-4DD9-8276-81BAF7906C04}"/>
              </a:ext>
            </a:extLst>
          </p:cNvPr>
          <p:cNvSpPr txBox="1"/>
          <p:nvPr/>
        </p:nvSpPr>
        <p:spPr>
          <a:xfrm>
            <a:off x="895350" y="800100"/>
            <a:ext cx="10248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Với 3 que tính em có thể xếp được những số nào bằng chữ số La Mã?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C3525-5D9E-4DD8-BECC-EB84B922E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431" y="2268813"/>
            <a:ext cx="1085850" cy="1724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C78824-7921-499C-81F7-66A4B53FE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076" y="2312919"/>
            <a:ext cx="1609725" cy="1695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2AB0E3-3AFB-4170-84C5-CEE3BC5B5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395123"/>
            <a:ext cx="1448554" cy="16799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2FDE75-C8EB-435D-8099-C1088ED3AA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8889" y="2410237"/>
            <a:ext cx="1566863" cy="16349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65E844-1393-469B-81FF-DE7FFAC962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1284" y="2429703"/>
            <a:ext cx="1362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Picture 367" descr="A picture containing weapon, dark, knife&#10;&#10;Description automatically generated">
            <a:extLst>
              <a:ext uri="{FF2B5EF4-FFF2-40B4-BE49-F238E27FC236}">
                <a16:creationId xmlns:a16="http://schemas.microsoft.com/office/drawing/2014/main" id="{3EFB1AA9-F44F-DF85-3BE6-0C482D80EA2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4" y="0"/>
            <a:ext cx="12436077" cy="40050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290793-844F-4BA8-898E-50AFEA2A0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331" y="833221"/>
            <a:ext cx="8102286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C71BEC9B-B1B4-230E-72AD-1CA0BE984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45" y="1610845"/>
            <a:ext cx="8981141" cy="2004785"/>
          </a:xfrm>
          <a:prstGeom prst="rect">
            <a:avLst/>
          </a:prstGeom>
        </p:spPr>
      </p:pic>
      <p:pic>
        <p:nvPicPr>
          <p:cNvPr id="28" name="Picture 27" descr="Logo&#10;&#10;Description automatically generated with medium confidence">
            <a:extLst>
              <a:ext uri="{FF2B5EF4-FFF2-40B4-BE49-F238E27FC236}">
                <a16:creationId xmlns:a16="http://schemas.microsoft.com/office/drawing/2014/main" id="{297F87C6-1EED-8DEA-9458-63642065EF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5" y="193625"/>
            <a:ext cx="3124631" cy="13314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0B4A2B-AE71-75FA-1942-70412B22AE7D}"/>
              </a:ext>
            </a:extLst>
          </p:cNvPr>
          <p:cNvSpPr txBox="1"/>
          <p:nvPr/>
        </p:nvSpPr>
        <p:spPr>
          <a:xfrm>
            <a:off x="4785064" y="331188"/>
            <a:ext cx="2621871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Toán</a:t>
            </a:r>
            <a:endParaRPr kumimoji="0" lang="en-US" sz="72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Hole Hearted" panose="020B0A06020104020203" pitchFamily="34" charset="0"/>
              <a:ea typeface="LNTH-LuoLuoNotangYuanTi 1" pitchFamily="2" charset="-128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56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Picture 374">
            <a:extLst>
              <a:ext uri="{FF2B5EF4-FFF2-40B4-BE49-F238E27FC236}">
                <a16:creationId xmlns:a16="http://schemas.microsoft.com/office/drawing/2014/main" id="{18CCDBDE-74A4-D6C8-0AEC-2207C71CC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581">
            <a:off x="1690333" y="1054605"/>
            <a:ext cx="6086756" cy="36511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0C2B27-F59E-4614-BD65-A538E5985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074" y="2021537"/>
            <a:ext cx="563928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8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Picture 366">
            <a:extLst>
              <a:ext uri="{FF2B5EF4-FFF2-40B4-BE49-F238E27FC236}">
                <a16:creationId xmlns:a16="http://schemas.microsoft.com/office/drawing/2014/main" id="{3F71DBBF-0A4C-4CB6-B2C1-9E79C42C8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581">
            <a:off x="4573510" y="324571"/>
            <a:ext cx="6086756" cy="3651168"/>
          </a:xfrm>
          <a:prstGeom prst="rect">
            <a:avLst/>
          </a:prstGeom>
        </p:spPr>
      </p:pic>
      <p:sp>
        <p:nvSpPr>
          <p:cNvPr id="369" name="TextBox 368">
            <a:extLst>
              <a:ext uri="{FF2B5EF4-FFF2-40B4-BE49-F238E27FC236}">
                <a16:creationId xmlns:a16="http://schemas.microsoft.com/office/drawing/2014/main" id="{B96FB713-CA9F-8056-64D4-03218D5543FF}"/>
              </a:ext>
            </a:extLst>
          </p:cNvPr>
          <p:cNvSpPr txBox="1"/>
          <p:nvPr/>
        </p:nvSpPr>
        <p:spPr>
          <a:xfrm>
            <a:off x="4733712" y="901614"/>
            <a:ext cx="57752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mình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bắt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tay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công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việc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hằng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Cô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Chủ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Nhỏ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”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nhé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Hole Hearted" panose="020B0604020202020204" charset="0"/>
                <a:ea typeface="+mn-ea"/>
                <a:cs typeface="+mn-cs"/>
              </a:rPr>
              <a:t>!</a:t>
            </a:r>
          </a:p>
        </p:txBody>
      </p:sp>
      <p:pic>
        <p:nvPicPr>
          <p:cNvPr id="375" name="Picture 374">
            <a:extLst>
              <a:ext uri="{FF2B5EF4-FFF2-40B4-BE49-F238E27FC236}">
                <a16:creationId xmlns:a16="http://schemas.microsoft.com/office/drawing/2014/main" id="{18CCDBDE-74A4-D6C8-0AEC-2207C71CC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581">
            <a:off x="4569078" y="331098"/>
            <a:ext cx="6086756" cy="36511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9AFD0D-2B5F-4DD6-94C9-286070E42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880" y="1237023"/>
            <a:ext cx="563928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2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6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eapon, dark, knife&#10;&#10;Description automatically generated">
            <a:extLst>
              <a:ext uri="{FF2B5EF4-FFF2-40B4-BE49-F238E27FC236}">
                <a16:creationId xmlns:a16="http://schemas.microsoft.com/office/drawing/2014/main" id="{14F445C6-A70A-F07F-5666-E9F65A677F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50" y="1105235"/>
            <a:ext cx="12436077" cy="4005080"/>
          </a:xfrm>
          <a:prstGeom prst="rect">
            <a:avLst/>
          </a:prstGeom>
        </p:spPr>
      </p:pic>
      <p:pic>
        <p:nvPicPr>
          <p:cNvPr id="19" name="Picture 18" descr="A picture containing weapon, dark, knife&#10;&#10;Description automatically generated">
            <a:extLst>
              <a:ext uri="{FF2B5EF4-FFF2-40B4-BE49-F238E27FC236}">
                <a16:creationId xmlns:a16="http://schemas.microsoft.com/office/drawing/2014/main" id="{50B03A8A-93CC-B744-5A00-7C5D39F284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0" y="1046972"/>
            <a:ext cx="12436077" cy="40050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616F149-A921-290D-E051-B071B15E8ED1}"/>
              </a:ext>
            </a:extLst>
          </p:cNvPr>
          <p:cNvGrpSpPr/>
          <p:nvPr/>
        </p:nvGrpSpPr>
        <p:grpSpPr>
          <a:xfrm>
            <a:off x="5234076" y="1771862"/>
            <a:ext cx="6289183" cy="1453427"/>
            <a:chOff x="97209" y="5620340"/>
            <a:chExt cx="6289183" cy="1453427"/>
          </a:xfrm>
        </p:grpSpPr>
        <p:pic>
          <p:nvPicPr>
            <p:cNvPr id="3" name="Picture 2" descr="Rectangle&#10;&#10;Description automatically generated">
              <a:extLst>
                <a:ext uri="{FF2B5EF4-FFF2-40B4-BE49-F238E27FC236}">
                  <a16:creationId xmlns:a16="http://schemas.microsoft.com/office/drawing/2014/main" id="{269BAD24-FA23-51A3-FB99-212C41EF6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9" y="5620340"/>
              <a:ext cx="6289183" cy="14534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812ACC5-FA5C-F53D-15CE-55EA360A98FA}"/>
                </a:ext>
              </a:extLst>
            </p:cNvPr>
            <p:cNvSpPr txBox="1"/>
            <p:nvPr/>
          </p:nvSpPr>
          <p:spPr>
            <a:xfrm>
              <a:off x="264919" y="5955564"/>
              <a:ext cx="59537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La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Mã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7881E2-DBA3-D8C0-20AA-9FDE62857DC7}"/>
              </a:ext>
            </a:extLst>
          </p:cNvPr>
          <p:cNvGrpSpPr/>
          <p:nvPr/>
        </p:nvGrpSpPr>
        <p:grpSpPr>
          <a:xfrm>
            <a:off x="735672" y="2125479"/>
            <a:ext cx="4018579" cy="3685549"/>
            <a:chOff x="4811177" y="2482585"/>
            <a:chExt cx="2411727" cy="2211861"/>
          </a:xfrm>
        </p:grpSpPr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F0935BE1-3DFD-240C-AAB4-D40C34F8B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177" y="2482585"/>
              <a:ext cx="2411727" cy="2211861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6CD9E5A-66E5-A9A1-415D-12671D914EBE}"/>
                </a:ext>
              </a:extLst>
            </p:cNvPr>
            <p:cNvSpPr txBox="1"/>
            <p:nvPr/>
          </p:nvSpPr>
          <p:spPr>
            <a:xfrm>
              <a:off x="5649967" y="2654952"/>
              <a:ext cx="721141" cy="1588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03C6AF0-9D8E-F4A6-502B-E20D765AEE3A}"/>
              </a:ext>
            </a:extLst>
          </p:cNvPr>
          <p:cNvGrpSpPr/>
          <p:nvPr/>
        </p:nvGrpSpPr>
        <p:grpSpPr>
          <a:xfrm>
            <a:off x="4218008" y="3888128"/>
            <a:ext cx="6953507" cy="2955793"/>
            <a:chOff x="4396106" y="3787093"/>
            <a:chExt cx="6953507" cy="295579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3C6CDE9-967E-8280-B6E4-3FA2939C9566}"/>
                </a:ext>
              </a:extLst>
            </p:cNvPr>
            <p:cNvSpPr/>
            <p:nvPr/>
          </p:nvSpPr>
          <p:spPr>
            <a:xfrm>
              <a:off x="5040243" y="4341490"/>
              <a:ext cx="5665235" cy="240139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C0C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90EBA74-D869-27C7-51FF-900F4AEF9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106" y="3787093"/>
              <a:ext cx="6953507" cy="287803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78A2293-8889-DB51-3D48-C09F8589A3D6}"/>
                </a:ext>
              </a:extLst>
            </p:cNvPr>
            <p:cNvSpPr txBox="1"/>
            <p:nvPr/>
          </p:nvSpPr>
          <p:spPr>
            <a:xfrm>
              <a:off x="5189346" y="5055845"/>
              <a:ext cx="53670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Đọc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6B07C91-8E8C-0D50-E184-271F8F1FF7E0}"/>
              </a:ext>
            </a:extLst>
          </p:cNvPr>
          <p:cNvGrpSpPr/>
          <p:nvPr/>
        </p:nvGrpSpPr>
        <p:grpSpPr>
          <a:xfrm>
            <a:off x="8969737" y="364222"/>
            <a:ext cx="966424" cy="1015663"/>
            <a:chOff x="1177943" y="1558289"/>
            <a:chExt cx="1211047" cy="1015663"/>
          </a:xfrm>
        </p:grpSpPr>
        <p:pic>
          <p:nvPicPr>
            <p:cNvPr id="53" name="Picture 52" descr="Text, whiteboard, square&#10;&#10;Description automatically generated">
              <a:extLst>
                <a:ext uri="{FF2B5EF4-FFF2-40B4-BE49-F238E27FC236}">
                  <a16:creationId xmlns:a16="http://schemas.microsoft.com/office/drawing/2014/main" id="{5DF051DA-4473-A1F4-2F55-CABFE45A5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943" y="1668427"/>
              <a:ext cx="1211047" cy="883922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6857E62-5CBF-69EE-FB65-D92B20211989}"/>
                </a:ext>
              </a:extLst>
            </p:cNvPr>
            <p:cNvSpPr txBox="1"/>
            <p:nvPr/>
          </p:nvSpPr>
          <p:spPr>
            <a:xfrm>
              <a:off x="1331627" y="1558289"/>
              <a:ext cx="9036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95D27F-C7F8-F2A9-E2C0-2C514F9FEBEA}"/>
              </a:ext>
            </a:extLst>
          </p:cNvPr>
          <p:cNvGrpSpPr/>
          <p:nvPr/>
        </p:nvGrpSpPr>
        <p:grpSpPr>
          <a:xfrm>
            <a:off x="9995678" y="364222"/>
            <a:ext cx="966424" cy="1015663"/>
            <a:chOff x="1177943" y="1558289"/>
            <a:chExt cx="1211047" cy="1015663"/>
          </a:xfrm>
        </p:grpSpPr>
        <p:pic>
          <p:nvPicPr>
            <p:cNvPr id="56" name="Picture 55" descr="Text, whiteboard, square&#10;&#10;Description automatically generated">
              <a:extLst>
                <a:ext uri="{FF2B5EF4-FFF2-40B4-BE49-F238E27FC236}">
                  <a16:creationId xmlns:a16="http://schemas.microsoft.com/office/drawing/2014/main" id="{FB3FA218-DFA0-E888-96A5-2F4324C0F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943" y="1668427"/>
              <a:ext cx="1211047" cy="883922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D69CE05-55F3-0A6D-7F2D-0CBACE191640}"/>
                </a:ext>
              </a:extLst>
            </p:cNvPr>
            <p:cNvSpPr txBox="1"/>
            <p:nvPr/>
          </p:nvSpPr>
          <p:spPr>
            <a:xfrm>
              <a:off x="1331627" y="1558289"/>
              <a:ext cx="9036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9D55874-2EE5-C463-FF3B-5BC3D7B90729}"/>
              </a:ext>
            </a:extLst>
          </p:cNvPr>
          <p:cNvGrpSpPr/>
          <p:nvPr/>
        </p:nvGrpSpPr>
        <p:grpSpPr>
          <a:xfrm>
            <a:off x="11040048" y="364222"/>
            <a:ext cx="966424" cy="1015663"/>
            <a:chOff x="1177943" y="1558289"/>
            <a:chExt cx="1211047" cy="1015663"/>
          </a:xfrm>
        </p:grpSpPr>
        <p:pic>
          <p:nvPicPr>
            <p:cNvPr id="60" name="Picture 59" descr="Text, whiteboard, square&#10;&#10;Description automatically generated">
              <a:extLst>
                <a:ext uri="{FF2B5EF4-FFF2-40B4-BE49-F238E27FC236}">
                  <a16:creationId xmlns:a16="http://schemas.microsoft.com/office/drawing/2014/main" id="{637A4576-4280-0DDD-27E5-5BA5ED08A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943" y="1668427"/>
              <a:ext cx="1211047" cy="88392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46BDBC1-5257-606E-4117-40CA0A6EAE81}"/>
                </a:ext>
              </a:extLst>
            </p:cNvPr>
            <p:cNvSpPr txBox="1"/>
            <p:nvPr/>
          </p:nvSpPr>
          <p:spPr>
            <a:xfrm>
              <a:off x="1331627" y="1558289"/>
              <a:ext cx="9036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B23460F-AC9C-843F-24D6-0C439F0884C1}"/>
              </a:ext>
            </a:extLst>
          </p:cNvPr>
          <p:cNvSpPr txBox="1"/>
          <p:nvPr/>
        </p:nvSpPr>
        <p:spPr>
          <a:xfrm>
            <a:off x="1125950" y="543240"/>
            <a:ext cx="8194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Mã</a:t>
            </a:r>
            <a:endParaRPr kumimoji="0" lang="en-US" sz="44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F245EA-E5F9-0F4E-165E-77EC66A83832}"/>
              </a:ext>
            </a:extLst>
          </p:cNvPr>
          <p:cNvSpPr/>
          <p:nvPr/>
        </p:nvSpPr>
        <p:spPr>
          <a:xfrm>
            <a:off x="5857202" y="3337485"/>
            <a:ext cx="4649519" cy="951328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14889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eapon, dark, knife&#10;&#10;Description automatically generated">
            <a:extLst>
              <a:ext uri="{FF2B5EF4-FFF2-40B4-BE49-F238E27FC236}">
                <a16:creationId xmlns:a16="http://schemas.microsoft.com/office/drawing/2014/main" id="{14F445C6-A70A-F07F-5666-E9F65A677F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50" y="1105235"/>
            <a:ext cx="12436077" cy="4005080"/>
          </a:xfrm>
          <a:prstGeom prst="rect">
            <a:avLst/>
          </a:prstGeom>
        </p:spPr>
      </p:pic>
      <p:pic>
        <p:nvPicPr>
          <p:cNvPr id="19" name="Picture 18" descr="A picture containing weapon, dark, knife&#10;&#10;Description automatically generated">
            <a:extLst>
              <a:ext uri="{FF2B5EF4-FFF2-40B4-BE49-F238E27FC236}">
                <a16:creationId xmlns:a16="http://schemas.microsoft.com/office/drawing/2014/main" id="{50B03A8A-93CC-B744-5A00-7C5D39F284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0" y="1046972"/>
            <a:ext cx="12436077" cy="40050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57881E2-DBA3-D8C0-20AA-9FDE62857DC7}"/>
              </a:ext>
            </a:extLst>
          </p:cNvPr>
          <p:cNvGrpSpPr/>
          <p:nvPr/>
        </p:nvGrpSpPr>
        <p:grpSpPr>
          <a:xfrm>
            <a:off x="735672" y="2125479"/>
            <a:ext cx="4018579" cy="3685549"/>
            <a:chOff x="4811177" y="2482585"/>
            <a:chExt cx="2411727" cy="2211861"/>
          </a:xfrm>
        </p:grpSpPr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F0935BE1-3DFD-240C-AAB4-D40C34F8B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177" y="2482585"/>
              <a:ext cx="2411727" cy="2211861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6CD9E5A-66E5-A9A1-415D-12671D914EBE}"/>
                </a:ext>
              </a:extLst>
            </p:cNvPr>
            <p:cNvSpPr txBox="1"/>
            <p:nvPr/>
          </p:nvSpPr>
          <p:spPr>
            <a:xfrm>
              <a:off x="5740102" y="2699381"/>
              <a:ext cx="721141" cy="1588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03C6AF0-9D8E-F4A6-502B-E20D765AEE3A}"/>
              </a:ext>
            </a:extLst>
          </p:cNvPr>
          <p:cNvGrpSpPr/>
          <p:nvPr/>
        </p:nvGrpSpPr>
        <p:grpSpPr>
          <a:xfrm>
            <a:off x="4218008" y="3888128"/>
            <a:ext cx="6953507" cy="2955793"/>
            <a:chOff x="4396106" y="3787093"/>
            <a:chExt cx="6953507" cy="295579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3C6CDE9-967E-8280-B6E4-3FA2939C9566}"/>
                </a:ext>
              </a:extLst>
            </p:cNvPr>
            <p:cNvSpPr/>
            <p:nvPr/>
          </p:nvSpPr>
          <p:spPr>
            <a:xfrm>
              <a:off x="5040243" y="4341490"/>
              <a:ext cx="5665235" cy="240139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C0C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90EBA74-D869-27C7-51FF-900F4AEF9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106" y="3787093"/>
              <a:ext cx="6953507" cy="287803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78A2293-8889-DB51-3D48-C09F8589A3D6}"/>
                </a:ext>
              </a:extLst>
            </p:cNvPr>
            <p:cNvSpPr txBox="1"/>
            <p:nvPr/>
          </p:nvSpPr>
          <p:spPr>
            <a:xfrm>
              <a:off x="5189346" y="5055845"/>
              <a:ext cx="53670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Đọc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năm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10E79A4-90E9-DDBA-DD10-6C992BA8CB46}"/>
              </a:ext>
            </a:extLst>
          </p:cNvPr>
          <p:cNvGrpSpPr/>
          <p:nvPr/>
        </p:nvGrpSpPr>
        <p:grpSpPr>
          <a:xfrm>
            <a:off x="8969737" y="364222"/>
            <a:ext cx="966424" cy="1015663"/>
            <a:chOff x="1177943" y="1558289"/>
            <a:chExt cx="1211047" cy="1015663"/>
          </a:xfrm>
        </p:grpSpPr>
        <p:pic>
          <p:nvPicPr>
            <p:cNvPr id="53" name="Picture 52" descr="Text, whiteboard, square&#10;&#10;Description automatically generated">
              <a:extLst>
                <a:ext uri="{FF2B5EF4-FFF2-40B4-BE49-F238E27FC236}">
                  <a16:creationId xmlns:a16="http://schemas.microsoft.com/office/drawing/2014/main" id="{04B849DF-4535-793C-7B0F-2779DC81D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943" y="1668427"/>
              <a:ext cx="1211047" cy="883922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8D2D0A1-7953-F48E-067B-FA5C2D19321E}"/>
                </a:ext>
              </a:extLst>
            </p:cNvPr>
            <p:cNvSpPr txBox="1"/>
            <p:nvPr/>
          </p:nvSpPr>
          <p:spPr>
            <a:xfrm>
              <a:off x="1331627" y="1558289"/>
              <a:ext cx="9036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E5BEE06-1458-6BE4-1B4E-B4F8D1D1CC85}"/>
              </a:ext>
            </a:extLst>
          </p:cNvPr>
          <p:cNvGrpSpPr/>
          <p:nvPr/>
        </p:nvGrpSpPr>
        <p:grpSpPr>
          <a:xfrm>
            <a:off x="9995678" y="364222"/>
            <a:ext cx="966424" cy="1015663"/>
            <a:chOff x="1177943" y="1558289"/>
            <a:chExt cx="1211047" cy="1015663"/>
          </a:xfrm>
        </p:grpSpPr>
        <p:pic>
          <p:nvPicPr>
            <p:cNvPr id="56" name="Picture 55" descr="Text, whiteboard, square&#10;&#10;Description automatically generated">
              <a:extLst>
                <a:ext uri="{FF2B5EF4-FFF2-40B4-BE49-F238E27FC236}">
                  <a16:creationId xmlns:a16="http://schemas.microsoft.com/office/drawing/2014/main" id="{7548A535-631E-527D-BCFC-9E4A471ED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943" y="1668427"/>
              <a:ext cx="1211047" cy="883922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D0AB86A-805C-19F2-FEDB-E98B4351625C}"/>
                </a:ext>
              </a:extLst>
            </p:cNvPr>
            <p:cNvSpPr txBox="1"/>
            <p:nvPr/>
          </p:nvSpPr>
          <p:spPr>
            <a:xfrm>
              <a:off x="1331627" y="1558289"/>
              <a:ext cx="9036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D2E9F05-7D07-D884-6300-73BE521B2554}"/>
              </a:ext>
            </a:extLst>
          </p:cNvPr>
          <p:cNvGrpSpPr/>
          <p:nvPr/>
        </p:nvGrpSpPr>
        <p:grpSpPr>
          <a:xfrm>
            <a:off x="11040048" y="364222"/>
            <a:ext cx="966424" cy="1015663"/>
            <a:chOff x="1177943" y="1558289"/>
            <a:chExt cx="1211047" cy="1015663"/>
          </a:xfrm>
        </p:grpSpPr>
        <p:pic>
          <p:nvPicPr>
            <p:cNvPr id="60" name="Picture 59" descr="Text, whiteboard, square&#10;&#10;Description automatically generated">
              <a:extLst>
                <a:ext uri="{FF2B5EF4-FFF2-40B4-BE49-F238E27FC236}">
                  <a16:creationId xmlns:a16="http://schemas.microsoft.com/office/drawing/2014/main" id="{3932FAED-AB1C-1FC9-B49B-E89AA4103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943" y="1668427"/>
              <a:ext cx="1211047" cy="88392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496FBC0-D0F9-E5A6-8507-877B6FE2932D}"/>
                </a:ext>
              </a:extLst>
            </p:cNvPr>
            <p:cNvSpPr txBox="1"/>
            <p:nvPr/>
          </p:nvSpPr>
          <p:spPr>
            <a:xfrm>
              <a:off x="1331627" y="1558289"/>
              <a:ext cx="9036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8FC5DA8B-2371-C40A-513B-8053071363BE}"/>
              </a:ext>
            </a:extLst>
          </p:cNvPr>
          <p:cNvSpPr txBox="1"/>
          <p:nvPr/>
        </p:nvSpPr>
        <p:spPr>
          <a:xfrm>
            <a:off x="1125950" y="543240"/>
            <a:ext cx="8194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Mã</a:t>
            </a:r>
            <a:endParaRPr kumimoji="0" lang="en-US" sz="44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0F52DC-0C23-4356-A1A6-CAA5D3DB2DCF}"/>
              </a:ext>
            </a:extLst>
          </p:cNvPr>
          <p:cNvGrpSpPr/>
          <p:nvPr/>
        </p:nvGrpSpPr>
        <p:grpSpPr>
          <a:xfrm>
            <a:off x="5234076" y="1771862"/>
            <a:ext cx="6289183" cy="1453427"/>
            <a:chOff x="97209" y="5620340"/>
            <a:chExt cx="6289183" cy="1453427"/>
          </a:xfrm>
        </p:grpSpPr>
        <p:pic>
          <p:nvPicPr>
            <p:cNvPr id="6" name="Picture 5" descr="Rectangle&#10;&#10;Description automatically generated">
              <a:extLst>
                <a:ext uri="{FF2B5EF4-FFF2-40B4-BE49-F238E27FC236}">
                  <a16:creationId xmlns:a16="http://schemas.microsoft.com/office/drawing/2014/main" id="{F2D88EA5-F029-853A-2729-4E0467434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9" y="5620340"/>
              <a:ext cx="6289183" cy="14534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64159A-5FCC-4692-9412-EB6C0D3F2531}"/>
                </a:ext>
              </a:extLst>
            </p:cNvPr>
            <p:cNvSpPr txBox="1"/>
            <p:nvPr/>
          </p:nvSpPr>
          <p:spPr>
            <a:xfrm>
              <a:off x="264919" y="5955564"/>
              <a:ext cx="59537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La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Mã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E49834-378F-4169-906B-08A9CE19091B}"/>
              </a:ext>
            </a:extLst>
          </p:cNvPr>
          <p:cNvSpPr/>
          <p:nvPr/>
        </p:nvSpPr>
        <p:spPr>
          <a:xfrm>
            <a:off x="5857202" y="3337485"/>
            <a:ext cx="4649519" cy="951328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391143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eapon, dark, knife&#10;&#10;Description automatically generated">
            <a:extLst>
              <a:ext uri="{FF2B5EF4-FFF2-40B4-BE49-F238E27FC236}">
                <a16:creationId xmlns:a16="http://schemas.microsoft.com/office/drawing/2014/main" id="{14F445C6-A70A-F07F-5666-E9F65A677F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50" y="1105235"/>
            <a:ext cx="12436077" cy="4005080"/>
          </a:xfrm>
          <a:prstGeom prst="rect">
            <a:avLst/>
          </a:prstGeom>
        </p:spPr>
      </p:pic>
      <p:pic>
        <p:nvPicPr>
          <p:cNvPr id="19" name="Picture 18" descr="A picture containing weapon, dark, knife&#10;&#10;Description automatically generated">
            <a:extLst>
              <a:ext uri="{FF2B5EF4-FFF2-40B4-BE49-F238E27FC236}">
                <a16:creationId xmlns:a16="http://schemas.microsoft.com/office/drawing/2014/main" id="{50B03A8A-93CC-B744-5A00-7C5D39F284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0" y="1046972"/>
            <a:ext cx="12436077" cy="40050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57881E2-DBA3-D8C0-20AA-9FDE62857DC7}"/>
              </a:ext>
            </a:extLst>
          </p:cNvPr>
          <p:cNvGrpSpPr/>
          <p:nvPr/>
        </p:nvGrpSpPr>
        <p:grpSpPr>
          <a:xfrm>
            <a:off x="735672" y="2125479"/>
            <a:ext cx="4018579" cy="3685549"/>
            <a:chOff x="4811177" y="2482585"/>
            <a:chExt cx="2411727" cy="2211861"/>
          </a:xfrm>
        </p:grpSpPr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F0935BE1-3DFD-240C-AAB4-D40C34F8B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177" y="2482585"/>
              <a:ext cx="2411727" cy="2211861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6CD9E5A-66E5-A9A1-415D-12671D914EBE}"/>
                </a:ext>
              </a:extLst>
            </p:cNvPr>
            <p:cNvSpPr txBox="1"/>
            <p:nvPr/>
          </p:nvSpPr>
          <p:spPr>
            <a:xfrm>
              <a:off x="5740102" y="2699381"/>
              <a:ext cx="721141" cy="1588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03C6AF0-9D8E-F4A6-502B-E20D765AEE3A}"/>
              </a:ext>
            </a:extLst>
          </p:cNvPr>
          <p:cNvGrpSpPr/>
          <p:nvPr/>
        </p:nvGrpSpPr>
        <p:grpSpPr>
          <a:xfrm>
            <a:off x="4218008" y="3888128"/>
            <a:ext cx="6953507" cy="2955793"/>
            <a:chOff x="4396106" y="3787093"/>
            <a:chExt cx="6953507" cy="295579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3C6CDE9-967E-8280-B6E4-3FA2939C9566}"/>
                </a:ext>
              </a:extLst>
            </p:cNvPr>
            <p:cNvSpPr/>
            <p:nvPr/>
          </p:nvSpPr>
          <p:spPr>
            <a:xfrm>
              <a:off x="5040243" y="4341490"/>
              <a:ext cx="5665235" cy="240139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C0C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90EBA74-D869-27C7-51FF-900F4AEF9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106" y="3787093"/>
              <a:ext cx="6953507" cy="287803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78A2293-8889-DB51-3D48-C09F8589A3D6}"/>
                </a:ext>
              </a:extLst>
            </p:cNvPr>
            <p:cNvSpPr txBox="1"/>
            <p:nvPr/>
          </p:nvSpPr>
          <p:spPr>
            <a:xfrm>
              <a:off x="5189346" y="5055845"/>
              <a:ext cx="53670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Đọc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mười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AB56D13-3B65-B802-C09D-9A751B67F178}"/>
              </a:ext>
            </a:extLst>
          </p:cNvPr>
          <p:cNvGrpSpPr/>
          <p:nvPr/>
        </p:nvGrpSpPr>
        <p:grpSpPr>
          <a:xfrm>
            <a:off x="8969737" y="364222"/>
            <a:ext cx="966424" cy="1015663"/>
            <a:chOff x="1177943" y="1558289"/>
            <a:chExt cx="1211047" cy="1015663"/>
          </a:xfrm>
        </p:grpSpPr>
        <p:pic>
          <p:nvPicPr>
            <p:cNvPr id="53" name="Picture 52" descr="Text, whiteboard, square&#10;&#10;Description automatically generated">
              <a:extLst>
                <a:ext uri="{FF2B5EF4-FFF2-40B4-BE49-F238E27FC236}">
                  <a16:creationId xmlns:a16="http://schemas.microsoft.com/office/drawing/2014/main" id="{28EBB784-2907-D72F-18F9-73A5C05D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943" y="1668427"/>
              <a:ext cx="1211047" cy="883922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349D19-5211-2336-FE47-268618607098}"/>
                </a:ext>
              </a:extLst>
            </p:cNvPr>
            <p:cNvSpPr txBox="1"/>
            <p:nvPr/>
          </p:nvSpPr>
          <p:spPr>
            <a:xfrm>
              <a:off x="1331627" y="1558289"/>
              <a:ext cx="9036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D5286E3-DAAF-5C36-2C85-C8BC09D96E3D}"/>
              </a:ext>
            </a:extLst>
          </p:cNvPr>
          <p:cNvGrpSpPr/>
          <p:nvPr/>
        </p:nvGrpSpPr>
        <p:grpSpPr>
          <a:xfrm>
            <a:off x="9995678" y="364222"/>
            <a:ext cx="966424" cy="1015663"/>
            <a:chOff x="1177943" y="1558289"/>
            <a:chExt cx="1211047" cy="1015663"/>
          </a:xfrm>
        </p:grpSpPr>
        <p:pic>
          <p:nvPicPr>
            <p:cNvPr id="56" name="Picture 55" descr="Text, whiteboard, square&#10;&#10;Description automatically generated">
              <a:extLst>
                <a:ext uri="{FF2B5EF4-FFF2-40B4-BE49-F238E27FC236}">
                  <a16:creationId xmlns:a16="http://schemas.microsoft.com/office/drawing/2014/main" id="{2C6F4D7D-53B5-BF16-FECA-A686EB785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943" y="1668427"/>
              <a:ext cx="1211047" cy="883922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F02DD03-7A53-1638-B7CF-7B6BEF4FC923}"/>
                </a:ext>
              </a:extLst>
            </p:cNvPr>
            <p:cNvSpPr txBox="1"/>
            <p:nvPr/>
          </p:nvSpPr>
          <p:spPr>
            <a:xfrm>
              <a:off x="1331627" y="1558289"/>
              <a:ext cx="9036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A0A43E2-0F7C-53FE-3962-3E4434EF812D}"/>
              </a:ext>
            </a:extLst>
          </p:cNvPr>
          <p:cNvGrpSpPr/>
          <p:nvPr/>
        </p:nvGrpSpPr>
        <p:grpSpPr>
          <a:xfrm>
            <a:off x="11040048" y="364222"/>
            <a:ext cx="966424" cy="1015663"/>
            <a:chOff x="1177943" y="1558289"/>
            <a:chExt cx="1211047" cy="1015663"/>
          </a:xfrm>
        </p:grpSpPr>
        <p:pic>
          <p:nvPicPr>
            <p:cNvPr id="60" name="Picture 59" descr="Text, whiteboard, square&#10;&#10;Description automatically generated">
              <a:extLst>
                <a:ext uri="{FF2B5EF4-FFF2-40B4-BE49-F238E27FC236}">
                  <a16:creationId xmlns:a16="http://schemas.microsoft.com/office/drawing/2014/main" id="{075EEC57-1737-AC5A-AF28-BC7260389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943" y="1668427"/>
              <a:ext cx="1211047" cy="88392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04227CB-2AC4-052B-82FA-A186591DE098}"/>
                </a:ext>
              </a:extLst>
            </p:cNvPr>
            <p:cNvSpPr txBox="1"/>
            <p:nvPr/>
          </p:nvSpPr>
          <p:spPr>
            <a:xfrm>
              <a:off x="1331627" y="1558289"/>
              <a:ext cx="9036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03469A4E-2532-52D3-902D-E5FBDC52F4DD}"/>
              </a:ext>
            </a:extLst>
          </p:cNvPr>
          <p:cNvSpPr txBox="1"/>
          <p:nvPr/>
        </p:nvSpPr>
        <p:spPr>
          <a:xfrm>
            <a:off x="1125950" y="543240"/>
            <a:ext cx="8194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Mã</a:t>
            </a:r>
            <a:endParaRPr kumimoji="0" lang="en-US" sz="44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6939FC-1B7C-B5B5-59C3-E406F80F48BE}"/>
              </a:ext>
            </a:extLst>
          </p:cNvPr>
          <p:cNvGrpSpPr/>
          <p:nvPr/>
        </p:nvGrpSpPr>
        <p:grpSpPr>
          <a:xfrm>
            <a:off x="5234076" y="1771862"/>
            <a:ext cx="6289183" cy="1453427"/>
            <a:chOff x="97209" y="5620340"/>
            <a:chExt cx="6289183" cy="1453427"/>
          </a:xfrm>
        </p:grpSpPr>
        <p:pic>
          <p:nvPicPr>
            <p:cNvPr id="6" name="Picture 5" descr="Rectangle&#10;&#10;Description automatically generated">
              <a:extLst>
                <a:ext uri="{FF2B5EF4-FFF2-40B4-BE49-F238E27FC236}">
                  <a16:creationId xmlns:a16="http://schemas.microsoft.com/office/drawing/2014/main" id="{82765B41-29A2-697D-AEE9-5F0F0D62D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9" y="5620340"/>
              <a:ext cx="6289183" cy="14534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E914E8-329F-E87B-AACC-9BA3B6E30253}"/>
                </a:ext>
              </a:extLst>
            </p:cNvPr>
            <p:cNvSpPr txBox="1"/>
            <p:nvPr/>
          </p:nvSpPr>
          <p:spPr>
            <a:xfrm>
              <a:off x="264919" y="5955564"/>
              <a:ext cx="59537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La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Mã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81AEA5-ABC3-DFD0-32D1-6E8B054BE6BC}"/>
              </a:ext>
            </a:extLst>
          </p:cNvPr>
          <p:cNvSpPr/>
          <p:nvPr/>
        </p:nvSpPr>
        <p:spPr>
          <a:xfrm>
            <a:off x="5857202" y="3337485"/>
            <a:ext cx="4649519" cy="951328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383329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eapon, dark, knife&#10;&#10;Description automatically generated">
            <a:extLst>
              <a:ext uri="{FF2B5EF4-FFF2-40B4-BE49-F238E27FC236}">
                <a16:creationId xmlns:a16="http://schemas.microsoft.com/office/drawing/2014/main" id="{14F445C6-A70A-F07F-5666-E9F65A677F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50" y="1105235"/>
            <a:ext cx="12436077" cy="4005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B7467BF-E2EA-C1D5-1E09-3F320283B31B}"/>
              </a:ext>
            </a:extLst>
          </p:cNvPr>
          <p:cNvGrpSpPr/>
          <p:nvPr/>
        </p:nvGrpSpPr>
        <p:grpSpPr>
          <a:xfrm>
            <a:off x="5194776" y="1605625"/>
            <a:ext cx="6826979" cy="883922"/>
            <a:chOff x="5194776" y="1605625"/>
            <a:chExt cx="6826979" cy="883922"/>
          </a:xfrm>
        </p:grpSpPr>
        <p:pic>
          <p:nvPicPr>
            <p:cNvPr id="47" name="Picture 46" descr="Text, whiteboard, square&#10;&#10;Description automatically generated">
              <a:extLst>
                <a:ext uri="{FF2B5EF4-FFF2-40B4-BE49-F238E27FC236}">
                  <a16:creationId xmlns:a16="http://schemas.microsoft.com/office/drawing/2014/main" id="{B2DD6FB4-9E38-75F5-5970-0277E81FB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6848" y="1605625"/>
              <a:ext cx="966424" cy="883922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B0ED6B-2EA2-0853-A79D-6CB7C22984B4}"/>
                </a:ext>
              </a:extLst>
            </p:cNvPr>
            <p:cNvSpPr txBox="1"/>
            <p:nvPr/>
          </p:nvSpPr>
          <p:spPr>
            <a:xfrm>
              <a:off x="5194776" y="1616829"/>
              <a:ext cx="68269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+mn-ea"/>
                  <a:cs typeface="Times New Roman" panose="02020603050405020304" pitchFamily="18" charset="0"/>
                </a:rPr>
                <a:t>phạm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+mn-ea"/>
                  <a:cs typeface="Times New Roman" panose="02020603050405020304" pitchFamily="18" charset="0"/>
                </a:rPr>
                <a:t> vi  20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34457C0-5175-FDDC-279D-ED417DE639DD}"/>
              </a:ext>
            </a:extLst>
          </p:cNvPr>
          <p:cNvGrpSpPr/>
          <p:nvPr/>
        </p:nvGrpSpPr>
        <p:grpSpPr>
          <a:xfrm>
            <a:off x="-118684" y="-13711"/>
            <a:ext cx="12335541" cy="1698794"/>
            <a:chOff x="2194830" y="-95145"/>
            <a:chExt cx="12257377" cy="1698794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EB9EC0F-108A-0101-80AF-944AED6F6425}"/>
                </a:ext>
              </a:extLst>
            </p:cNvPr>
            <p:cNvGrpSpPr/>
            <p:nvPr/>
          </p:nvGrpSpPr>
          <p:grpSpPr>
            <a:xfrm>
              <a:off x="3231054" y="177603"/>
              <a:ext cx="11221153" cy="1384952"/>
              <a:chOff x="2080889" y="592561"/>
              <a:chExt cx="15855814" cy="1438696"/>
            </a:xfrm>
          </p:grpSpPr>
          <p:sp>
            <p:nvSpPr>
              <p:cNvPr id="71" name="Rounded Rectangle 15">
                <a:extLst>
                  <a:ext uri="{FF2B5EF4-FFF2-40B4-BE49-F238E27FC236}">
                    <a16:creationId xmlns:a16="http://schemas.microsoft.com/office/drawing/2014/main" id="{21E73BE0-4621-7BF6-A30E-11E9421C1CC4}"/>
                  </a:ext>
                </a:extLst>
              </p:cNvPr>
              <p:cNvSpPr/>
              <p:nvPr/>
            </p:nvSpPr>
            <p:spPr>
              <a:xfrm>
                <a:off x="2080889" y="592561"/>
                <a:ext cx="15855814" cy="1438696"/>
              </a:xfrm>
              <a:prstGeom prst="round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17043" tIns="58522" rIns="117043" bIns="5852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7">
                <a:extLst>
                  <a:ext uri="{FF2B5EF4-FFF2-40B4-BE49-F238E27FC236}">
                    <a16:creationId xmlns:a16="http://schemas.microsoft.com/office/drawing/2014/main" id="{8C9B4AAE-26A2-2CB6-48A6-5DD122DD600F}"/>
                  </a:ext>
                </a:extLst>
              </p:cNvPr>
              <p:cNvSpPr/>
              <p:nvPr/>
            </p:nvSpPr>
            <p:spPr>
              <a:xfrm>
                <a:off x="2300054" y="804216"/>
                <a:ext cx="15499288" cy="1122020"/>
              </a:xfrm>
              <a:prstGeom prst="roundRect">
                <a:avLst/>
              </a:prstGeom>
              <a:solidFill>
                <a:schemeClr val="bg1">
                  <a:alpha val="50000"/>
                </a:schemeClr>
              </a:solidFill>
              <a:ln w="38100">
                <a:solidFill>
                  <a:srgbClr val="663300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17043" tIns="58522" rIns="117043" bIns="5852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0" name="Picture 6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72BA197-E41B-26E9-92A1-ED90C2078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830" y="-95145"/>
              <a:ext cx="1483116" cy="1698794"/>
            </a:xfrm>
            <a:prstGeom prst="rect">
              <a:avLst/>
            </a:prstGeom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20DFF4C6-4AE6-A570-0977-9BCD776CF93F}"/>
              </a:ext>
            </a:extLst>
          </p:cNvPr>
          <p:cNvSpPr txBox="1"/>
          <p:nvPr/>
        </p:nvSpPr>
        <p:spPr>
          <a:xfrm>
            <a:off x="1170709" y="602403"/>
            <a:ext cx="10721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kumimoji="0" lang="en-US" sz="4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Mã</a:t>
            </a:r>
            <a:endParaRPr kumimoji="0" lang="en-US" sz="44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4B00A-ACBC-4350-9C54-882E52EAA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62" y="2800350"/>
            <a:ext cx="10340161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6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eapon, dark, knife&#10;&#10;Description automatically generated">
            <a:extLst>
              <a:ext uri="{FF2B5EF4-FFF2-40B4-BE49-F238E27FC236}">
                <a16:creationId xmlns:a16="http://schemas.microsoft.com/office/drawing/2014/main" id="{14F445C6-A70A-F07F-5666-E9F65A677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50" y="1105235"/>
            <a:ext cx="12436077" cy="400508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99E538A-C877-64F2-69C5-33AD497E8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0" y="-1245321"/>
            <a:ext cx="12215440" cy="21400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6AC72EB-1D98-6655-8A6D-9BDD8D25E391}"/>
              </a:ext>
            </a:extLst>
          </p:cNvPr>
          <p:cNvGrpSpPr/>
          <p:nvPr/>
        </p:nvGrpSpPr>
        <p:grpSpPr>
          <a:xfrm>
            <a:off x="4063013" y="46558"/>
            <a:ext cx="6490687" cy="1352709"/>
            <a:chOff x="2080889" y="753345"/>
            <a:chExt cx="9113414" cy="1376397"/>
          </a:xfrm>
        </p:grpSpPr>
        <p:sp>
          <p:nvSpPr>
            <p:cNvPr id="17" name="Rounded Rectangle 15">
              <a:extLst>
                <a:ext uri="{FF2B5EF4-FFF2-40B4-BE49-F238E27FC236}">
                  <a16:creationId xmlns:a16="http://schemas.microsoft.com/office/drawing/2014/main" id="{EBDFF5DD-2D9D-5061-4305-F405E61D07BB}"/>
                </a:ext>
              </a:extLst>
            </p:cNvPr>
            <p:cNvSpPr/>
            <p:nvPr/>
          </p:nvSpPr>
          <p:spPr>
            <a:xfrm>
              <a:off x="2080889" y="753345"/>
              <a:ext cx="5582813" cy="1376397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7043" tIns="58522" rIns="117043" bIns="58522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A2D8ADD-4508-FB29-A4E9-840522C5648E}"/>
                </a:ext>
              </a:extLst>
            </p:cNvPr>
            <p:cNvSpPr/>
            <p:nvPr/>
          </p:nvSpPr>
          <p:spPr>
            <a:xfrm>
              <a:off x="2269247" y="944590"/>
              <a:ext cx="8925056" cy="979760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rgbClr val="663300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7043" tIns="58522" rIns="117043" bIns="58522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7AB14F5-ECB8-297E-4F0A-E9523213FDA5}"/>
              </a:ext>
            </a:extLst>
          </p:cNvPr>
          <p:cNvSpPr txBox="1"/>
          <p:nvPr/>
        </p:nvSpPr>
        <p:spPr>
          <a:xfrm>
            <a:off x="5204393" y="225019"/>
            <a:ext cx="5263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259D4B3A-A553-F245-388F-3CA14E37120A}"/>
              </a:ext>
            </a:extLst>
          </p:cNvPr>
          <p:cNvSpPr/>
          <p:nvPr/>
        </p:nvSpPr>
        <p:spPr>
          <a:xfrm>
            <a:off x="4323325" y="318437"/>
            <a:ext cx="881067" cy="72386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D8A002-BB2D-9106-9254-2915BCB89583}"/>
              </a:ext>
            </a:extLst>
          </p:cNvPr>
          <p:cNvSpPr/>
          <p:nvPr/>
        </p:nvSpPr>
        <p:spPr>
          <a:xfrm>
            <a:off x="299949" y="1495231"/>
            <a:ext cx="7058793" cy="2952944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I, II, IV, VI, VIII, IX, XI, X, XX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9C712-A47C-45E3-8D2C-4E3C81707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623" y="1276171"/>
            <a:ext cx="4383404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0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342</Words>
  <Application>Microsoft Office PowerPoint</Application>
  <PresentationFormat>Widescreen</PresentationFormat>
  <Paragraphs>61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#9Slide03 Dekar</vt:lpstr>
      <vt:lpstr>Arial</vt:lpstr>
      <vt:lpstr>Calibri</vt:lpstr>
      <vt:lpstr>Calibri Light</vt:lpstr>
      <vt:lpstr>Cambria</vt:lpstr>
      <vt:lpstr>iCiel Crocante</vt:lpstr>
      <vt:lpstr>LNTH-LuoLuoNotangYuanTi 1</vt:lpstr>
      <vt:lpstr>SVN-Hole Hearted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37</cp:revision>
  <dcterms:created xsi:type="dcterms:W3CDTF">2023-01-02T07:04:24Z</dcterms:created>
  <dcterms:modified xsi:type="dcterms:W3CDTF">2025-01-24T05:22:25Z</dcterms:modified>
</cp:coreProperties>
</file>