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07" r:id="rId2"/>
    <p:sldId id="258" r:id="rId3"/>
    <p:sldId id="257" r:id="rId4"/>
    <p:sldId id="263" r:id="rId5"/>
    <p:sldId id="318" r:id="rId6"/>
    <p:sldId id="275" r:id="rId7"/>
    <p:sldId id="320" r:id="rId8"/>
    <p:sldId id="285" r:id="rId9"/>
    <p:sldId id="289" r:id="rId10"/>
    <p:sldId id="296" r:id="rId11"/>
    <p:sldId id="29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529" autoAdjust="0"/>
  </p:normalViewPr>
  <p:slideViewPr>
    <p:cSldViewPr snapToGrid="0">
      <p:cViewPr varScale="1">
        <p:scale>
          <a:sx n="61" d="100"/>
          <a:sy n="61" d="100"/>
        </p:scale>
        <p:origin x="2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92F85-651B-4E54-9C29-F7066189E507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3E7A2-6C32-4A8A-B058-16DD0C21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7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9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A45DA-4161-4731-8C7C-758C380CA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18C7B-1158-418E-B92F-FE49DBD3C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497D0-4A08-411F-A115-21535E14E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7CFE-CDB2-45C5-AF93-E6334CA63C4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FD717-6E9B-4157-A31A-6F9778149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716DF-E595-4521-A876-BBC9C38A2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2DCE-A499-40C3-A8AD-04DDDF02B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44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7F54-360C-49D3-8DC9-88C2A273A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4CC05-2E1B-4239-9E47-EDFF8F9C1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13AEE-F790-4A1A-A42E-D10D6C813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7CFE-CDB2-45C5-AF93-E6334CA63C4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AD433-A726-4F6A-8E99-9AF17315F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17EFD-94A3-471C-8058-E57ED1F80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2DCE-A499-40C3-A8AD-04DDDF02B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5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4211A4-BAB6-4FE1-9813-B3985821E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A2145-D75A-46C7-B811-477002A35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6595E-83C0-4D0F-9529-8B164D077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7CFE-CDB2-45C5-AF93-E6334CA63C4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A4A2E-D50A-4882-906B-433E3B25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57190-BBB2-4CC7-ADE6-1A830AAC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2DCE-A499-40C3-A8AD-04DDDF02B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7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F4BBB-511D-42CD-803F-D98395A24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FE4F4-3A8D-4B36-A2F9-FAF88D04B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6A290-166D-471B-B57C-82960FAA9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7CFE-CDB2-45C5-AF93-E6334CA63C4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DDBBD-9FB2-4D22-861C-90BB74C0B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E63F0-DC63-478C-A64D-23D00E6E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2DCE-A499-40C3-A8AD-04DDDF02B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1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FEE94-6806-4736-A077-D7A1E3008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64F26-A8AE-4E20-B7D9-88C5B2B70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8004B-4EE3-4317-92BD-35B455B56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7CFE-CDB2-45C5-AF93-E6334CA63C4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EFD54-F63B-41AF-9438-DDF5FB519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4B79F-DC97-4DB1-BFA6-023393B0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2DCE-A499-40C3-A8AD-04DDDF02B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9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07FCF-ACC3-4381-B42C-66660A64F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9B635-0B4A-4816-BBC3-2E468C1CD0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72422-EDCF-42D3-9060-BD5D9ADEA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C5432-BD15-4E8E-A7DA-9ABEA2FAB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7CFE-CDB2-45C5-AF93-E6334CA63C4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12312-8F6A-4B87-975C-5B43CA44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63CC0-4FD5-48A5-9569-87BE66A80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2DCE-A499-40C3-A8AD-04DDDF02B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2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D0D54-EE7B-4B9B-9D56-2A536CBB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1E8A7-32FF-40C2-9BAF-3756EF17F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41810-D1B6-40F0-8E67-746E10DEF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E81230-F5CD-418B-853D-EBD78DB57F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E34628-DD51-48C5-8A11-684D4967E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55B54C-2BFA-4DD4-940D-F7F9D7F87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7CFE-CDB2-45C5-AF93-E6334CA63C4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35B323-5046-405F-A566-EE72E12F0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7FC52A-7721-4900-A707-A28D30A9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2DCE-A499-40C3-A8AD-04DDDF02B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1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72803-3242-4524-8AF2-42AEDBC31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24ED95-1DEF-4666-B0A0-9A1894069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7CFE-CDB2-45C5-AF93-E6334CA63C4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6CE09A-C6AD-4928-A03C-6558EE93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65C291-A3EA-4C41-B0BC-82A65DE3C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2DCE-A499-40C3-A8AD-04DDDF02B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8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28479E-7500-4DA1-BEE7-3FA4760D3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7CFE-CDB2-45C5-AF93-E6334CA63C4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CB876E-D7CE-45D1-AA71-2CBEB3331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CB2F8-909E-4CDD-8A80-635DC2E5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2DCE-A499-40C3-A8AD-04DDDF02B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8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FED9-15AB-465D-8F39-D82602AFF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45E6D-EC48-4CAE-80D3-D48357987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25B09-537A-472F-80BE-D0579F2E0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289E0-A0AF-4083-ACB3-C4723B45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7CFE-CDB2-45C5-AF93-E6334CA63C4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548F31-7919-4082-96F4-708E83E7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9A8B8-9975-405F-91A8-E6335B2C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2DCE-A499-40C3-A8AD-04DDDF02B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3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2AE69-39E3-497F-A54D-40E2025F2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C29ED8-079E-44D8-89D3-2A03AACB04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AC55F-3D1B-43D9-B47E-DF01876AF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24B4C-91B9-4F7C-8E41-73885EA1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7CFE-CDB2-45C5-AF93-E6334CA63C4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426F5-8803-41A8-A312-D5BF340DA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B36E8-D236-422B-A459-C98BAD3E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2DCE-A499-40C3-A8AD-04DDDF02B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36277F-6A4B-4F62-BA24-1030876AB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B068F-B816-401C-B57A-3B9D0A1A4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9A343-CDD4-4DD7-9523-ECC824987F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47CFE-CDB2-45C5-AF93-E6334CA63C4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5A648-C5D2-4B96-BB97-EE07CCD73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6A1EF-24F1-41A2-8314-6EDCE8422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82DCE-A499-40C3-A8AD-04DDDF02B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0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163170" y="4873337"/>
            <a:ext cx="5419606" cy="830766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48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48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481C7C-ACFC-2528-E4EF-5DEE65C1D5DA}"/>
              </a:ext>
            </a:extLst>
          </p:cNvPr>
          <p:cNvSpPr/>
          <p:nvPr/>
        </p:nvSpPr>
        <p:spPr>
          <a:xfrm>
            <a:off x="422564" y="281362"/>
            <a:ext cx="11346872" cy="6224155"/>
          </a:xfrm>
          <a:prstGeom prst="roundRect">
            <a:avLst>
              <a:gd name="adj" fmla="val 7819"/>
            </a:avLst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258B65AA-9664-856A-9EB8-C342F7FF7A37}"/>
              </a:ext>
            </a:extLst>
          </p:cNvPr>
          <p:cNvSpPr txBox="1"/>
          <p:nvPr/>
        </p:nvSpPr>
        <p:spPr>
          <a:xfrm>
            <a:off x="3563433" y="400756"/>
            <a:ext cx="49747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25400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VN Banh Mi" pitchFamily="2" charset="0"/>
                <a:ea typeface="+mn-ea"/>
                <a:cs typeface="+mn-cs"/>
              </a:rPr>
              <a:t>DẶN DÒ</a:t>
            </a: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708F51C4-8F94-5ADC-841E-29566372BA3F}"/>
              </a:ext>
            </a:extLst>
          </p:cNvPr>
          <p:cNvSpPr txBox="1"/>
          <p:nvPr/>
        </p:nvSpPr>
        <p:spPr>
          <a:xfrm>
            <a:off x="1819686" y="180071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8D9DFC-0B9F-7FAF-D9BF-90D939EBA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627572" y="1718065"/>
            <a:ext cx="919996" cy="919996"/>
          </a:xfrm>
          <a:prstGeom prst="rect">
            <a:avLst/>
          </a:prstGeom>
        </p:spPr>
      </p:pic>
      <p:sp>
        <p:nvSpPr>
          <p:cNvPr id="14" name="TextBox 36">
            <a:extLst>
              <a:ext uri="{FF2B5EF4-FFF2-40B4-BE49-F238E27FC236}">
                <a16:creationId xmlns:a16="http://schemas.microsoft.com/office/drawing/2014/main" id="{CEC06457-FD82-6DBC-5F17-41D803B6C86A}"/>
              </a:ext>
            </a:extLst>
          </p:cNvPr>
          <p:cNvSpPr txBox="1"/>
          <p:nvPr/>
        </p:nvSpPr>
        <p:spPr>
          <a:xfrm>
            <a:off x="1819686" y="2781728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5BBB2E-B2F7-229C-EC1A-2ACE7CF01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627572" y="2699077"/>
            <a:ext cx="919996" cy="919996"/>
          </a:xfrm>
          <a:prstGeom prst="rect">
            <a:avLst/>
          </a:prstGeom>
        </p:spPr>
      </p:pic>
      <p:sp>
        <p:nvSpPr>
          <p:cNvPr id="16" name="TextBox 38">
            <a:extLst>
              <a:ext uri="{FF2B5EF4-FFF2-40B4-BE49-F238E27FC236}">
                <a16:creationId xmlns:a16="http://schemas.microsoft.com/office/drawing/2014/main" id="{6B8B9607-DED3-70D7-41AB-B8731830E04B}"/>
              </a:ext>
            </a:extLst>
          </p:cNvPr>
          <p:cNvSpPr txBox="1"/>
          <p:nvPr/>
        </p:nvSpPr>
        <p:spPr>
          <a:xfrm>
            <a:off x="1819686" y="376274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8E4764-5EF3-0748-223B-2A5B8640A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627572" y="3680089"/>
            <a:ext cx="919996" cy="919996"/>
          </a:xfrm>
          <a:prstGeom prst="rect">
            <a:avLst/>
          </a:prstGeom>
        </p:spPr>
      </p:pic>
      <p:sp>
        <p:nvSpPr>
          <p:cNvPr id="18" name="TextBox 40">
            <a:extLst>
              <a:ext uri="{FF2B5EF4-FFF2-40B4-BE49-F238E27FC236}">
                <a16:creationId xmlns:a16="http://schemas.microsoft.com/office/drawing/2014/main" id="{779F19BE-B6CA-B708-50BA-784DB815CAA7}"/>
              </a:ext>
            </a:extLst>
          </p:cNvPr>
          <p:cNvSpPr txBox="1"/>
          <p:nvPr/>
        </p:nvSpPr>
        <p:spPr>
          <a:xfrm>
            <a:off x="1819686" y="474375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6F0067-502C-9AE8-2219-F56F47F67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627572" y="4661101"/>
            <a:ext cx="919996" cy="9199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FAF8FF-5A25-4518-91A2-E160545E4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991" y="350471"/>
            <a:ext cx="4974767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17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aphic 12">
            <a:extLst>
              <a:ext uri="{FF2B5EF4-FFF2-40B4-BE49-F238E27FC236}">
                <a16:creationId xmlns:a16="http://schemas.microsoft.com/office/drawing/2014/main" id="{7AF28AA5-0615-C7B1-E539-5BE2D4900AFB}"/>
              </a:ext>
            </a:extLst>
          </p:cNvPr>
          <p:cNvGrpSpPr/>
          <p:nvPr/>
        </p:nvGrpSpPr>
        <p:grpSpPr>
          <a:xfrm>
            <a:off x="2826581" y="117991"/>
            <a:ext cx="6260928" cy="3702240"/>
            <a:chOff x="3665215" y="980369"/>
            <a:chExt cx="4581821" cy="270934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ABAEABF-1D0D-2440-4EAF-BE3105B785F4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5930CF2-C337-8BAC-B456-54920CA3F7EC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EE4B98E9-65F3-0778-2FDA-65A619B56AB9}"/>
              </a:ext>
            </a:extLst>
          </p:cNvPr>
          <p:cNvSpPr/>
          <p:nvPr/>
        </p:nvSpPr>
        <p:spPr>
          <a:xfrm>
            <a:off x="9528185" y="242118"/>
            <a:ext cx="2207314" cy="1463569"/>
          </a:xfrm>
          <a:custGeom>
            <a:avLst/>
            <a:gdLst>
              <a:gd name="connsiteX0" fmla="*/ 1708326 w 1708325"/>
              <a:gd name="connsiteY0" fmla="*/ 1071334 h 1132712"/>
              <a:gd name="connsiteX1" fmla="*/ 1706466 w 1708325"/>
              <a:gd name="connsiteY1" fmla="*/ 1065754 h 1132712"/>
              <a:gd name="connsiteX2" fmla="*/ 1705537 w 1708325"/>
              <a:gd name="connsiteY2" fmla="*/ 1056454 h 1132712"/>
              <a:gd name="connsiteX3" fmla="*/ 1696237 w 1708325"/>
              <a:gd name="connsiteY3" fmla="*/ 1047154 h 1132712"/>
              <a:gd name="connsiteX4" fmla="*/ 1689726 w 1708325"/>
              <a:gd name="connsiteY4" fmla="*/ 1045294 h 1132712"/>
              <a:gd name="connsiteX5" fmla="*/ 1679497 w 1708325"/>
              <a:gd name="connsiteY5" fmla="*/ 1035065 h 1132712"/>
              <a:gd name="connsiteX6" fmla="*/ 1655318 w 1708325"/>
              <a:gd name="connsiteY6" fmla="*/ 1012745 h 1132712"/>
              <a:gd name="connsiteX7" fmla="*/ 1602308 w 1708325"/>
              <a:gd name="connsiteY7" fmla="*/ 973686 h 1132712"/>
              <a:gd name="connsiteX8" fmla="*/ 1490711 w 1708325"/>
              <a:gd name="connsiteY8" fmla="*/ 902078 h 1132712"/>
              <a:gd name="connsiteX9" fmla="*/ 1378184 w 1708325"/>
              <a:gd name="connsiteY9" fmla="*/ 832330 h 1132712"/>
              <a:gd name="connsiteX10" fmla="*/ 1323315 w 1708325"/>
              <a:gd name="connsiteY10" fmla="*/ 796060 h 1132712"/>
              <a:gd name="connsiteX11" fmla="*/ 1269377 w 1708325"/>
              <a:gd name="connsiteY11" fmla="*/ 758861 h 1132712"/>
              <a:gd name="connsiteX12" fmla="*/ 1265657 w 1708325"/>
              <a:gd name="connsiteY12" fmla="*/ 757001 h 1132712"/>
              <a:gd name="connsiteX13" fmla="*/ 1263797 w 1708325"/>
              <a:gd name="connsiteY13" fmla="*/ 754212 h 1132712"/>
              <a:gd name="connsiteX14" fmla="*/ 1253567 w 1708325"/>
              <a:gd name="connsiteY14" fmla="*/ 748632 h 1132712"/>
              <a:gd name="connsiteX15" fmla="*/ 1251707 w 1708325"/>
              <a:gd name="connsiteY15" fmla="*/ 748632 h 1132712"/>
              <a:gd name="connsiteX16" fmla="*/ 1242408 w 1708325"/>
              <a:gd name="connsiteY16" fmla="*/ 751422 h 1132712"/>
              <a:gd name="connsiteX17" fmla="*/ 1208929 w 1708325"/>
              <a:gd name="connsiteY17" fmla="*/ 778391 h 1132712"/>
              <a:gd name="connsiteX18" fmla="*/ 1174519 w 1708325"/>
              <a:gd name="connsiteY18" fmla="*/ 809080 h 1132712"/>
              <a:gd name="connsiteX19" fmla="*/ 1119651 w 1708325"/>
              <a:gd name="connsiteY19" fmla="*/ 855579 h 1132712"/>
              <a:gd name="connsiteX20" fmla="*/ 1064782 w 1708325"/>
              <a:gd name="connsiteY20" fmla="*/ 849069 h 1132712"/>
              <a:gd name="connsiteX21" fmla="*/ 1062921 w 1708325"/>
              <a:gd name="connsiteY21" fmla="*/ 847209 h 1132712"/>
              <a:gd name="connsiteX22" fmla="*/ 1052692 w 1708325"/>
              <a:gd name="connsiteY22" fmla="*/ 843489 h 1132712"/>
              <a:gd name="connsiteX23" fmla="*/ 1039672 w 1708325"/>
              <a:gd name="connsiteY23" fmla="*/ 849999 h 1132712"/>
              <a:gd name="connsiteX24" fmla="*/ 1008054 w 1708325"/>
              <a:gd name="connsiteY24" fmla="*/ 904868 h 1132712"/>
              <a:gd name="connsiteX25" fmla="*/ 981084 w 1708325"/>
              <a:gd name="connsiteY25" fmla="*/ 967176 h 1132712"/>
              <a:gd name="connsiteX26" fmla="*/ 942024 w 1708325"/>
              <a:gd name="connsiteY26" fmla="*/ 1091793 h 1132712"/>
              <a:gd name="connsiteX27" fmla="*/ 941095 w 1708325"/>
              <a:gd name="connsiteY27" fmla="*/ 1096443 h 1132712"/>
              <a:gd name="connsiteX28" fmla="*/ 942955 w 1708325"/>
              <a:gd name="connsiteY28" fmla="*/ 1105743 h 1132712"/>
              <a:gd name="connsiteX29" fmla="*/ 948535 w 1708325"/>
              <a:gd name="connsiteY29" fmla="*/ 1112253 h 1132712"/>
              <a:gd name="connsiteX30" fmla="*/ 947605 w 1708325"/>
              <a:gd name="connsiteY30" fmla="*/ 1120623 h 1132712"/>
              <a:gd name="connsiteX31" fmla="*/ 953185 w 1708325"/>
              <a:gd name="connsiteY31" fmla="*/ 1129922 h 1132712"/>
              <a:gd name="connsiteX32" fmla="*/ 964344 w 1708325"/>
              <a:gd name="connsiteY32" fmla="*/ 1132712 h 1132712"/>
              <a:gd name="connsiteX33" fmla="*/ 1005263 w 1708325"/>
              <a:gd name="connsiteY33" fmla="*/ 1131782 h 1132712"/>
              <a:gd name="connsiteX34" fmla="*/ 1003404 w 1708325"/>
              <a:gd name="connsiteY34" fmla="*/ 1131782 h 1132712"/>
              <a:gd name="connsiteX35" fmla="*/ 1327965 w 1708325"/>
              <a:gd name="connsiteY35" fmla="*/ 1127132 h 1132712"/>
              <a:gd name="connsiteX36" fmla="*/ 1491642 w 1708325"/>
              <a:gd name="connsiteY36" fmla="*/ 1118763 h 1132712"/>
              <a:gd name="connsiteX37" fmla="*/ 1651597 w 1708325"/>
              <a:gd name="connsiteY37" fmla="*/ 1099233 h 1132712"/>
              <a:gd name="connsiteX38" fmla="*/ 1699026 w 1708325"/>
              <a:gd name="connsiteY38" fmla="*/ 1088073 h 1132712"/>
              <a:gd name="connsiteX39" fmla="*/ 1705537 w 1708325"/>
              <a:gd name="connsiteY39" fmla="*/ 1082493 h 1132712"/>
              <a:gd name="connsiteX40" fmla="*/ 1708326 w 1708325"/>
              <a:gd name="connsiteY40" fmla="*/ 1071334 h 1132712"/>
              <a:gd name="connsiteX41" fmla="*/ 1192189 w 1708325"/>
              <a:gd name="connsiteY41" fmla="*/ 833260 h 1132712"/>
              <a:gd name="connsiteX42" fmla="*/ 1227528 w 1708325"/>
              <a:gd name="connsiteY42" fmla="*/ 804430 h 1132712"/>
              <a:gd name="connsiteX43" fmla="*/ 1247057 w 1708325"/>
              <a:gd name="connsiteY43" fmla="*/ 787691 h 1132712"/>
              <a:gd name="connsiteX44" fmla="*/ 1298206 w 1708325"/>
              <a:gd name="connsiteY44" fmla="*/ 826750 h 1132712"/>
              <a:gd name="connsiteX45" fmla="*/ 1350285 w 1708325"/>
              <a:gd name="connsiteY45" fmla="*/ 866739 h 1132712"/>
              <a:gd name="connsiteX46" fmla="*/ 1456302 w 1708325"/>
              <a:gd name="connsiteY46" fmla="*/ 945787 h 1132712"/>
              <a:gd name="connsiteX47" fmla="*/ 1509311 w 1708325"/>
              <a:gd name="connsiteY47" fmla="*/ 983916 h 1132712"/>
              <a:gd name="connsiteX48" fmla="*/ 1380974 w 1708325"/>
              <a:gd name="connsiteY48" fmla="*/ 933697 h 1132712"/>
              <a:gd name="connsiteX49" fmla="*/ 1154989 w 1708325"/>
              <a:gd name="connsiteY49" fmla="*/ 863019 h 1132712"/>
              <a:gd name="connsiteX50" fmla="*/ 1192189 w 1708325"/>
              <a:gd name="connsiteY50" fmla="*/ 833260 h 1132712"/>
              <a:gd name="connsiteX51" fmla="*/ 1529771 w 1708325"/>
              <a:gd name="connsiteY51" fmla="*/ 1079704 h 1132712"/>
              <a:gd name="connsiteX52" fmla="*/ 1367025 w 1708325"/>
              <a:gd name="connsiteY52" fmla="*/ 1093653 h 1132712"/>
              <a:gd name="connsiteX53" fmla="*/ 1039672 w 1708325"/>
              <a:gd name="connsiteY53" fmla="*/ 1104813 h 1132712"/>
              <a:gd name="connsiteX54" fmla="*/ 975505 w 1708325"/>
              <a:gd name="connsiteY54" fmla="*/ 1106673 h 1132712"/>
              <a:gd name="connsiteX55" fmla="*/ 1014563 w 1708325"/>
              <a:gd name="connsiteY55" fmla="*/ 986706 h 1132712"/>
              <a:gd name="connsiteX56" fmla="*/ 1057342 w 1708325"/>
              <a:gd name="connsiteY56" fmla="*/ 889058 h 1132712"/>
              <a:gd name="connsiteX57" fmla="*/ 1152200 w 1708325"/>
              <a:gd name="connsiteY57" fmla="*/ 904868 h 1132712"/>
              <a:gd name="connsiteX58" fmla="*/ 1411663 w 1708325"/>
              <a:gd name="connsiteY58" fmla="*/ 1002515 h 1132712"/>
              <a:gd name="connsiteX59" fmla="*/ 1544650 w 1708325"/>
              <a:gd name="connsiteY59" fmla="*/ 1051804 h 1132712"/>
              <a:gd name="connsiteX60" fmla="*/ 1607889 w 1708325"/>
              <a:gd name="connsiteY60" fmla="*/ 1068544 h 1132712"/>
              <a:gd name="connsiteX61" fmla="*/ 1529771 w 1708325"/>
              <a:gd name="connsiteY61" fmla="*/ 1079704 h 1132712"/>
              <a:gd name="connsiteX62" fmla="*/ 896456 w 1708325"/>
              <a:gd name="connsiteY62" fmla="*/ 1018325 h 1132712"/>
              <a:gd name="connsiteX63" fmla="*/ 882507 w 1708325"/>
              <a:gd name="connsiteY63" fmla="*/ 1021115 h 1132712"/>
              <a:gd name="connsiteX64" fmla="*/ 880646 w 1708325"/>
              <a:gd name="connsiteY64" fmla="*/ 1022045 h 1132712"/>
              <a:gd name="connsiteX65" fmla="*/ 841588 w 1708325"/>
              <a:gd name="connsiteY65" fmla="*/ 1036925 h 1132712"/>
              <a:gd name="connsiteX66" fmla="*/ 756029 w 1708325"/>
              <a:gd name="connsiteY66" fmla="*/ 1044364 h 1132712"/>
              <a:gd name="connsiteX67" fmla="*/ 665822 w 1708325"/>
              <a:gd name="connsiteY67" fmla="*/ 1035065 h 1132712"/>
              <a:gd name="connsiteX68" fmla="*/ 623973 w 1708325"/>
              <a:gd name="connsiteY68" fmla="*/ 1027625 h 1132712"/>
              <a:gd name="connsiteX69" fmla="*/ 598864 w 1708325"/>
              <a:gd name="connsiteY69" fmla="*/ 1022045 h 1132712"/>
              <a:gd name="connsiteX70" fmla="*/ 500285 w 1708325"/>
              <a:gd name="connsiteY70" fmla="*/ 974616 h 1132712"/>
              <a:gd name="connsiteX71" fmla="*/ 403569 w 1708325"/>
              <a:gd name="connsiteY71" fmla="*/ 896498 h 1132712"/>
              <a:gd name="connsiteX72" fmla="*/ 361720 w 1708325"/>
              <a:gd name="connsiteY72" fmla="*/ 840699 h 1132712"/>
              <a:gd name="connsiteX73" fmla="*/ 348700 w 1708325"/>
              <a:gd name="connsiteY73" fmla="*/ 810940 h 1132712"/>
              <a:gd name="connsiteX74" fmla="*/ 364509 w 1708325"/>
              <a:gd name="connsiteY74" fmla="*/ 810940 h 1132712"/>
              <a:gd name="connsiteX75" fmla="*/ 422168 w 1708325"/>
              <a:gd name="connsiteY75" fmla="*/ 800710 h 1132712"/>
              <a:gd name="connsiteX76" fmla="*/ 470526 w 1708325"/>
              <a:gd name="connsiteY76" fmla="*/ 768161 h 1132712"/>
              <a:gd name="connsiteX77" fmla="*/ 489126 w 1708325"/>
              <a:gd name="connsiteY77" fmla="*/ 739332 h 1132712"/>
              <a:gd name="connsiteX78" fmla="*/ 496566 w 1708325"/>
              <a:gd name="connsiteY78" fmla="*/ 705853 h 1132712"/>
              <a:gd name="connsiteX79" fmla="*/ 473317 w 1708325"/>
              <a:gd name="connsiteY79" fmla="*/ 657494 h 1132712"/>
              <a:gd name="connsiteX80" fmla="*/ 450997 w 1708325"/>
              <a:gd name="connsiteY80" fmla="*/ 645404 h 1132712"/>
              <a:gd name="connsiteX81" fmla="*/ 419378 w 1708325"/>
              <a:gd name="connsiteY81" fmla="*/ 641684 h 1132712"/>
              <a:gd name="connsiteX82" fmla="*/ 390549 w 1708325"/>
              <a:gd name="connsiteY82" fmla="*/ 648194 h 1132712"/>
              <a:gd name="connsiteX83" fmla="*/ 359859 w 1708325"/>
              <a:gd name="connsiteY83" fmla="*/ 667724 h 1132712"/>
              <a:gd name="connsiteX84" fmla="*/ 308710 w 1708325"/>
              <a:gd name="connsiteY84" fmla="*/ 757931 h 1132712"/>
              <a:gd name="connsiteX85" fmla="*/ 307780 w 1708325"/>
              <a:gd name="connsiteY85" fmla="*/ 768161 h 1132712"/>
              <a:gd name="connsiteX86" fmla="*/ 287321 w 1708325"/>
              <a:gd name="connsiteY86" fmla="*/ 762581 h 1132712"/>
              <a:gd name="connsiteX87" fmla="*/ 209203 w 1708325"/>
              <a:gd name="connsiteY87" fmla="*/ 727242 h 1132712"/>
              <a:gd name="connsiteX88" fmla="*/ 153404 w 1708325"/>
              <a:gd name="connsiteY88" fmla="*/ 679813 h 1132712"/>
              <a:gd name="connsiteX89" fmla="*/ 95745 w 1708325"/>
              <a:gd name="connsiteY89" fmla="*/ 598905 h 1132712"/>
              <a:gd name="connsiteX90" fmla="*/ 54827 w 1708325"/>
              <a:gd name="connsiteY90" fmla="*/ 491958 h 1132712"/>
              <a:gd name="connsiteX91" fmla="*/ 41807 w 1708325"/>
              <a:gd name="connsiteY91" fmla="*/ 371061 h 1132712"/>
              <a:gd name="connsiteX92" fmla="*/ 48317 w 1708325"/>
              <a:gd name="connsiteY92" fmla="*/ 305033 h 1132712"/>
              <a:gd name="connsiteX93" fmla="*/ 55757 w 1708325"/>
              <a:gd name="connsiteY93" fmla="*/ 271553 h 1132712"/>
              <a:gd name="connsiteX94" fmla="*/ 65057 w 1708325"/>
              <a:gd name="connsiteY94" fmla="*/ 238074 h 1132712"/>
              <a:gd name="connsiteX95" fmla="*/ 65986 w 1708325"/>
              <a:gd name="connsiteY95" fmla="*/ 236214 h 1132712"/>
              <a:gd name="connsiteX96" fmla="*/ 56687 w 1708325"/>
              <a:gd name="connsiteY96" fmla="*/ 212035 h 1132712"/>
              <a:gd name="connsiteX97" fmla="*/ 49246 w 1708325"/>
              <a:gd name="connsiteY97" fmla="*/ 210175 h 1132712"/>
              <a:gd name="connsiteX98" fmla="*/ 32507 w 1708325"/>
              <a:gd name="connsiteY98" fmla="*/ 220405 h 1132712"/>
              <a:gd name="connsiteX99" fmla="*/ 25997 w 1708325"/>
              <a:gd name="connsiteY99" fmla="*/ 234354 h 1132712"/>
              <a:gd name="connsiteX100" fmla="*/ 20417 w 1708325"/>
              <a:gd name="connsiteY100" fmla="*/ 249234 h 1132712"/>
              <a:gd name="connsiteX101" fmla="*/ 10188 w 1708325"/>
              <a:gd name="connsiteY101" fmla="*/ 284573 h 1132712"/>
              <a:gd name="connsiteX102" fmla="*/ 888 w 1708325"/>
              <a:gd name="connsiteY102" fmla="*/ 350601 h 1132712"/>
              <a:gd name="connsiteX103" fmla="*/ 12978 w 1708325"/>
              <a:gd name="connsiteY103" fmla="*/ 487308 h 1132712"/>
              <a:gd name="connsiteX104" fmla="*/ 33437 w 1708325"/>
              <a:gd name="connsiteY104" fmla="*/ 554266 h 1132712"/>
              <a:gd name="connsiteX105" fmla="*/ 63196 w 1708325"/>
              <a:gd name="connsiteY105" fmla="*/ 616575 h 1132712"/>
              <a:gd name="connsiteX106" fmla="*/ 145964 w 1708325"/>
              <a:gd name="connsiteY106" fmla="*/ 721662 h 1132712"/>
              <a:gd name="connsiteX107" fmla="*/ 193393 w 1708325"/>
              <a:gd name="connsiteY107" fmla="*/ 757931 h 1132712"/>
              <a:gd name="connsiteX108" fmla="*/ 243612 w 1708325"/>
              <a:gd name="connsiteY108" fmla="*/ 783041 h 1132712"/>
              <a:gd name="connsiteX109" fmla="*/ 312430 w 1708325"/>
              <a:gd name="connsiteY109" fmla="*/ 803500 h 1132712"/>
              <a:gd name="connsiteX110" fmla="*/ 328240 w 1708325"/>
              <a:gd name="connsiteY110" fmla="*/ 848139 h 1132712"/>
              <a:gd name="connsiteX111" fmla="*/ 393338 w 1708325"/>
              <a:gd name="connsiteY111" fmla="*/ 932767 h 1132712"/>
              <a:gd name="connsiteX112" fmla="*/ 479826 w 1708325"/>
              <a:gd name="connsiteY112" fmla="*/ 999726 h 1132712"/>
              <a:gd name="connsiteX113" fmla="*/ 569104 w 1708325"/>
              <a:gd name="connsiteY113" fmla="*/ 1045294 h 1132712"/>
              <a:gd name="connsiteX114" fmla="*/ 668612 w 1708325"/>
              <a:gd name="connsiteY114" fmla="*/ 1068544 h 1132712"/>
              <a:gd name="connsiteX115" fmla="*/ 810898 w 1708325"/>
              <a:gd name="connsiteY115" fmla="*/ 1075054 h 1132712"/>
              <a:gd name="connsiteX116" fmla="*/ 860187 w 1708325"/>
              <a:gd name="connsiteY116" fmla="*/ 1065754 h 1132712"/>
              <a:gd name="connsiteX117" fmla="*/ 905756 w 1708325"/>
              <a:gd name="connsiteY117" fmla="*/ 1046224 h 1132712"/>
              <a:gd name="connsiteX118" fmla="*/ 913195 w 1708325"/>
              <a:gd name="connsiteY118" fmla="*/ 1034135 h 1132712"/>
              <a:gd name="connsiteX119" fmla="*/ 910406 w 1708325"/>
              <a:gd name="connsiteY119" fmla="*/ 1020185 h 1132712"/>
              <a:gd name="connsiteX120" fmla="*/ 896456 w 1708325"/>
              <a:gd name="connsiteY120" fmla="*/ 1018325 h 1132712"/>
              <a:gd name="connsiteX121" fmla="*/ 343120 w 1708325"/>
              <a:gd name="connsiteY121" fmla="*/ 775601 h 1132712"/>
              <a:gd name="connsiteX122" fmla="*/ 346839 w 1708325"/>
              <a:gd name="connsiteY122" fmla="*/ 751422 h 1132712"/>
              <a:gd name="connsiteX123" fmla="*/ 357999 w 1708325"/>
              <a:gd name="connsiteY123" fmla="*/ 726312 h 1132712"/>
              <a:gd name="connsiteX124" fmla="*/ 381249 w 1708325"/>
              <a:gd name="connsiteY124" fmla="*/ 698413 h 1132712"/>
              <a:gd name="connsiteX125" fmla="*/ 397988 w 1708325"/>
              <a:gd name="connsiteY125" fmla="*/ 685393 h 1132712"/>
              <a:gd name="connsiteX126" fmla="*/ 412868 w 1708325"/>
              <a:gd name="connsiteY126" fmla="*/ 679813 h 1132712"/>
              <a:gd name="connsiteX127" fmla="*/ 426818 w 1708325"/>
              <a:gd name="connsiteY127" fmla="*/ 677953 h 1132712"/>
              <a:gd name="connsiteX128" fmla="*/ 438907 w 1708325"/>
              <a:gd name="connsiteY128" fmla="*/ 679813 h 1132712"/>
              <a:gd name="connsiteX129" fmla="*/ 448207 w 1708325"/>
              <a:gd name="connsiteY129" fmla="*/ 683533 h 1132712"/>
              <a:gd name="connsiteX130" fmla="*/ 454717 w 1708325"/>
              <a:gd name="connsiteY130" fmla="*/ 689113 h 1132712"/>
              <a:gd name="connsiteX131" fmla="*/ 459367 w 1708325"/>
              <a:gd name="connsiteY131" fmla="*/ 694693 h 1132712"/>
              <a:gd name="connsiteX132" fmla="*/ 462156 w 1708325"/>
              <a:gd name="connsiteY132" fmla="*/ 701203 h 1132712"/>
              <a:gd name="connsiteX133" fmla="*/ 463086 w 1708325"/>
              <a:gd name="connsiteY133" fmla="*/ 708643 h 1132712"/>
              <a:gd name="connsiteX134" fmla="*/ 461227 w 1708325"/>
              <a:gd name="connsiteY134" fmla="*/ 718872 h 1132712"/>
              <a:gd name="connsiteX135" fmla="*/ 454717 w 1708325"/>
              <a:gd name="connsiteY135" fmla="*/ 732822 h 1132712"/>
              <a:gd name="connsiteX136" fmla="*/ 440768 w 1708325"/>
              <a:gd name="connsiteY136" fmla="*/ 749562 h 1132712"/>
              <a:gd name="connsiteX137" fmla="*/ 422168 w 1708325"/>
              <a:gd name="connsiteY137" fmla="*/ 762581 h 1132712"/>
              <a:gd name="connsiteX138" fmla="*/ 397058 w 1708325"/>
              <a:gd name="connsiteY138" fmla="*/ 771881 h 1132712"/>
              <a:gd name="connsiteX139" fmla="*/ 356139 w 1708325"/>
              <a:gd name="connsiteY139" fmla="*/ 775601 h 1132712"/>
              <a:gd name="connsiteX140" fmla="*/ 343120 w 1708325"/>
              <a:gd name="connsiteY140" fmla="*/ 775601 h 1132712"/>
              <a:gd name="connsiteX141" fmla="*/ 343120 w 1708325"/>
              <a:gd name="connsiteY141" fmla="*/ 775601 h 1132712"/>
              <a:gd name="connsiteX142" fmla="*/ 55757 w 1708325"/>
              <a:gd name="connsiteY142" fmla="*/ 181346 h 1132712"/>
              <a:gd name="connsiteX143" fmla="*/ 71566 w 1708325"/>
              <a:gd name="connsiteY143" fmla="*/ 181346 h 1132712"/>
              <a:gd name="connsiteX144" fmla="*/ 82726 w 1708325"/>
              <a:gd name="connsiteY144" fmla="*/ 171116 h 1132712"/>
              <a:gd name="connsiteX145" fmla="*/ 96676 w 1708325"/>
              <a:gd name="connsiteY145" fmla="*/ 133917 h 1132712"/>
              <a:gd name="connsiteX146" fmla="*/ 86445 w 1708325"/>
              <a:gd name="connsiteY146" fmla="*/ 106947 h 1132712"/>
              <a:gd name="connsiteX147" fmla="*/ 78077 w 1708325"/>
              <a:gd name="connsiteY147" fmla="*/ 105087 h 1132712"/>
              <a:gd name="connsiteX148" fmla="*/ 59477 w 1708325"/>
              <a:gd name="connsiteY148" fmla="*/ 117177 h 1132712"/>
              <a:gd name="connsiteX149" fmla="*/ 44596 w 1708325"/>
              <a:gd name="connsiteY149" fmla="*/ 159956 h 1132712"/>
              <a:gd name="connsiteX150" fmla="*/ 45527 w 1708325"/>
              <a:gd name="connsiteY150" fmla="*/ 170186 h 1132712"/>
              <a:gd name="connsiteX151" fmla="*/ 55757 w 1708325"/>
              <a:gd name="connsiteY151" fmla="*/ 181346 h 1132712"/>
              <a:gd name="connsiteX152" fmla="*/ 129225 w 1708325"/>
              <a:gd name="connsiteY152" fmla="*/ 67888 h 1132712"/>
              <a:gd name="connsiteX153" fmla="*/ 145964 w 1708325"/>
              <a:gd name="connsiteY153" fmla="*/ 64168 h 1132712"/>
              <a:gd name="connsiteX154" fmla="*/ 155264 w 1708325"/>
              <a:gd name="connsiteY154" fmla="*/ 49289 h 1132712"/>
              <a:gd name="connsiteX155" fmla="*/ 156194 w 1708325"/>
              <a:gd name="connsiteY155" fmla="*/ 46499 h 1132712"/>
              <a:gd name="connsiteX156" fmla="*/ 161775 w 1708325"/>
              <a:gd name="connsiteY156" fmla="*/ 32549 h 1132712"/>
              <a:gd name="connsiteX157" fmla="*/ 162704 w 1708325"/>
              <a:gd name="connsiteY157" fmla="*/ 14880 h 1132712"/>
              <a:gd name="connsiteX158" fmla="*/ 150614 w 1708325"/>
              <a:gd name="connsiteY158" fmla="*/ 1860 h 1132712"/>
              <a:gd name="connsiteX159" fmla="*/ 141314 w 1708325"/>
              <a:gd name="connsiteY159" fmla="*/ 0 h 1132712"/>
              <a:gd name="connsiteX160" fmla="*/ 119926 w 1708325"/>
              <a:gd name="connsiteY160" fmla="*/ 13950 h 1132712"/>
              <a:gd name="connsiteX161" fmla="*/ 110626 w 1708325"/>
              <a:gd name="connsiteY161" fmla="*/ 42779 h 1132712"/>
              <a:gd name="connsiteX162" fmla="*/ 114345 w 1708325"/>
              <a:gd name="connsiteY162" fmla="*/ 59519 h 1132712"/>
              <a:gd name="connsiteX163" fmla="*/ 129225 w 1708325"/>
              <a:gd name="connsiteY163" fmla="*/ 67888 h 113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1708325" h="1132712">
                <a:moveTo>
                  <a:pt x="1708326" y="1071334"/>
                </a:moveTo>
                <a:cubicBezTo>
                  <a:pt x="1708326" y="1069474"/>
                  <a:pt x="1707396" y="1066684"/>
                  <a:pt x="1706466" y="1065754"/>
                </a:cubicBezTo>
                <a:cubicBezTo>
                  <a:pt x="1706466" y="1062964"/>
                  <a:pt x="1706466" y="1059244"/>
                  <a:pt x="1705537" y="1056454"/>
                </a:cubicBezTo>
                <a:cubicBezTo>
                  <a:pt x="1703676" y="1052734"/>
                  <a:pt x="1699956" y="1048084"/>
                  <a:pt x="1696237" y="1047154"/>
                </a:cubicBezTo>
                <a:cubicBezTo>
                  <a:pt x="1694376" y="1046224"/>
                  <a:pt x="1691587" y="1046224"/>
                  <a:pt x="1689726" y="1045294"/>
                </a:cubicBezTo>
                <a:cubicBezTo>
                  <a:pt x="1686006" y="1041574"/>
                  <a:pt x="1683217" y="1038785"/>
                  <a:pt x="1679497" y="1035065"/>
                </a:cubicBezTo>
                <a:cubicBezTo>
                  <a:pt x="1671127" y="1027625"/>
                  <a:pt x="1663688" y="1020185"/>
                  <a:pt x="1655318" y="1012745"/>
                </a:cubicBezTo>
                <a:cubicBezTo>
                  <a:pt x="1638578" y="998796"/>
                  <a:pt x="1619978" y="985776"/>
                  <a:pt x="1602308" y="973686"/>
                </a:cubicBezTo>
                <a:cubicBezTo>
                  <a:pt x="1566040" y="948577"/>
                  <a:pt x="1528841" y="925327"/>
                  <a:pt x="1490711" y="902078"/>
                </a:cubicBezTo>
                <a:cubicBezTo>
                  <a:pt x="1453512" y="878828"/>
                  <a:pt x="1415383" y="855579"/>
                  <a:pt x="1378184" y="832330"/>
                </a:cubicBezTo>
                <a:cubicBezTo>
                  <a:pt x="1359584" y="821170"/>
                  <a:pt x="1340985" y="809080"/>
                  <a:pt x="1323315" y="796060"/>
                </a:cubicBezTo>
                <a:cubicBezTo>
                  <a:pt x="1304716" y="783971"/>
                  <a:pt x="1287047" y="771881"/>
                  <a:pt x="1269377" y="758861"/>
                </a:cubicBezTo>
                <a:cubicBezTo>
                  <a:pt x="1268447" y="757931"/>
                  <a:pt x="1266587" y="757001"/>
                  <a:pt x="1265657" y="757001"/>
                </a:cubicBezTo>
                <a:cubicBezTo>
                  <a:pt x="1265657" y="756072"/>
                  <a:pt x="1264727" y="755141"/>
                  <a:pt x="1263797" y="754212"/>
                </a:cubicBezTo>
                <a:cubicBezTo>
                  <a:pt x="1261007" y="751422"/>
                  <a:pt x="1258217" y="749562"/>
                  <a:pt x="1253567" y="748632"/>
                </a:cubicBezTo>
                <a:cubicBezTo>
                  <a:pt x="1252637" y="748632"/>
                  <a:pt x="1252637" y="748632"/>
                  <a:pt x="1251707" y="748632"/>
                </a:cubicBezTo>
                <a:cubicBezTo>
                  <a:pt x="1247987" y="748632"/>
                  <a:pt x="1245198" y="749562"/>
                  <a:pt x="1242408" y="751422"/>
                </a:cubicBezTo>
                <a:cubicBezTo>
                  <a:pt x="1230317" y="759791"/>
                  <a:pt x="1220088" y="769091"/>
                  <a:pt x="1208929" y="778391"/>
                </a:cubicBezTo>
                <a:cubicBezTo>
                  <a:pt x="1197768" y="788621"/>
                  <a:pt x="1185679" y="798850"/>
                  <a:pt x="1174519" y="809080"/>
                </a:cubicBezTo>
                <a:cubicBezTo>
                  <a:pt x="1156850" y="824890"/>
                  <a:pt x="1138251" y="839769"/>
                  <a:pt x="1119651" y="855579"/>
                </a:cubicBezTo>
                <a:cubicBezTo>
                  <a:pt x="1101051" y="852789"/>
                  <a:pt x="1083382" y="850929"/>
                  <a:pt x="1064782" y="849069"/>
                </a:cubicBezTo>
                <a:cubicBezTo>
                  <a:pt x="1063852" y="848139"/>
                  <a:pt x="1063852" y="848139"/>
                  <a:pt x="1062921" y="847209"/>
                </a:cubicBezTo>
                <a:cubicBezTo>
                  <a:pt x="1060132" y="845349"/>
                  <a:pt x="1056412" y="843489"/>
                  <a:pt x="1052692" y="843489"/>
                </a:cubicBezTo>
                <a:cubicBezTo>
                  <a:pt x="1047112" y="843489"/>
                  <a:pt x="1042462" y="845349"/>
                  <a:pt x="1039672" y="849999"/>
                </a:cubicBezTo>
                <a:cubicBezTo>
                  <a:pt x="1027583" y="867669"/>
                  <a:pt x="1017353" y="886268"/>
                  <a:pt x="1008054" y="904868"/>
                </a:cubicBezTo>
                <a:cubicBezTo>
                  <a:pt x="997823" y="925327"/>
                  <a:pt x="988523" y="945787"/>
                  <a:pt x="981084" y="967176"/>
                </a:cubicBezTo>
                <a:cubicBezTo>
                  <a:pt x="965274" y="1008095"/>
                  <a:pt x="953185" y="1049944"/>
                  <a:pt x="942024" y="1091793"/>
                </a:cubicBezTo>
                <a:cubicBezTo>
                  <a:pt x="942024" y="1093653"/>
                  <a:pt x="941095" y="1095513"/>
                  <a:pt x="941095" y="1096443"/>
                </a:cubicBezTo>
                <a:cubicBezTo>
                  <a:pt x="941095" y="1100163"/>
                  <a:pt x="941095" y="1102953"/>
                  <a:pt x="942955" y="1105743"/>
                </a:cubicBezTo>
                <a:cubicBezTo>
                  <a:pt x="943885" y="1108533"/>
                  <a:pt x="945745" y="1110393"/>
                  <a:pt x="948535" y="1112253"/>
                </a:cubicBezTo>
                <a:cubicBezTo>
                  <a:pt x="947605" y="1115043"/>
                  <a:pt x="946674" y="1117833"/>
                  <a:pt x="947605" y="1120623"/>
                </a:cubicBezTo>
                <a:cubicBezTo>
                  <a:pt x="948535" y="1124342"/>
                  <a:pt x="950394" y="1127132"/>
                  <a:pt x="953185" y="1129922"/>
                </a:cubicBezTo>
                <a:cubicBezTo>
                  <a:pt x="956905" y="1132712"/>
                  <a:pt x="959694" y="1132712"/>
                  <a:pt x="964344" y="1132712"/>
                </a:cubicBezTo>
                <a:cubicBezTo>
                  <a:pt x="978294" y="1132712"/>
                  <a:pt x="992243" y="1131782"/>
                  <a:pt x="1005263" y="1131782"/>
                </a:cubicBezTo>
                <a:cubicBezTo>
                  <a:pt x="1004334" y="1131782"/>
                  <a:pt x="1004334" y="1131782"/>
                  <a:pt x="1003404" y="1131782"/>
                </a:cubicBezTo>
                <a:cubicBezTo>
                  <a:pt x="1111281" y="1129922"/>
                  <a:pt x="1220088" y="1130852"/>
                  <a:pt x="1327965" y="1127132"/>
                </a:cubicBezTo>
                <a:cubicBezTo>
                  <a:pt x="1382834" y="1125272"/>
                  <a:pt x="1437703" y="1122483"/>
                  <a:pt x="1491642" y="1118763"/>
                </a:cubicBezTo>
                <a:cubicBezTo>
                  <a:pt x="1545580" y="1115043"/>
                  <a:pt x="1598589" y="1108533"/>
                  <a:pt x="1651597" y="1099233"/>
                </a:cubicBezTo>
                <a:cubicBezTo>
                  <a:pt x="1667407" y="1096443"/>
                  <a:pt x="1683217" y="1092723"/>
                  <a:pt x="1699026" y="1088073"/>
                </a:cubicBezTo>
                <a:cubicBezTo>
                  <a:pt x="1701816" y="1087143"/>
                  <a:pt x="1703676" y="1085283"/>
                  <a:pt x="1705537" y="1082493"/>
                </a:cubicBezTo>
                <a:cubicBezTo>
                  <a:pt x="1707396" y="1080634"/>
                  <a:pt x="1708326" y="1075984"/>
                  <a:pt x="1708326" y="1071334"/>
                </a:cubicBezTo>
                <a:close/>
                <a:moveTo>
                  <a:pt x="1192189" y="833260"/>
                </a:moveTo>
                <a:cubicBezTo>
                  <a:pt x="1204279" y="823960"/>
                  <a:pt x="1216368" y="814660"/>
                  <a:pt x="1227528" y="804430"/>
                </a:cubicBezTo>
                <a:cubicBezTo>
                  <a:pt x="1234038" y="798850"/>
                  <a:pt x="1240548" y="793271"/>
                  <a:pt x="1247057" y="787691"/>
                </a:cubicBezTo>
                <a:cubicBezTo>
                  <a:pt x="1263797" y="800710"/>
                  <a:pt x="1280536" y="813730"/>
                  <a:pt x="1298206" y="826750"/>
                </a:cubicBezTo>
                <a:cubicBezTo>
                  <a:pt x="1315876" y="839769"/>
                  <a:pt x="1333546" y="852789"/>
                  <a:pt x="1350285" y="866739"/>
                </a:cubicBezTo>
                <a:cubicBezTo>
                  <a:pt x="1384694" y="893708"/>
                  <a:pt x="1420033" y="919747"/>
                  <a:pt x="1456302" y="945787"/>
                </a:cubicBezTo>
                <a:cubicBezTo>
                  <a:pt x="1473972" y="958807"/>
                  <a:pt x="1491642" y="970896"/>
                  <a:pt x="1509311" y="983916"/>
                </a:cubicBezTo>
                <a:cubicBezTo>
                  <a:pt x="1466532" y="967176"/>
                  <a:pt x="1423753" y="950437"/>
                  <a:pt x="1380974" y="933697"/>
                </a:cubicBezTo>
                <a:cubicBezTo>
                  <a:pt x="1307506" y="905798"/>
                  <a:pt x="1232178" y="878828"/>
                  <a:pt x="1154989" y="863019"/>
                </a:cubicBezTo>
                <a:cubicBezTo>
                  <a:pt x="1167080" y="853719"/>
                  <a:pt x="1179169" y="843489"/>
                  <a:pt x="1192189" y="833260"/>
                </a:cubicBezTo>
                <a:close/>
                <a:moveTo>
                  <a:pt x="1529771" y="1079704"/>
                </a:moveTo>
                <a:cubicBezTo>
                  <a:pt x="1475832" y="1086213"/>
                  <a:pt x="1420963" y="1090863"/>
                  <a:pt x="1367025" y="1093653"/>
                </a:cubicBezTo>
                <a:cubicBezTo>
                  <a:pt x="1258217" y="1100163"/>
                  <a:pt x="1149410" y="1102023"/>
                  <a:pt x="1039672" y="1104813"/>
                </a:cubicBezTo>
                <a:cubicBezTo>
                  <a:pt x="1018283" y="1105743"/>
                  <a:pt x="996893" y="1105743"/>
                  <a:pt x="975505" y="1106673"/>
                </a:cubicBezTo>
                <a:cubicBezTo>
                  <a:pt x="986664" y="1065754"/>
                  <a:pt x="999684" y="1025765"/>
                  <a:pt x="1014563" y="986706"/>
                </a:cubicBezTo>
                <a:cubicBezTo>
                  <a:pt x="1027583" y="953227"/>
                  <a:pt x="1041533" y="920677"/>
                  <a:pt x="1057342" y="889058"/>
                </a:cubicBezTo>
                <a:cubicBezTo>
                  <a:pt x="1088961" y="891848"/>
                  <a:pt x="1120581" y="897428"/>
                  <a:pt x="1152200" y="904868"/>
                </a:cubicBezTo>
                <a:cubicBezTo>
                  <a:pt x="1241478" y="928117"/>
                  <a:pt x="1326105" y="967176"/>
                  <a:pt x="1411663" y="1002515"/>
                </a:cubicBezTo>
                <a:cubicBezTo>
                  <a:pt x="1455373" y="1021115"/>
                  <a:pt x="1499081" y="1037855"/>
                  <a:pt x="1544650" y="1051804"/>
                </a:cubicBezTo>
                <a:cubicBezTo>
                  <a:pt x="1565109" y="1058314"/>
                  <a:pt x="1586499" y="1063894"/>
                  <a:pt x="1607889" y="1068544"/>
                </a:cubicBezTo>
                <a:cubicBezTo>
                  <a:pt x="1580919" y="1073194"/>
                  <a:pt x="1555809" y="1075984"/>
                  <a:pt x="1529771" y="1079704"/>
                </a:cubicBezTo>
                <a:close/>
                <a:moveTo>
                  <a:pt x="896456" y="1018325"/>
                </a:moveTo>
                <a:cubicBezTo>
                  <a:pt x="890876" y="1017395"/>
                  <a:pt x="887157" y="1019255"/>
                  <a:pt x="882507" y="1021115"/>
                </a:cubicBezTo>
                <a:cubicBezTo>
                  <a:pt x="881576" y="1021115"/>
                  <a:pt x="880646" y="1022045"/>
                  <a:pt x="880646" y="1022045"/>
                </a:cubicBezTo>
                <a:cubicBezTo>
                  <a:pt x="868557" y="1028555"/>
                  <a:pt x="854607" y="1033205"/>
                  <a:pt x="841588" y="1036925"/>
                </a:cubicBezTo>
                <a:cubicBezTo>
                  <a:pt x="813688" y="1043434"/>
                  <a:pt x="784859" y="1045294"/>
                  <a:pt x="756029" y="1044364"/>
                </a:cubicBezTo>
                <a:cubicBezTo>
                  <a:pt x="725340" y="1043434"/>
                  <a:pt x="695580" y="1039715"/>
                  <a:pt x="665822" y="1035065"/>
                </a:cubicBezTo>
                <a:cubicBezTo>
                  <a:pt x="651872" y="1033205"/>
                  <a:pt x="637922" y="1030415"/>
                  <a:pt x="623973" y="1027625"/>
                </a:cubicBezTo>
                <a:cubicBezTo>
                  <a:pt x="615603" y="1025765"/>
                  <a:pt x="607233" y="1023905"/>
                  <a:pt x="598864" y="1022045"/>
                </a:cubicBezTo>
                <a:cubicBezTo>
                  <a:pt x="564454" y="1010885"/>
                  <a:pt x="530975" y="994146"/>
                  <a:pt x="500285" y="974616"/>
                </a:cubicBezTo>
                <a:cubicBezTo>
                  <a:pt x="464947" y="952297"/>
                  <a:pt x="432398" y="926257"/>
                  <a:pt x="403569" y="896498"/>
                </a:cubicBezTo>
                <a:cubicBezTo>
                  <a:pt x="387758" y="879758"/>
                  <a:pt x="372879" y="861159"/>
                  <a:pt x="361720" y="840699"/>
                </a:cubicBezTo>
                <a:cubicBezTo>
                  <a:pt x="357070" y="831400"/>
                  <a:pt x="352420" y="821170"/>
                  <a:pt x="348700" y="810940"/>
                </a:cubicBezTo>
                <a:cubicBezTo>
                  <a:pt x="354279" y="810940"/>
                  <a:pt x="358929" y="810940"/>
                  <a:pt x="364509" y="810940"/>
                </a:cubicBezTo>
                <a:cubicBezTo>
                  <a:pt x="384038" y="810940"/>
                  <a:pt x="403569" y="807220"/>
                  <a:pt x="422168" y="800710"/>
                </a:cubicBezTo>
                <a:cubicBezTo>
                  <a:pt x="440768" y="794201"/>
                  <a:pt x="457507" y="782111"/>
                  <a:pt x="470526" y="768161"/>
                </a:cubicBezTo>
                <a:cubicBezTo>
                  <a:pt x="477967" y="759791"/>
                  <a:pt x="484476" y="749562"/>
                  <a:pt x="489126" y="739332"/>
                </a:cubicBezTo>
                <a:cubicBezTo>
                  <a:pt x="493776" y="729102"/>
                  <a:pt x="496566" y="717942"/>
                  <a:pt x="496566" y="705853"/>
                </a:cubicBezTo>
                <a:cubicBezTo>
                  <a:pt x="496566" y="687253"/>
                  <a:pt x="487267" y="669584"/>
                  <a:pt x="473317" y="657494"/>
                </a:cubicBezTo>
                <a:cubicBezTo>
                  <a:pt x="466806" y="651914"/>
                  <a:pt x="459367" y="648194"/>
                  <a:pt x="450997" y="645404"/>
                </a:cubicBezTo>
                <a:cubicBezTo>
                  <a:pt x="440768" y="641684"/>
                  <a:pt x="430537" y="640754"/>
                  <a:pt x="419378" y="641684"/>
                </a:cubicBezTo>
                <a:cubicBezTo>
                  <a:pt x="409148" y="641684"/>
                  <a:pt x="399848" y="644474"/>
                  <a:pt x="390549" y="648194"/>
                </a:cubicBezTo>
                <a:cubicBezTo>
                  <a:pt x="379388" y="652844"/>
                  <a:pt x="369159" y="659354"/>
                  <a:pt x="359859" y="667724"/>
                </a:cubicBezTo>
                <a:cubicBezTo>
                  <a:pt x="333820" y="691903"/>
                  <a:pt x="313360" y="722592"/>
                  <a:pt x="308710" y="757931"/>
                </a:cubicBezTo>
                <a:cubicBezTo>
                  <a:pt x="307780" y="761651"/>
                  <a:pt x="307780" y="764441"/>
                  <a:pt x="307780" y="768161"/>
                </a:cubicBezTo>
                <a:cubicBezTo>
                  <a:pt x="301271" y="766301"/>
                  <a:pt x="293831" y="764441"/>
                  <a:pt x="287321" y="762581"/>
                </a:cubicBezTo>
                <a:cubicBezTo>
                  <a:pt x="260352" y="754212"/>
                  <a:pt x="233382" y="742122"/>
                  <a:pt x="209203" y="727242"/>
                </a:cubicBezTo>
                <a:cubicBezTo>
                  <a:pt x="188743" y="714223"/>
                  <a:pt x="170143" y="697483"/>
                  <a:pt x="153404" y="679813"/>
                </a:cubicBezTo>
                <a:cubicBezTo>
                  <a:pt x="131085" y="655634"/>
                  <a:pt x="111556" y="627735"/>
                  <a:pt x="95745" y="598905"/>
                </a:cubicBezTo>
                <a:cubicBezTo>
                  <a:pt x="78077" y="565426"/>
                  <a:pt x="64127" y="529157"/>
                  <a:pt x="54827" y="491958"/>
                </a:cubicBezTo>
                <a:cubicBezTo>
                  <a:pt x="45527" y="452899"/>
                  <a:pt x="40877" y="411980"/>
                  <a:pt x="41807" y="371061"/>
                </a:cubicBezTo>
                <a:cubicBezTo>
                  <a:pt x="42737" y="348741"/>
                  <a:pt x="44596" y="327352"/>
                  <a:pt x="48317" y="305033"/>
                </a:cubicBezTo>
                <a:cubicBezTo>
                  <a:pt x="50177" y="293873"/>
                  <a:pt x="52967" y="282713"/>
                  <a:pt x="55757" y="271553"/>
                </a:cubicBezTo>
                <a:cubicBezTo>
                  <a:pt x="58546" y="260394"/>
                  <a:pt x="62266" y="249234"/>
                  <a:pt x="65057" y="238074"/>
                </a:cubicBezTo>
                <a:cubicBezTo>
                  <a:pt x="65057" y="237144"/>
                  <a:pt x="65986" y="236214"/>
                  <a:pt x="65986" y="236214"/>
                </a:cubicBezTo>
                <a:cubicBezTo>
                  <a:pt x="69707" y="226914"/>
                  <a:pt x="65986" y="215755"/>
                  <a:pt x="56687" y="212035"/>
                </a:cubicBezTo>
                <a:cubicBezTo>
                  <a:pt x="53896" y="211105"/>
                  <a:pt x="52037" y="210175"/>
                  <a:pt x="49246" y="210175"/>
                </a:cubicBezTo>
                <a:cubicBezTo>
                  <a:pt x="41807" y="210175"/>
                  <a:pt x="35297" y="213895"/>
                  <a:pt x="32507" y="220405"/>
                </a:cubicBezTo>
                <a:cubicBezTo>
                  <a:pt x="30647" y="225054"/>
                  <a:pt x="27858" y="229704"/>
                  <a:pt x="25997" y="234354"/>
                </a:cubicBezTo>
                <a:cubicBezTo>
                  <a:pt x="24137" y="239004"/>
                  <a:pt x="22278" y="243654"/>
                  <a:pt x="20417" y="249234"/>
                </a:cubicBezTo>
                <a:cubicBezTo>
                  <a:pt x="16697" y="261324"/>
                  <a:pt x="12978" y="272483"/>
                  <a:pt x="10188" y="284573"/>
                </a:cubicBezTo>
                <a:cubicBezTo>
                  <a:pt x="5538" y="305963"/>
                  <a:pt x="2748" y="328282"/>
                  <a:pt x="888" y="350601"/>
                </a:cubicBezTo>
                <a:cubicBezTo>
                  <a:pt x="-1902" y="396170"/>
                  <a:pt x="1818" y="442669"/>
                  <a:pt x="12978" y="487308"/>
                </a:cubicBezTo>
                <a:cubicBezTo>
                  <a:pt x="18558" y="509628"/>
                  <a:pt x="25067" y="531947"/>
                  <a:pt x="33437" y="554266"/>
                </a:cubicBezTo>
                <a:cubicBezTo>
                  <a:pt x="41807" y="575656"/>
                  <a:pt x="52037" y="597045"/>
                  <a:pt x="63196" y="616575"/>
                </a:cubicBezTo>
                <a:cubicBezTo>
                  <a:pt x="84586" y="655634"/>
                  <a:pt x="113415" y="690973"/>
                  <a:pt x="145964" y="721662"/>
                </a:cubicBezTo>
                <a:cubicBezTo>
                  <a:pt x="160844" y="735612"/>
                  <a:pt x="175724" y="747702"/>
                  <a:pt x="193393" y="757931"/>
                </a:cubicBezTo>
                <a:cubicBezTo>
                  <a:pt x="209203" y="768161"/>
                  <a:pt x="225942" y="775601"/>
                  <a:pt x="243612" y="783041"/>
                </a:cubicBezTo>
                <a:cubicBezTo>
                  <a:pt x="265932" y="792341"/>
                  <a:pt x="289181" y="798850"/>
                  <a:pt x="312430" y="803500"/>
                </a:cubicBezTo>
                <a:cubicBezTo>
                  <a:pt x="316151" y="819310"/>
                  <a:pt x="321730" y="834190"/>
                  <a:pt x="328240" y="848139"/>
                </a:cubicBezTo>
                <a:cubicBezTo>
                  <a:pt x="344980" y="880688"/>
                  <a:pt x="368229" y="907658"/>
                  <a:pt x="393338" y="932767"/>
                </a:cubicBezTo>
                <a:cubicBezTo>
                  <a:pt x="419378" y="957877"/>
                  <a:pt x="448207" y="980196"/>
                  <a:pt x="479826" y="999726"/>
                </a:cubicBezTo>
                <a:cubicBezTo>
                  <a:pt x="507726" y="1017395"/>
                  <a:pt x="537484" y="1034135"/>
                  <a:pt x="569104" y="1045294"/>
                </a:cubicBezTo>
                <a:cubicBezTo>
                  <a:pt x="600723" y="1057384"/>
                  <a:pt x="635132" y="1062964"/>
                  <a:pt x="668612" y="1068544"/>
                </a:cubicBezTo>
                <a:cubicBezTo>
                  <a:pt x="715111" y="1075984"/>
                  <a:pt x="763469" y="1079704"/>
                  <a:pt x="810898" y="1075054"/>
                </a:cubicBezTo>
                <a:cubicBezTo>
                  <a:pt x="827638" y="1073194"/>
                  <a:pt x="844377" y="1070404"/>
                  <a:pt x="860187" y="1065754"/>
                </a:cubicBezTo>
                <a:cubicBezTo>
                  <a:pt x="875996" y="1061104"/>
                  <a:pt x="890876" y="1054594"/>
                  <a:pt x="905756" y="1046224"/>
                </a:cubicBezTo>
                <a:cubicBezTo>
                  <a:pt x="909475" y="1044364"/>
                  <a:pt x="912266" y="1038785"/>
                  <a:pt x="913195" y="1034135"/>
                </a:cubicBezTo>
                <a:cubicBezTo>
                  <a:pt x="914125" y="1029485"/>
                  <a:pt x="913195" y="1024835"/>
                  <a:pt x="910406" y="1020185"/>
                </a:cubicBezTo>
                <a:cubicBezTo>
                  <a:pt x="905756" y="1021115"/>
                  <a:pt x="901106" y="1018325"/>
                  <a:pt x="896456" y="1018325"/>
                </a:cubicBezTo>
                <a:close/>
                <a:moveTo>
                  <a:pt x="343120" y="775601"/>
                </a:moveTo>
                <a:cubicBezTo>
                  <a:pt x="343120" y="767231"/>
                  <a:pt x="344980" y="758861"/>
                  <a:pt x="346839" y="751422"/>
                </a:cubicBezTo>
                <a:cubicBezTo>
                  <a:pt x="349629" y="743052"/>
                  <a:pt x="353350" y="734682"/>
                  <a:pt x="357999" y="726312"/>
                </a:cubicBezTo>
                <a:cubicBezTo>
                  <a:pt x="364509" y="716082"/>
                  <a:pt x="372879" y="706783"/>
                  <a:pt x="381249" y="698413"/>
                </a:cubicBezTo>
                <a:cubicBezTo>
                  <a:pt x="386829" y="693763"/>
                  <a:pt x="392408" y="689113"/>
                  <a:pt x="397988" y="685393"/>
                </a:cubicBezTo>
                <a:cubicBezTo>
                  <a:pt x="402638" y="683533"/>
                  <a:pt x="407288" y="681673"/>
                  <a:pt x="412868" y="679813"/>
                </a:cubicBezTo>
                <a:cubicBezTo>
                  <a:pt x="417518" y="678883"/>
                  <a:pt x="422168" y="677953"/>
                  <a:pt x="426818" y="677953"/>
                </a:cubicBezTo>
                <a:cubicBezTo>
                  <a:pt x="430537" y="677953"/>
                  <a:pt x="434257" y="678883"/>
                  <a:pt x="438907" y="679813"/>
                </a:cubicBezTo>
                <a:cubicBezTo>
                  <a:pt x="441697" y="680743"/>
                  <a:pt x="445418" y="682603"/>
                  <a:pt x="448207" y="683533"/>
                </a:cubicBezTo>
                <a:cubicBezTo>
                  <a:pt x="450067" y="685393"/>
                  <a:pt x="452857" y="687253"/>
                  <a:pt x="454717" y="689113"/>
                </a:cubicBezTo>
                <a:cubicBezTo>
                  <a:pt x="456577" y="690973"/>
                  <a:pt x="457507" y="692833"/>
                  <a:pt x="459367" y="694693"/>
                </a:cubicBezTo>
                <a:cubicBezTo>
                  <a:pt x="460297" y="696553"/>
                  <a:pt x="461227" y="699343"/>
                  <a:pt x="462156" y="701203"/>
                </a:cubicBezTo>
                <a:cubicBezTo>
                  <a:pt x="462156" y="703993"/>
                  <a:pt x="463086" y="705853"/>
                  <a:pt x="463086" y="708643"/>
                </a:cubicBezTo>
                <a:cubicBezTo>
                  <a:pt x="463086" y="712363"/>
                  <a:pt x="462156" y="715153"/>
                  <a:pt x="461227" y="718872"/>
                </a:cubicBezTo>
                <a:cubicBezTo>
                  <a:pt x="459367" y="723522"/>
                  <a:pt x="457507" y="728172"/>
                  <a:pt x="454717" y="732822"/>
                </a:cubicBezTo>
                <a:cubicBezTo>
                  <a:pt x="450997" y="739332"/>
                  <a:pt x="446347" y="744912"/>
                  <a:pt x="440768" y="749562"/>
                </a:cubicBezTo>
                <a:cubicBezTo>
                  <a:pt x="435187" y="754212"/>
                  <a:pt x="428678" y="758861"/>
                  <a:pt x="422168" y="762581"/>
                </a:cubicBezTo>
                <a:cubicBezTo>
                  <a:pt x="413798" y="766301"/>
                  <a:pt x="406358" y="770021"/>
                  <a:pt x="397058" y="771881"/>
                </a:cubicBezTo>
                <a:cubicBezTo>
                  <a:pt x="383108" y="774671"/>
                  <a:pt x="370088" y="775601"/>
                  <a:pt x="356139" y="775601"/>
                </a:cubicBezTo>
                <a:cubicBezTo>
                  <a:pt x="351489" y="776531"/>
                  <a:pt x="346839" y="776531"/>
                  <a:pt x="343120" y="775601"/>
                </a:cubicBezTo>
                <a:lnTo>
                  <a:pt x="343120" y="775601"/>
                </a:lnTo>
                <a:close/>
                <a:moveTo>
                  <a:pt x="55757" y="181346"/>
                </a:moveTo>
                <a:cubicBezTo>
                  <a:pt x="60407" y="183206"/>
                  <a:pt x="65986" y="184135"/>
                  <a:pt x="71566" y="181346"/>
                </a:cubicBezTo>
                <a:cubicBezTo>
                  <a:pt x="76216" y="179486"/>
                  <a:pt x="80866" y="175766"/>
                  <a:pt x="82726" y="171116"/>
                </a:cubicBezTo>
                <a:cubicBezTo>
                  <a:pt x="86445" y="158096"/>
                  <a:pt x="92026" y="146006"/>
                  <a:pt x="96676" y="133917"/>
                </a:cubicBezTo>
                <a:cubicBezTo>
                  <a:pt x="100395" y="123687"/>
                  <a:pt x="96676" y="111597"/>
                  <a:pt x="86445" y="106947"/>
                </a:cubicBezTo>
                <a:cubicBezTo>
                  <a:pt x="83656" y="106017"/>
                  <a:pt x="80866" y="105087"/>
                  <a:pt x="78077" y="105087"/>
                </a:cubicBezTo>
                <a:cubicBezTo>
                  <a:pt x="70636" y="105087"/>
                  <a:pt x="63196" y="109737"/>
                  <a:pt x="59477" y="117177"/>
                </a:cubicBezTo>
                <a:cubicBezTo>
                  <a:pt x="52967" y="131127"/>
                  <a:pt x="49246" y="146006"/>
                  <a:pt x="44596" y="159956"/>
                </a:cubicBezTo>
                <a:cubicBezTo>
                  <a:pt x="43667" y="163676"/>
                  <a:pt x="44596" y="166466"/>
                  <a:pt x="45527" y="170186"/>
                </a:cubicBezTo>
                <a:cubicBezTo>
                  <a:pt x="47387" y="175766"/>
                  <a:pt x="51107" y="179486"/>
                  <a:pt x="55757" y="181346"/>
                </a:cubicBezTo>
                <a:close/>
                <a:moveTo>
                  <a:pt x="129225" y="67888"/>
                </a:moveTo>
                <a:cubicBezTo>
                  <a:pt x="134805" y="68818"/>
                  <a:pt x="141314" y="66958"/>
                  <a:pt x="145964" y="64168"/>
                </a:cubicBezTo>
                <a:cubicBezTo>
                  <a:pt x="151544" y="60449"/>
                  <a:pt x="153404" y="54869"/>
                  <a:pt x="155264" y="49289"/>
                </a:cubicBezTo>
                <a:cubicBezTo>
                  <a:pt x="155264" y="48359"/>
                  <a:pt x="156194" y="47429"/>
                  <a:pt x="156194" y="46499"/>
                </a:cubicBezTo>
                <a:cubicBezTo>
                  <a:pt x="158054" y="41849"/>
                  <a:pt x="159914" y="37199"/>
                  <a:pt x="161775" y="32549"/>
                </a:cubicBezTo>
                <a:cubicBezTo>
                  <a:pt x="163634" y="26969"/>
                  <a:pt x="164564" y="20459"/>
                  <a:pt x="162704" y="14880"/>
                </a:cubicBezTo>
                <a:cubicBezTo>
                  <a:pt x="160844" y="9300"/>
                  <a:pt x="156194" y="4650"/>
                  <a:pt x="150614" y="1860"/>
                </a:cubicBezTo>
                <a:cubicBezTo>
                  <a:pt x="147825" y="930"/>
                  <a:pt x="144105" y="0"/>
                  <a:pt x="141314" y="0"/>
                </a:cubicBezTo>
                <a:cubicBezTo>
                  <a:pt x="132015" y="0"/>
                  <a:pt x="123645" y="4650"/>
                  <a:pt x="119926" y="13950"/>
                </a:cubicBezTo>
                <a:cubicBezTo>
                  <a:pt x="116205" y="23249"/>
                  <a:pt x="113415" y="33479"/>
                  <a:pt x="110626" y="42779"/>
                </a:cubicBezTo>
                <a:cubicBezTo>
                  <a:pt x="108765" y="48359"/>
                  <a:pt x="111556" y="55799"/>
                  <a:pt x="114345" y="59519"/>
                </a:cubicBezTo>
                <a:cubicBezTo>
                  <a:pt x="117135" y="63238"/>
                  <a:pt x="122715" y="66958"/>
                  <a:pt x="129225" y="67888"/>
                </a:cubicBezTo>
                <a:close/>
              </a:path>
            </a:pathLst>
          </a:custGeom>
          <a:solidFill>
            <a:srgbClr val="FDFDFD"/>
          </a:solidFill>
          <a:ln w="93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5" name="Graphic 12">
            <a:extLst>
              <a:ext uri="{FF2B5EF4-FFF2-40B4-BE49-F238E27FC236}">
                <a16:creationId xmlns:a16="http://schemas.microsoft.com/office/drawing/2014/main" id="{6B914999-863F-8BCE-79E7-19DB4F1B184F}"/>
              </a:ext>
            </a:extLst>
          </p:cNvPr>
          <p:cNvGrpSpPr/>
          <p:nvPr/>
        </p:nvGrpSpPr>
        <p:grpSpPr>
          <a:xfrm>
            <a:off x="8521331" y="994600"/>
            <a:ext cx="565548" cy="597654"/>
            <a:chOff x="8646316" y="1021288"/>
            <a:chExt cx="437699" cy="462547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1790C79-D9C0-1333-F8EB-EBC32F3BDD8D}"/>
                </a:ext>
              </a:extLst>
            </p:cNvPr>
            <p:cNvSpPr/>
            <p:nvPr/>
          </p:nvSpPr>
          <p:spPr>
            <a:xfrm>
              <a:off x="8646316" y="1021288"/>
              <a:ext cx="437699" cy="462547"/>
            </a:xfrm>
            <a:custGeom>
              <a:avLst/>
              <a:gdLst>
                <a:gd name="connsiteX0" fmla="*/ 171727 w 437699"/>
                <a:gd name="connsiteY0" fmla="*/ 2790 h 462547"/>
                <a:gd name="connsiteX1" fmla="*/ 166146 w 437699"/>
                <a:gd name="connsiteY1" fmla="*/ 5580 h 462547"/>
                <a:gd name="connsiteX2" fmla="*/ 161497 w 437699"/>
                <a:gd name="connsiteY2" fmla="*/ 9300 h 462547"/>
                <a:gd name="connsiteX3" fmla="*/ 153127 w 437699"/>
                <a:gd name="connsiteY3" fmla="*/ 21390 h 462547"/>
                <a:gd name="connsiteX4" fmla="*/ 139177 w 437699"/>
                <a:gd name="connsiteY4" fmla="*/ 81838 h 462547"/>
                <a:gd name="connsiteX5" fmla="*/ 137317 w 437699"/>
                <a:gd name="connsiteY5" fmla="*/ 95788 h 462547"/>
                <a:gd name="connsiteX6" fmla="*/ 130807 w 437699"/>
                <a:gd name="connsiteY6" fmla="*/ 123687 h 462547"/>
                <a:gd name="connsiteX7" fmla="*/ 122438 w 437699"/>
                <a:gd name="connsiteY7" fmla="*/ 137637 h 462547"/>
                <a:gd name="connsiteX8" fmla="*/ 110348 w 437699"/>
                <a:gd name="connsiteY8" fmla="*/ 149726 h 462547"/>
                <a:gd name="connsiteX9" fmla="*/ 82449 w 437699"/>
                <a:gd name="connsiteY9" fmla="*/ 165536 h 462547"/>
                <a:gd name="connsiteX10" fmla="*/ 22930 w 437699"/>
                <a:gd name="connsiteY10" fmla="*/ 191575 h 462547"/>
                <a:gd name="connsiteX11" fmla="*/ 9910 w 437699"/>
                <a:gd name="connsiteY11" fmla="*/ 202735 h 462547"/>
                <a:gd name="connsiteX12" fmla="*/ 1541 w 437699"/>
                <a:gd name="connsiteY12" fmla="*/ 216685 h 462547"/>
                <a:gd name="connsiteX13" fmla="*/ 611 w 437699"/>
                <a:gd name="connsiteY13" fmla="*/ 230634 h 462547"/>
                <a:gd name="connsiteX14" fmla="*/ 5261 w 437699"/>
                <a:gd name="connsiteY14" fmla="*/ 242724 h 462547"/>
                <a:gd name="connsiteX15" fmla="*/ 24790 w 437699"/>
                <a:gd name="connsiteY15" fmla="*/ 263184 h 462547"/>
                <a:gd name="connsiteX16" fmla="*/ 48970 w 437699"/>
                <a:gd name="connsiteY16" fmla="*/ 278993 h 462547"/>
                <a:gd name="connsiteX17" fmla="*/ 98258 w 437699"/>
                <a:gd name="connsiteY17" fmla="*/ 308752 h 462547"/>
                <a:gd name="connsiteX18" fmla="*/ 113138 w 437699"/>
                <a:gd name="connsiteY18" fmla="*/ 322702 h 462547"/>
                <a:gd name="connsiteX19" fmla="*/ 118718 w 437699"/>
                <a:gd name="connsiteY19" fmla="*/ 332932 h 462547"/>
                <a:gd name="connsiteX20" fmla="*/ 124298 w 437699"/>
                <a:gd name="connsiteY20" fmla="*/ 352461 h 462547"/>
                <a:gd name="connsiteX21" fmla="*/ 128947 w 437699"/>
                <a:gd name="connsiteY21" fmla="*/ 418490 h 462547"/>
                <a:gd name="connsiteX22" fmla="*/ 140107 w 437699"/>
                <a:gd name="connsiteY22" fmla="*/ 447319 h 462547"/>
                <a:gd name="connsiteX23" fmla="*/ 154057 w 437699"/>
                <a:gd name="connsiteY23" fmla="*/ 459409 h 462547"/>
                <a:gd name="connsiteX24" fmla="*/ 171727 w 437699"/>
                <a:gd name="connsiteY24" fmla="*/ 462199 h 462547"/>
                <a:gd name="connsiteX25" fmla="*/ 191256 w 437699"/>
                <a:gd name="connsiteY25" fmla="*/ 456619 h 462547"/>
                <a:gd name="connsiteX26" fmla="*/ 227525 w 437699"/>
                <a:gd name="connsiteY26" fmla="*/ 432439 h 462547"/>
                <a:gd name="connsiteX27" fmla="*/ 286114 w 437699"/>
                <a:gd name="connsiteY27" fmla="*/ 372921 h 462547"/>
                <a:gd name="connsiteX28" fmla="*/ 288904 w 437699"/>
                <a:gd name="connsiteY28" fmla="*/ 366411 h 462547"/>
                <a:gd name="connsiteX29" fmla="*/ 288904 w 437699"/>
                <a:gd name="connsiteY29" fmla="*/ 366411 h 462547"/>
                <a:gd name="connsiteX30" fmla="*/ 295414 w 437699"/>
                <a:gd name="connsiteY30" fmla="*/ 367341 h 462547"/>
                <a:gd name="connsiteX31" fmla="*/ 301923 w 437699"/>
                <a:gd name="connsiteY31" fmla="*/ 368271 h 462547"/>
                <a:gd name="connsiteX32" fmla="*/ 301923 w 437699"/>
                <a:gd name="connsiteY32" fmla="*/ 368271 h 462547"/>
                <a:gd name="connsiteX33" fmla="*/ 302853 w 437699"/>
                <a:gd name="connsiteY33" fmla="*/ 368271 h 462547"/>
                <a:gd name="connsiteX34" fmla="*/ 302853 w 437699"/>
                <a:gd name="connsiteY34" fmla="*/ 368271 h 462547"/>
                <a:gd name="connsiteX35" fmla="*/ 302853 w 437699"/>
                <a:gd name="connsiteY35" fmla="*/ 368271 h 462547"/>
                <a:gd name="connsiteX36" fmla="*/ 302853 w 437699"/>
                <a:gd name="connsiteY36" fmla="*/ 368271 h 462547"/>
                <a:gd name="connsiteX37" fmla="*/ 302853 w 437699"/>
                <a:gd name="connsiteY37" fmla="*/ 368271 h 462547"/>
                <a:gd name="connsiteX38" fmla="*/ 302853 w 437699"/>
                <a:gd name="connsiteY38" fmla="*/ 368271 h 462547"/>
                <a:gd name="connsiteX39" fmla="*/ 302853 w 437699"/>
                <a:gd name="connsiteY39" fmla="*/ 368271 h 462547"/>
                <a:gd name="connsiteX40" fmla="*/ 302853 w 437699"/>
                <a:gd name="connsiteY40" fmla="*/ 368271 h 462547"/>
                <a:gd name="connsiteX41" fmla="*/ 302853 w 437699"/>
                <a:gd name="connsiteY41" fmla="*/ 368271 h 462547"/>
                <a:gd name="connsiteX42" fmla="*/ 303784 w 437699"/>
                <a:gd name="connsiteY42" fmla="*/ 368271 h 462547"/>
                <a:gd name="connsiteX43" fmla="*/ 302853 w 437699"/>
                <a:gd name="connsiteY43" fmla="*/ 368271 h 462547"/>
                <a:gd name="connsiteX44" fmla="*/ 335402 w 437699"/>
                <a:gd name="connsiteY44" fmla="*/ 374781 h 462547"/>
                <a:gd name="connsiteX45" fmla="*/ 373532 w 437699"/>
                <a:gd name="connsiteY45" fmla="*/ 382221 h 462547"/>
                <a:gd name="connsiteX46" fmla="*/ 409801 w 437699"/>
                <a:gd name="connsiteY46" fmla="*/ 383151 h 462547"/>
                <a:gd name="connsiteX47" fmla="*/ 433980 w 437699"/>
                <a:gd name="connsiteY47" fmla="*/ 368271 h 462547"/>
                <a:gd name="connsiteX48" fmla="*/ 437700 w 437699"/>
                <a:gd name="connsiteY48" fmla="*/ 349671 h 462547"/>
                <a:gd name="connsiteX49" fmla="*/ 431190 w 437699"/>
                <a:gd name="connsiteY49" fmla="*/ 324562 h 462547"/>
                <a:gd name="connsiteX50" fmla="*/ 395851 w 437699"/>
                <a:gd name="connsiteY50" fmla="*/ 255744 h 462547"/>
                <a:gd name="connsiteX51" fmla="*/ 389341 w 437699"/>
                <a:gd name="connsiteY51" fmla="*/ 232494 h 462547"/>
                <a:gd name="connsiteX52" fmla="*/ 389341 w 437699"/>
                <a:gd name="connsiteY52" fmla="*/ 216685 h 462547"/>
                <a:gd name="connsiteX53" fmla="*/ 392131 w 437699"/>
                <a:gd name="connsiteY53" fmla="*/ 205525 h 462547"/>
                <a:gd name="connsiteX54" fmla="*/ 402361 w 437699"/>
                <a:gd name="connsiteY54" fmla="*/ 185995 h 462547"/>
                <a:gd name="connsiteX55" fmla="*/ 416311 w 437699"/>
                <a:gd name="connsiteY55" fmla="*/ 163676 h 462547"/>
                <a:gd name="connsiteX56" fmla="*/ 435840 w 437699"/>
                <a:gd name="connsiteY56" fmla="*/ 117177 h 462547"/>
                <a:gd name="connsiteX57" fmla="*/ 432120 w 437699"/>
                <a:gd name="connsiteY57" fmla="*/ 96718 h 462547"/>
                <a:gd name="connsiteX58" fmla="*/ 424681 w 437699"/>
                <a:gd name="connsiteY58" fmla="*/ 88348 h 462547"/>
                <a:gd name="connsiteX59" fmla="*/ 414451 w 437699"/>
                <a:gd name="connsiteY59" fmla="*/ 83698 h 462547"/>
                <a:gd name="connsiteX60" fmla="*/ 403291 w 437699"/>
                <a:gd name="connsiteY60" fmla="*/ 81838 h 462547"/>
                <a:gd name="connsiteX61" fmla="*/ 391201 w 437699"/>
                <a:gd name="connsiteY61" fmla="*/ 81838 h 462547"/>
                <a:gd name="connsiteX62" fmla="*/ 363302 w 437699"/>
                <a:gd name="connsiteY62" fmla="*/ 85558 h 462547"/>
                <a:gd name="connsiteX63" fmla="*/ 344702 w 437699"/>
                <a:gd name="connsiteY63" fmla="*/ 88348 h 462547"/>
                <a:gd name="connsiteX64" fmla="*/ 326103 w 437699"/>
                <a:gd name="connsiteY64" fmla="*/ 89278 h 462547"/>
                <a:gd name="connsiteX65" fmla="*/ 303784 w 437699"/>
                <a:gd name="connsiteY65" fmla="*/ 88348 h 462547"/>
                <a:gd name="connsiteX66" fmla="*/ 303784 w 437699"/>
                <a:gd name="connsiteY66" fmla="*/ 88348 h 462547"/>
                <a:gd name="connsiteX67" fmla="*/ 302853 w 437699"/>
                <a:gd name="connsiteY67" fmla="*/ 88348 h 462547"/>
                <a:gd name="connsiteX68" fmla="*/ 303784 w 437699"/>
                <a:gd name="connsiteY68" fmla="*/ 88348 h 462547"/>
                <a:gd name="connsiteX69" fmla="*/ 282394 w 437699"/>
                <a:gd name="connsiteY69" fmla="*/ 82768 h 462547"/>
                <a:gd name="connsiteX70" fmla="*/ 264724 w 437699"/>
                <a:gd name="connsiteY70" fmla="*/ 72538 h 462547"/>
                <a:gd name="connsiteX71" fmla="*/ 244265 w 437699"/>
                <a:gd name="connsiteY71" fmla="*/ 53009 h 462547"/>
                <a:gd name="connsiteX72" fmla="*/ 230315 w 437699"/>
                <a:gd name="connsiteY72" fmla="*/ 35339 h 462547"/>
                <a:gd name="connsiteX73" fmla="*/ 213576 w 437699"/>
                <a:gd name="connsiteY73" fmla="*/ 16740 h 462547"/>
                <a:gd name="connsiteX74" fmla="*/ 193116 w 437699"/>
                <a:gd name="connsiteY74" fmla="*/ 2790 h 462547"/>
                <a:gd name="connsiteX75" fmla="*/ 181026 w 437699"/>
                <a:gd name="connsiteY75" fmla="*/ 0 h 462547"/>
                <a:gd name="connsiteX76" fmla="*/ 171727 w 437699"/>
                <a:gd name="connsiteY76" fmla="*/ 2790 h 462547"/>
                <a:gd name="connsiteX77" fmla="*/ 171727 w 437699"/>
                <a:gd name="connsiteY77" fmla="*/ 2790 h 462547"/>
                <a:gd name="connsiteX78" fmla="*/ 58269 w 437699"/>
                <a:gd name="connsiteY78" fmla="*/ 192505 h 462547"/>
                <a:gd name="connsiteX79" fmla="*/ 68499 w 437699"/>
                <a:gd name="connsiteY79" fmla="*/ 188785 h 462547"/>
                <a:gd name="connsiteX80" fmla="*/ 72219 w 437699"/>
                <a:gd name="connsiteY80" fmla="*/ 187855 h 462547"/>
                <a:gd name="connsiteX81" fmla="*/ 99189 w 437699"/>
                <a:gd name="connsiteY81" fmla="*/ 176696 h 462547"/>
                <a:gd name="connsiteX82" fmla="*/ 136388 w 437699"/>
                <a:gd name="connsiteY82" fmla="*/ 147866 h 462547"/>
                <a:gd name="connsiteX83" fmla="*/ 152197 w 437699"/>
                <a:gd name="connsiteY83" fmla="*/ 110667 h 462547"/>
                <a:gd name="connsiteX84" fmla="*/ 155917 w 437699"/>
                <a:gd name="connsiteY84" fmla="*/ 82768 h 462547"/>
                <a:gd name="connsiteX85" fmla="*/ 155917 w 437699"/>
                <a:gd name="connsiteY85" fmla="*/ 81838 h 462547"/>
                <a:gd name="connsiteX86" fmla="*/ 157777 w 437699"/>
                <a:gd name="connsiteY86" fmla="*/ 68818 h 462547"/>
                <a:gd name="connsiteX87" fmla="*/ 165217 w 437699"/>
                <a:gd name="connsiteY87" fmla="*/ 37199 h 462547"/>
                <a:gd name="connsiteX88" fmla="*/ 171727 w 437699"/>
                <a:gd name="connsiteY88" fmla="*/ 26039 h 462547"/>
                <a:gd name="connsiteX89" fmla="*/ 175446 w 437699"/>
                <a:gd name="connsiteY89" fmla="*/ 22319 h 462547"/>
                <a:gd name="connsiteX90" fmla="*/ 178237 w 437699"/>
                <a:gd name="connsiteY90" fmla="*/ 20460 h 462547"/>
                <a:gd name="connsiteX91" fmla="*/ 180096 w 437699"/>
                <a:gd name="connsiteY91" fmla="*/ 19530 h 462547"/>
                <a:gd name="connsiteX92" fmla="*/ 181026 w 437699"/>
                <a:gd name="connsiteY92" fmla="*/ 19530 h 462547"/>
                <a:gd name="connsiteX93" fmla="*/ 181956 w 437699"/>
                <a:gd name="connsiteY93" fmla="*/ 19530 h 462547"/>
                <a:gd name="connsiteX94" fmla="*/ 186606 w 437699"/>
                <a:gd name="connsiteY94" fmla="*/ 20460 h 462547"/>
                <a:gd name="connsiteX95" fmla="*/ 194976 w 437699"/>
                <a:gd name="connsiteY95" fmla="*/ 25109 h 462547"/>
                <a:gd name="connsiteX96" fmla="*/ 222875 w 437699"/>
                <a:gd name="connsiteY96" fmla="*/ 53939 h 462547"/>
                <a:gd name="connsiteX97" fmla="*/ 227525 w 437699"/>
                <a:gd name="connsiteY97" fmla="*/ 59519 h 462547"/>
                <a:gd name="connsiteX98" fmla="*/ 269374 w 437699"/>
                <a:gd name="connsiteY98" fmla="*/ 93928 h 462547"/>
                <a:gd name="connsiteX99" fmla="*/ 324243 w 437699"/>
                <a:gd name="connsiteY99" fmla="*/ 105087 h 462547"/>
                <a:gd name="connsiteX100" fmla="*/ 325173 w 437699"/>
                <a:gd name="connsiteY100" fmla="*/ 105087 h 462547"/>
                <a:gd name="connsiteX101" fmla="*/ 338192 w 437699"/>
                <a:gd name="connsiteY101" fmla="*/ 105087 h 462547"/>
                <a:gd name="connsiteX102" fmla="*/ 347492 w 437699"/>
                <a:gd name="connsiteY102" fmla="*/ 104157 h 462547"/>
                <a:gd name="connsiteX103" fmla="*/ 348422 w 437699"/>
                <a:gd name="connsiteY103" fmla="*/ 104157 h 462547"/>
                <a:gd name="connsiteX104" fmla="*/ 357722 w 437699"/>
                <a:gd name="connsiteY104" fmla="*/ 103227 h 462547"/>
                <a:gd name="connsiteX105" fmla="*/ 359582 w 437699"/>
                <a:gd name="connsiteY105" fmla="*/ 103227 h 462547"/>
                <a:gd name="connsiteX106" fmla="*/ 369812 w 437699"/>
                <a:gd name="connsiteY106" fmla="*/ 101368 h 462547"/>
                <a:gd name="connsiteX107" fmla="*/ 392131 w 437699"/>
                <a:gd name="connsiteY107" fmla="*/ 99508 h 462547"/>
                <a:gd name="connsiteX108" fmla="*/ 402361 w 437699"/>
                <a:gd name="connsiteY108" fmla="*/ 100438 h 462547"/>
                <a:gd name="connsiteX109" fmla="*/ 409801 w 437699"/>
                <a:gd name="connsiteY109" fmla="*/ 102297 h 462547"/>
                <a:gd name="connsiteX110" fmla="*/ 412590 w 437699"/>
                <a:gd name="connsiteY110" fmla="*/ 104157 h 462547"/>
                <a:gd name="connsiteX111" fmla="*/ 414451 w 437699"/>
                <a:gd name="connsiteY111" fmla="*/ 106017 h 462547"/>
                <a:gd name="connsiteX112" fmla="*/ 416311 w 437699"/>
                <a:gd name="connsiteY112" fmla="*/ 108807 h 462547"/>
                <a:gd name="connsiteX113" fmla="*/ 417240 w 437699"/>
                <a:gd name="connsiteY113" fmla="*/ 113457 h 462547"/>
                <a:gd name="connsiteX114" fmla="*/ 417240 w 437699"/>
                <a:gd name="connsiteY114" fmla="*/ 119967 h 462547"/>
                <a:gd name="connsiteX115" fmla="*/ 411661 w 437699"/>
                <a:gd name="connsiteY115" fmla="*/ 136707 h 462547"/>
                <a:gd name="connsiteX116" fmla="*/ 393061 w 437699"/>
                <a:gd name="connsiteY116" fmla="*/ 171116 h 462547"/>
                <a:gd name="connsiteX117" fmla="*/ 389341 w 437699"/>
                <a:gd name="connsiteY117" fmla="*/ 176696 h 462547"/>
                <a:gd name="connsiteX118" fmla="*/ 378182 w 437699"/>
                <a:gd name="connsiteY118" fmla="*/ 196225 h 462547"/>
                <a:gd name="connsiteX119" fmla="*/ 371672 w 437699"/>
                <a:gd name="connsiteY119" fmla="*/ 213895 h 462547"/>
                <a:gd name="connsiteX120" fmla="*/ 384691 w 437699"/>
                <a:gd name="connsiteY120" fmla="*/ 276203 h 462547"/>
                <a:gd name="connsiteX121" fmla="*/ 396781 w 437699"/>
                <a:gd name="connsiteY121" fmla="*/ 299453 h 462547"/>
                <a:gd name="connsiteX122" fmla="*/ 412590 w 437699"/>
                <a:gd name="connsiteY122" fmla="*/ 329212 h 462547"/>
                <a:gd name="connsiteX123" fmla="*/ 419100 w 437699"/>
                <a:gd name="connsiteY123" fmla="*/ 350601 h 462547"/>
                <a:gd name="connsiteX124" fmla="*/ 419100 w 437699"/>
                <a:gd name="connsiteY124" fmla="*/ 358041 h 462547"/>
                <a:gd name="connsiteX125" fmla="*/ 418171 w 437699"/>
                <a:gd name="connsiteY125" fmla="*/ 361761 h 462547"/>
                <a:gd name="connsiteX126" fmla="*/ 416311 w 437699"/>
                <a:gd name="connsiteY126" fmla="*/ 364551 h 462547"/>
                <a:gd name="connsiteX127" fmla="*/ 414451 w 437699"/>
                <a:gd name="connsiteY127" fmla="*/ 366411 h 462547"/>
                <a:gd name="connsiteX128" fmla="*/ 410731 w 437699"/>
                <a:gd name="connsiteY128" fmla="*/ 368271 h 462547"/>
                <a:gd name="connsiteX129" fmla="*/ 402361 w 437699"/>
                <a:gd name="connsiteY129" fmla="*/ 370131 h 462547"/>
                <a:gd name="connsiteX130" fmla="*/ 393061 w 437699"/>
                <a:gd name="connsiteY130" fmla="*/ 371061 h 462547"/>
                <a:gd name="connsiteX131" fmla="*/ 375391 w 437699"/>
                <a:gd name="connsiteY131" fmla="*/ 370131 h 462547"/>
                <a:gd name="connsiteX132" fmla="*/ 338192 w 437699"/>
                <a:gd name="connsiteY132" fmla="*/ 363621 h 462547"/>
                <a:gd name="connsiteX133" fmla="*/ 334473 w 437699"/>
                <a:gd name="connsiteY133" fmla="*/ 362691 h 462547"/>
                <a:gd name="connsiteX134" fmla="*/ 314943 w 437699"/>
                <a:gd name="connsiteY134" fmla="*/ 358971 h 462547"/>
                <a:gd name="connsiteX135" fmla="*/ 300063 w 437699"/>
                <a:gd name="connsiteY135" fmla="*/ 357111 h 462547"/>
                <a:gd name="connsiteX136" fmla="*/ 299134 w 437699"/>
                <a:gd name="connsiteY136" fmla="*/ 357111 h 462547"/>
                <a:gd name="connsiteX137" fmla="*/ 297274 w 437699"/>
                <a:gd name="connsiteY137" fmla="*/ 357111 h 462547"/>
                <a:gd name="connsiteX138" fmla="*/ 293553 w 437699"/>
                <a:gd name="connsiteY138" fmla="*/ 356181 h 462547"/>
                <a:gd name="connsiteX139" fmla="*/ 284254 w 437699"/>
                <a:gd name="connsiteY139" fmla="*/ 355251 h 462547"/>
                <a:gd name="connsiteX140" fmla="*/ 280534 w 437699"/>
                <a:gd name="connsiteY140" fmla="*/ 355251 h 462547"/>
                <a:gd name="connsiteX141" fmla="*/ 274024 w 437699"/>
                <a:gd name="connsiteY141" fmla="*/ 358041 h 462547"/>
                <a:gd name="connsiteX142" fmla="*/ 267514 w 437699"/>
                <a:gd name="connsiteY142" fmla="*/ 364551 h 462547"/>
                <a:gd name="connsiteX143" fmla="*/ 241475 w 437699"/>
                <a:gd name="connsiteY143" fmla="*/ 393380 h 462547"/>
                <a:gd name="connsiteX144" fmla="*/ 201486 w 437699"/>
                <a:gd name="connsiteY144" fmla="*/ 430579 h 462547"/>
                <a:gd name="connsiteX145" fmla="*/ 178237 w 437699"/>
                <a:gd name="connsiteY145" fmla="*/ 444529 h 462547"/>
                <a:gd name="connsiteX146" fmla="*/ 167077 w 437699"/>
                <a:gd name="connsiteY146" fmla="*/ 447319 h 462547"/>
                <a:gd name="connsiteX147" fmla="*/ 164287 w 437699"/>
                <a:gd name="connsiteY147" fmla="*/ 447319 h 462547"/>
                <a:gd name="connsiteX148" fmla="*/ 161497 w 437699"/>
                <a:gd name="connsiteY148" fmla="*/ 447319 h 462547"/>
                <a:gd name="connsiteX149" fmla="*/ 157777 w 437699"/>
                <a:gd name="connsiteY149" fmla="*/ 446389 h 462547"/>
                <a:gd name="connsiteX150" fmla="*/ 154987 w 437699"/>
                <a:gd name="connsiteY150" fmla="*/ 444529 h 462547"/>
                <a:gd name="connsiteX151" fmla="*/ 152197 w 437699"/>
                <a:gd name="connsiteY151" fmla="*/ 441739 h 462547"/>
                <a:gd name="connsiteX152" fmla="*/ 147547 w 437699"/>
                <a:gd name="connsiteY152" fmla="*/ 432439 h 462547"/>
                <a:gd name="connsiteX153" fmla="*/ 142897 w 437699"/>
                <a:gd name="connsiteY153" fmla="*/ 413840 h 462547"/>
                <a:gd name="connsiteX154" fmla="*/ 141967 w 437699"/>
                <a:gd name="connsiteY154" fmla="*/ 381291 h 462547"/>
                <a:gd name="connsiteX155" fmla="*/ 141038 w 437699"/>
                <a:gd name="connsiteY155" fmla="*/ 355251 h 462547"/>
                <a:gd name="connsiteX156" fmla="*/ 135457 w 437699"/>
                <a:gd name="connsiteY156" fmla="*/ 326422 h 462547"/>
                <a:gd name="connsiteX157" fmla="*/ 119648 w 437699"/>
                <a:gd name="connsiteY157" fmla="*/ 302243 h 462547"/>
                <a:gd name="connsiteX158" fmla="*/ 98258 w 437699"/>
                <a:gd name="connsiteY158" fmla="*/ 285503 h 462547"/>
                <a:gd name="connsiteX159" fmla="*/ 75009 w 437699"/>
                <a:gd name="connsiteY159" fmla="*/ 272483 h 462547"/>
                <a:gd name="connsiteX160" fmla="*/ 74079 w 437699"/>
                <a:gd name="connsiteY160" fmla="*/ 272483 h 462547"/>
                <a:gd name="connsiteX161" fmla="*/ 70359 w 437699"/>
                <a:gd name="connsiteY161" fmla="*/ 270623 h 462547"/>
                <a:gd name="connsiteX162" fmla="*/ 31300 w 437699"/>
                <a:gd name="connsiteY162" fmla="*/ 247374 h 462547"/>
                <a:gd name="connsiteX163" fmla="*/ 20141 w 437699"/>
                <a:gd name="connsiteY163" fmla="*/ 237144 h 462547"/>
                <a:gd name="connsiteX164" fmla="*/ 17350 w 437699"/>
                <a:gd name="connsiteY164" fmla="*/ 231564 h 462547"/>
                <a:gd name="connsiteX165" fmla="*/ 16420 w 437699"/>
                <a:gd name="connsiteY165" fmla="*/ 227844 h 462547"/>
                <a:gd name="connsiteX166" fmla="*/ 16420 w 437699"/>
                <a:gd name="connsiteY166" fmla="*/ 225055 h 462547"/>
                <a:gd name="connsiteX167" fmla="*/ 17350 w 437699"/>
                <a:gd name="connsiteY167" fmla="*/ 222265 h 462547"/>
                <a:gd name="connsiteX168" fmla="*/ 20141 w 437699"/>
                <a:gd name="connsiteY168" fmla="*/ 217615 h 462547"/>
                <a:gd name="connsiteX169" fmla="*/ 27580 w 437699"/>
                <a:gd name="connsiteY169" fmla="*/ 210175 h 462547"/>
                <a:gd name="connsiteX170" fmla="*/ 53619 w 437699"/>
                <a:gd name="connsiteY170" fmla="*/ 195295 h 462547"/>
                <a:gd name="connsiteX171" fmla="*/ 58269 w 437699"/>
                <a:gd name="connsiteY171" fmla="*/ 192505 h 462547"/>
                <a:gd name="connsiteX172" fmla="*/ 57340 w 437699"/>
                <a:gd name="connsiteY172" fmla="*/ 193435 h 462547"/>
                <a:gd name="connsiteX173" fmla="*/ 58269 w 437699"/>
                <a:gd name="connsiteY173" fmla="*/ 192505 h 462547"/>
                <a:gd name="connsiteX174" fmla="*/ 58269 w 437699"/>
                <a:gd name="connsiteY174" fmla="*/ 192505 h 462547"/>
                <a:gd name="connsiteX175" fmla="*/ 58269 w 437699"/>
                <a:gd name="connsiteY175" fmla="*/ 192505 h 462547"/>
                <a:gd name="connsiteX176" fmla="*/ 58269 w 437699"/>
                <a:gd name="connsiteY176" fmla="*/ 192505 h 462547"/>
                <a:gd name="connsiteX177" fmla="*/ 58269 w 437699"/>
                <a:gd name="connsiteY177" fmla="*/ 192505 h 462547"/>
                <a:gd name="connsiteX178" fmla="*/ 58269 w 437699"/>
                <a:gd name="connsiteY178" fmla="*/ 192505 h 462547"/>
                <a:gd name="connsiteX179" fmla="*/ 58269 w 437699"/>
                <a:gd name="connsiteY179" fmla="*/ 192505 h 462547"/>
                <a:gd name="connsiteX180" fmla="*/ 58269 w 437699"/>
                <a:gd name="connsiteY180" fmla="*/ 192505 h 462547"/>
                <a:gd name="connsiteX181" fmla="*/ 343772 w 437699"/>
                <a:gd name="connsiteY181" fmla="*/ 89278 h 462547"/>
                <a:gd name="connsiteX182" fmla="*/ 342842 w 437699"/>
                <a:gd name="connsiteY182" fmla="*/ 89278 h 462547"/>
                <a:gd name="connsiteX183" fmla="*/ 343772 w 437699"/>
                <a:gd name="connsiteY183" fmla="*/ 89278 h 462547"/>
                <a:gd name="connsiteX184" fmla="*/ 343772 w 437699"/>
                <a:gd name="connsiteY184" fmla="*/ 89278 h 462547"/>
                <a:gd name="connsiteX185" fmla="*/ 130807 w 437699"/>
                <a:gd name="connsiteY185" fmla="*/ 125547 h 462547"/>
                <a:gd name="connsiteX186" fmla="*/ 130807 w 437699"/>
                <a:gd name="connsiteY186" fmla="*/ 126477 h 462547"/>
                <a:gd name="connsiteX187" fmla="*/ 130807 w 437699"/>
                <a:gd name="connsiteY187" fmla="*/ 125547 h 462547"/>
                <a:gd name="connsiteX188" fmla="*/ 130807 w 437699"/>
                <a:gd name="connsiteY188" fmla="*/ 125547 h 462547"/>
                <a:gd name="connsiteX189" fmla="*/ 388411 w 437699"/>
                <a:gd name="connsiteY189" fmla="*/ 218545 h 462547"/>
                <a:gd name="connsiteX190" fmla="*/ 388411 w 437699"/>
                <a:gd name="connsiteY190" fmla="*/ 218545 h 462547"/>
                <a:gd name="connsiteX191" fmla="*/ 388411 w 437699"/>
                <a:gd name="connsiteY191" fmla="*/ 218545 h 462547"/>
                <a:gd name="connsiteX192" fmla="*/ 388411 w 437699"/>
                <a:gd name="connsiteY192" fmla="*/ 218545 h 462547"/>
                <a:gd name="connsiteX193" fmla="*/ 100118 w 437699"/>
                <a:gd name="connsiteY193" fmla="*/ 308752 h 462547"/>
                <a:gd name="connsiteX194" fmla="*/ 100118 w 437699"/>
                <a:gd name="connsiteY194" fmla="*/ 308752 h 462547"/>
                <a:gd name="connsiteX195" fmla="*/ 100118 w 437699"/>
                <a:gd name="connsiteY195" fmla="*/ 308752 h 462547"/>
                <a:gd name="connsiteX196" fmla="*/ 100118 w 437699"/>
                <a:gd name="connsiteY196" fmla="*/ 308752 h 462547"/>
                <a:gd name="connsiteX197" fmla="*/ 300993 w 437699"/>
                <a:gd name="connsiteY197" fmla="*/ 369201 h 462547"/>
                <a:gd name="connsiteX198" fmla="*/ 300993 w 437699"/>
                <a:gd name="connsiteY198" fmla="*/ 369201 h 462547"/>
                <a:gd name="connsiteX199" fmla="*/ 300993 w 437699"/>
                <a:gd name="connsiteY199" fmla="*/ 369201 h 462547"/>
                <a:gd name="connsiteX200" fmla="*/ 300993 w 437699"/>
                <a:gd name="connsiteY200" fmla="*/ 369201 h 46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437699" h="462547">
                  <a:moveTo>
                    <a:pt x="171727" y="2790"/>
                  </a:moveTo>
                  <a:cubicBezTo>
                    <a:pt x="169867" y="3720"/>
                    <a:pt x="168007" y="4650"/>
                    <a:pt x="166146" y="5580"/>
                  </a:cubicBezTo>
                  <a:cubicBezTo>
                    <a:pt x="164287" y="6510"/>
                    <a:pt x="162427" y="8370"/>
                    <a:pt x="161497" y="9300"/>
                  </a:cubicBezTo>
                  <a:cubicBezTo>
                    <a:pt x="157777" y="13020"/>
                    <a:pt x="154987" y="16740"/>
                    <a:pt x="153127" y="21390"/>
                  </a:cubicBezTo>
                  <a:cubicBezTo>
                    <a:pt x="142897" y="39989"/>
                    <a:pt x="141038" y="61379"/>
                    <a:pt x="139177" y="81838"/>
                  </a:cubicBezTo>
                  <a:cubicBezTo>
                    <a:pt x="138247" y="86488"/>
                    <a:pt x="138247" y="91138"/>
                    <a:pt x="137317" y="95788"/>
                  </a:cubicBezTo>
                  <a:cubicBezTo>
                    <a:pt x="136388" y="105087"/>
                    <a:pt x="133597" y="114387"/>
                    <a:pt x="130807" y="123687"/>
                  </a:cubicBezTo>
                  <a:cubicBezTo>
                    <a:pt x="128947" y="128337"/>
                    <a:pt x="126158" y="132987"/>
                    <a:pt x="122438" y="137637"/>
                  </a:cubicBezTo>
                  <a:cubicBezTo>
                    <a:pt x="118718" y="142287"/>
                    <a:pt x="114998" y="146006"/>
                    <a:pt x="110348" y="149726"/>
                  </a:cubicBezTo>
                  <a:cubicBezTo>
                    <a:pt x="101978" y="156236"/>
                    <a:pt x="92679" y="160886"/>
                    <a:pt x="82449" y="165536"/>
                  </a:cubicBezTo>
                  <a:cubicBezTo>
                    <a:pt x="62919" y="173906"/>
                    <a:pt x="41530" y="179486"/>
                    <a:pt x="22930" y="191575"/>
                  </a:cubicBezTo>
                  <a:cubicBezTo>
                    <a:pt x="18280" y="194365"/>
                    <a:pt x="13631" y="198085"/>
                    <a:pt x="9910" y="202735"/>
                  </a:cubicBezTo>
                  <a:cubicBezTo>
                    <a:pt x="6191" y="206455"/>
                    <a:pt x="3400" y="211105"/>
                    <a:pt x="1541" y="216685"/>
                  </a:cubicBezTo>
                  <a:cubicBezTo>
                    <a:pt x="-319" y="221335"/>
                    <a:pt x="-319" y="225984"/>
                    <a:pt x="611" y="230634"/>
                  </a:cubicBezTo>
                  <a:cubicBezTo>
                    <a:pt x="1541" y="235284"/>
                    <a:pt x="3400" y="239004"/>
                    <a:pt x="5261" y="242724"/>
                  </a:cubicBezTo>
                  <a:cubicBezTo>
                    <a:pt x="9910" y="251094"/>
                    <a:pt x="17350" y="257604"/>
                    <a:pt x="24790" y="263184"/>
                  </a:cubicBezTo>
                  <a:cubicBezTo>
                    <a:pt x="32230" y="268763"/>
                    <a:pt x="40600" y="274343"/>
                    <a:pt x="48970" y="278993"/>
                  </a:cubicBezTo>
                  <a:cubicBezTo>
                    <a:pt x="65709" y="289223"/>
                    <a:pt x="83379" y="296663"/>
                    <a:pt x="98258" y="308752"/>
                  </a:cubicBezTo>
                  <a:cubicBezTo>
                    <a:pt x="103838" y="312472"/>
                    <a:pt x="108488" y="317122"/>
                    <a:pt x="113138" y="322702"/>
                  </a:cubicBezTo>
                  <a:cubicBezTo>
                    <a:pt x="114998" y="325492"/>
                    <a:pt x="117788" y="329212"/>
                    <a:pt x="118718" y="332932"/>
                  </a:cubicBezTo>
                  <a:cubicBezTo>
                    <a:pt x="121508" y="339442"/>
                    <a:pt x="123368" y="345952"/>
                    <a:pt x="124298" y="352461"/>
                  </a:cubicBezTo>
                  <a:cubicBezTo>
                    <a:pt x="127088" y="374781"/>
                    <a:pt x="125228" y="397100"/>
                    <a:pt x="128947" y="418490"/>
                  </a:cubicBezTo>
                  <a:cubicBezTo>
                    <a:pt x="130807" y="428719"/>
                    <a:pt x="134528" y="438949"/>
                    <a:pt x="140107" y="447319"/>
                  </a:cubicBezTo>
                  <a:cubicBezTo>
                    <a:pt x="143827" y="451969"/>
                    <a:pt x="147547" y="456619"/>
                    <a:pt x="154057" y="459409"/>
                  </a:cubicBezTo>
                  <a:cubicBezTo>
                    <a:pt x="159637" y="462199"/>
                    <a:pt x="165217" y="463129"/>
                    <a:pt x="171727" y="462199"/>
                  </a:cubicBezTo>
                  <a:cubicBezTo>
                    <a:pt x="178237" y="461269"/>
                    <a:pt x="184746" y="459409"/>
                    <a:pt x="191256" y="456619"/>
                  </a:cubicBezTo>
                  <a:cubicBezTo>
                    <a:pt x="204276" y="451039"/>
                    <a:pt x="216365" y="441739"/>
                    <a:pt x="227525" y="432439"/>
                  </a:cubicBezTo>
                  <a:cubicBezTo>
                    <a:pt x="248915" y="414770"/>
                    <a:pt x="268444" y="394310"/>
                    <a:pt x="286114" y="372921"/>
                  </a:cubicBezTo>
                  <a:cubicBezTo>
                    <a:pt x="287974" y="371061"/>
                    <a:pt x="288904" y="369201"/>
                    <a:pt x="288904" y="366411"/>
                  </a:cubicBezTo>
                  <a:lnTo>
                    <a:pt x="288904" y="366411"/>
                  </a:lnTo>
                  <a:cubicBezTo>
                    <a:pt x="290764" y="366411"/>
                    <a:pt x="292624" y="367341"/>
                    <a:pt x="295414" y="367341"/>
                  </a:cubicBezTo>
                  <a:cubicBezTo>
                    <a:pt x="297274" y="367341"/>
                    <a:pt x="299134" y="368271"/>
                    <a:pt x="301923" y="368271"/>
                  </a:cubicBezTo>
                  <a:cubicBezTo>
                    <a:pt x="301923" y="368271"/>
                    <a:pt x="301923" y="368271"/>
                    <a:pt x="301923" y="368271"/>
                  </a:cubicBezTo>
                  <a:cubicBezTo>
                    <a:pt x="301923" y="368271"/>
                    <a:pt x="30192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lnTo>
                    <a:pt x="302853" y="368271"/>
                  </a:ln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3784" y="368271"/>
                    <a:pt x="303784" y="368271"/>
                  </a:cubicBezTo>
                  <a:cubicBezTo>
                    <a:pt x="303784" y="368271"/>
                    <a:pt x="303784" y="368271"/>
                    <a:pt x="302853" y="368271"/>
                  </a:cubicBezTo>
                  <a:cubicBezTo>
                    <a:pt x="314013" y="370131"/>
                    <a:pt x="325173" y="371991"/>
                    <a:pt x="335402" y="374781"/>
                  </a:cubicBezTo>
                  <a:cubicBezTo>
                    <a:pt x="348422" y="377571"/>
                    <a:pt x="360512" y="380361"/>
                    <a:pt x="373532" y="382221"/>
                  </a:cubicBezTo>
                  <a:cubicBezTo>
                    <a:pt x="385621" y="384081"/>
                    <a:pt x="397711" y="385011"/>
                    <a:pt x="409801" y="383151"/>
                  </a:cubicBezTo>
                  <a:cubicBezTo>
                    <a:pt x="419100" y="381291"/>
                    <a:pt x="428400" y="376641"/>
                    <a:pt x="433980" y="368271"/>
                  </a:cubicBezTo>
                  <a:cubicBezTo>
                    <a:pt x="436770" y="362691"/>
                    <a:pt x="437700" y="356181"/>
                    <a:pt x="437700" y="349671"/>
                  </a:cubicBezTo>
                  <a:cubicBezTo>
                    <a:pt x="436770" y="341302"/>
                    <a:pt x="434910" y="332002"/>
                    <a:pt x="431190" y="324562"/>
                  </a:cubicBezTo>
                  <a:cubicBezTo>
                    <a:pt x="421890" y="300383"/>
                    <a:pt x="406081" y="278993"/>
                    <a:pt x="395851" y="255744"/>
                  </a:cubicBezTo>
                  <a:cubicBezTo>
                    <a:pt x="393061" y="248304"/>
                    <a:pt x="390271" y="240864"/>
                    <a:pt x="389341" y="232494"/>
                  </a:cubicBezTo>
                  <a:cubicBezTo>
                    <a:pt x="388411" y="226914"/>
                    <a:pt x="388411" y="222265"/>
                    <a:pt x="389341" y="216685"/>
                  </a:cubicBezTo>
                  <a:cubicBezTo>
                    <a:pt x="390271" y="212965"/>
                    <a:pt x="391201" y="209245"/>
                    <a:pt x="392131" y="205525"/>
                  </a:cubicBezTo>
                  <a:cubicBezTo>
                    <a:pt x="394921" y="199015"/>
                    <a:pt x="398641" y="192505"/>
                    <a:pt x="402361" y="185995"/>
                  </a:cubicBezTo>
                  <a:cubicBezTo>
                    <a:pt x="407011" y="178556"/>
                    <a:pt x="411661" y="171116"/>
                    <a:pt x="416311" y="163676"/>
                  </a:cubicBezTo>
                  <a:cubicBezTo>
                    <a:pt x="424681" y="149726"/>
                    <a:pt x="433980" y="133917"/>
                    <a:pt x="435840" y="117177"/>
                  </a:cubicBezTo>
                  <a:cubicBezTo>
                    <a:pt x="436770" y="109737"/>
                    <a:pt x="435840" y="103227"/>
                    <a:pt x="432120" y="96718"/>
                  </a:cubicBezTo>
                  <a:cubicBezTo>
                    <a:pt x="430260" y="92998"/>
                    <a:pt x="427470" y="91138"/>
                    <a:pt x="424681" y="88348"/>
                  </a:cubicBezTo>
                  <a:cubicBezTo>
                    <a:pt x="421890" y="86488"/>
                    <a:pt x="418171" y="84628"/>
                    <a:pt x="414451" y="83698"/>
                  </a:cubicBezTo>
                  <a:cubicBezTo>
                    <a:pt x="410731" y="82768"/>
                    <a:pt x="407011" y="81838"/>
                    <a:pt x="403291" y="81838"/>
                  </a:cubicBezTo>
                  <a:cubicBezTo>
                    <a:pt x="399571" y="81838"/>
                    <a:pt x="394921" y="81838"/>
                    <a:pt x="391201" y="81838"/>
                  </a:cubicBezTo>
                  <a:cubicBezTo>
                    <a:pt x="381901" y="81838"/>
                    <a:pt x="372602" y="83698"/>
                    <a:pt x="363302" y="85558"/>
                  </a:cubicBezTo>
                  <a:cubicBezTo>
                    <a:pt x="356792" y="86488"/>
                    <a:pt x="351212" y="87418"/>
                    <a:pt x="344702" y="88348"/>
                  </a:cubicBezTo>
                  <a:cubicBezTo>
                    <a:pt x="339123" y="89278"/>
                    <a:pt x="332613" y="89278"/>
                    <a:pt x="326103" y="89278"/>
                  </a:cubicBezTo>
                  <a:cubicBezTo>
                    <a:pt x="318663" y="89278"/>
                    <a:pt x="311223" y="89278"/>
                    <a:pt x="303784" y="88348"/>
                  </a:cubicBezTo>
                  <a:cubicBezTo>
                    <a:pt x="303784" y="88348"/>
                    <a:pt x="303784" y="88348"/>
                    <a:pt x="303784" y="88348"/>
                  </a:cubicBezTo>
                  <a:cubicBezTo>
                    <a:pt x="303784" y="88348"/>
                    <a:pt x="302853" y="88348"/>
                    <a:pt x="302853" y="88348"/>
                  </a:cubicBezTo>
                  <a:cubicBezTo>
                    <a:pt x="302853" y="88348"/>
                    <a:pt x="303784" y="88348"/>
                    <a:pt x="303784" y="88348"/>
                  </a:cubicBezTo>
                  <a:cubicBezTo>
                    <a:pt x="296343" y="87418"/>
                    <a:pt x="288904" y="85558"/>
                    <a:pt x="282394" y="82768"/>
                  </a:cubicBezTo>
                  <a:cubicBezTo>
                    <a:pt x="275884" y="79978"/>
                    <a:pt x="270304" y="76258"/>
                    <a:pt x="264724" y="72538"/>
                  </a:cubicBezTo>
                  <a:cubicBezTo>
                    <a:pt x="257285" y="66958"/>
                    <a:pt x="250775" y="59519"/>
                    <a:pt x="244265" y="53009"/>
                  </a:cubicBezTo>
                  <a:cubicBezTo>
                    <a:pt x="239615" y="47429"/>
                    <a:pt x="234965" y="41849"/>
                    <a:pt x="230315" y="35339"/>
                  </a:cubicBezTo>
                  <a:cubicBezTo>
                    <a:pt x="224736" y="28829"/>
                    <a:pt x="219155" y="22319"/>
                    <a:pt x="213576" y="16740"/>
                  </a:cubicBezTo>
                  <a:cubicBezTo>
                    <a:pt x="207066" y="11160"/>
                    <a:pt x="200556" y="5580"/>
                    <a:pt x="193116" y="2790"/>
                  </a:cubicBezTo>
                  <a:cubicBezTo>
                    <a:pt x="189396" y="930"/>
                    <a:pt x="185676" y="0"/>
                    <a:pt x="181026" y="0"/>
                  </a:cubicBezTo>
                  <a:cubicBezTo>
                    <a:pt x="178237" y="930"/>
                    <a:pt x="174517" y="1860"/>
                    <a:pt x="171727" y="2790"/>
                  </a:cubicBezTo>
                  <a:lnTo>
                    <a:pt x="171727" y="2790"/>
                  </a:lnTo>
                  <a:close/>
                  <a:moveTo>
                    <a:pt x="58269" y="192505"/>
                  </a:moveTo>
                  <a:cubicBezTo>
                    <a:pt x="61990" y="191575"/>
                    <a:pt x="64779" y="189715"/>
                    <a:pt x="68499" y="188785"/>
                  </a:cubicBezTo>
                  <a:lnTo>
                    <a:pt x="72219" y="187855"/>
                  </a:lnTo>
                  <a:cubicBezTo>
                    <a:pt x="81519" y="184136"/>
                    <a:pt x="90819" y="180416"/>
                    <a:pt x="99189" y="176696"/>
                  </a:cubicBezTo>
                  <a:cubicBezTo>
                    <a:pt x="114998" y="169256"/>
                    <a:pt x="127088" y="159026"/>
                    <a:pt x="136388" y="147866"/>
                  </a:cubicBezTo>
                  <a:cubicBezTo>
                    <a:pt x="143827" y="137637"/>
                    <a:pt x="149407" y="125547"/>
                    <a:pt x="152197" y="110667"/>
                  </a:cubicBezTo>
                  <a:cubicBezTo>
                    <a:pt x="154057" y="101368"/>
                    <a:pt x="154987" y="92068"/>
                    <a:pt x="155917" y="82768"/>
                  </a:cubicBezTo>
                  <a:lnTo>
                    <a:pt x="155917" y="81838"/>
                  </a:lnTo>
                  <a:cubicBezTo>
                    <a:pt x="155917" y="77188"/>
                    <a:pt x="156847" y="73468"/>
                    <a:pt x="157777" y="68818"/>
                  </a:cubicBezTo>
                  <a:cubicBezTo>
                    <a:pt x="159637" y="55799"/>
                    <a:pt x="162427" y="45569"/>
                    <a:pt x="165217" y="37199"/>
                  </a:cubicBezTo>
                  <a:cubicBezTo>
                    <a:pt x="167077" y="32549"/>
                    <a:pt x="168937" y="28829"/>
                    <a:pt x="171727" y="26039"/>
                  </a:cubicBezTo>
                  <a:cubicBezTo>
                    <a:pt x="172656" y="25109"/>
                    <a:pt x="173587" y="23249"/>
                    <a:pt x="175446" y="22319"/>
                  </a:cubicBezTo>
                  <a:cubicBezTo>
                    <a:pt x="176377" y="21390"/>
                    <a:pt x="177306" y="21390"/>
                    <a:pt x="178237" y="20460"/>
                  </a:cubicBezTo>
                  <a:cubicBezTo>
                    <a:pt x="179166" y="20460"/>
                    <a:pt x="179166" y="20460"/>
                    <a:pt x="180096" y="19530"/>
                  </a:cubicBezTo>
                  <a:cubicBezTo>
                    <a:pt x="180096" y="19530"/>
                    <a:pt x="181026" y="19530"/>
                    <a:pt x="181026" y="19530"/>
                  </a:cubicBezTo>
                  <a:cubicBezTo>
                    <a:pt x="181026" y="19530"/>
                    <a:pt x="181956" y="19530"/>
                    <a:pt x="181956" y="19530"/>
                  </a:cubicBezTo>
                  <a:cubicBezTo>
                    <a:pt x="183816" y="19530"/>
                    <a:pt x="184746" y="20460"/>
                    <a:pt x="186606" y="20460"/>
                  </a:cubicBezTo>
                  <a:cubicBezTo>
                    <a:pt x="189396" y="21390"/>
                    <a:pt x="192186" y="23249"/>
                    <a:pt x="194976" y="25109"/>
                  </a:cubicBezTo>
                  <a:cubicBezTo>
                    <a:pt x="205206" y="33479"/>
                    <a:pt x="214505" y="43709"/>
                    <a:pt x="222875" y="53939"/>
                  </a:cubicBezTo>
                  <a:lnTo>
                    <a:pt x="227525" y="59519"/>
                  </a:lnTo>
                  <a:cubicBezTo>
                    <a:pt x="241475" y="76258"/>
                    <a:pt x="255425" y="87418"/>
                    <a:pt x="269374" y="93928"/>
                  </a:cubicBezTo>
                  <a:cubicBezTo>
                    <a:pt x="284254" y="101368"/>
                    <a:pt x="301923" y="105087"/>
                    <a:pt x="324243" y="105087"/>
                  </a:cubicBezTo>
                  <a:lnTo>
                    <a:pt x="325173" y="105087"/>
                  </a:lnTo>
                  <a:cubicBezTo>
                    <a:pt x="329823" y="105087"/>
                    <a:pt x="333542" y="105087"/>
                    <a:pt x="338192" y="105087"/>
                  </a:cubicBezTo>
                  <a:cubicBezTo>
                    <a:pt x="340983" y="105087"/>
                    <a:pt x="344702" y="104157"/>
                    <a:pt x="347492" y="104157"/>
                  </a:cubicBezTo>
                  <a:lnTo>
                    <a:pt x="348422" y="104157"/>
                  </a:lnTo>
                  <a:cubicBezTo>
                    <a:pt x="351212" y="104157"/>
                    <a:pt x="354932" y="103227"/>
                    <a:pt x="357722" y="103227"/>
                  </a:cubicBezTo>
                  <a:lnTo>
                    <a:pt x="359582" y="103227"/>
                  </a:lnTo>
                  <a:cubicBezTo>
                    <a:pt x="363302" y="102297"/>
                    <a:pt x="367022" y="102297"/>
                    <a:pt x="369812" y="101368"/>
                  </a:cubicBezTo>
                  <a:cubicBezTo>
                    <a:pt x="376322" y="100438"/>
                    <a:pt x="384691" y="99508"/>
                    <a:pt x="392131" y="99508"/>
                  </a:cubicBezTo>
                  <a:cubicBezTo>
                    <a:pt x="395851" y="99508"/>
                    <a:pt x="398641" y="99508"/>
                    <a:pt x="402361" y="100438"/>
                  </a:cubicBezTo>
                  <a:cubicBezTo>
                    <a:pt x="405151" y="101368"/>
                    <a:pt x="407941" y="101368"/>
                    <a:pt x="409801" y="102297"/>
                  </a:cubicBezTo>
                  <a:cubicBezTo>
                    <a:pt x="410731" y="103227"/>
                    <a:pt x="411661" y="103227"/>
                    <a:pt x="412590" y="104157"/>
                  </a:cubicBezTo>
                  <a:cubicBezTo>
                    <a:pt x="413521" y="105087"/>
                    <a:pt x="413521" y="105087"/>
                    <a:pt x="414451" y="106017"/>
                  </a:cubicBezTo>
                  <a:cubicBezTo>
                    <a:pt x="415381" y="106947"/>
                    <a:pt x="415381" y="107877"/>
                    <a:pt x="416311" y="108807"/>
                  </a:cubicBezTo>
                  <a:cubicBezTo>
                    <a:pt x="417240" y="109737"/>
                    <a:pt x="417240" y="111597"/>
                    <a:pt x="417240" y="113457"/>
                  </a:cubicBezTo>
                  <a:cubicBezTo>
                    <a:pt x="417240" y="115317"/>
                    <a:pt x="417240" y="118107"/>
                    <a:pt x="417240" y="119967"/>
                  </a:cubicBezTo>
                  <a:cubicBezTo>
                    <a:pt x="416311" y="124617"/>
                    <a:pt x="414451" y="130197"/>
                    <a:pt x="411661" y="136707"/>
                  </a:cubicBezTo>
                  <a:cubicBezTo>
                    <a:pt x="406081" y="148796"/>
                    <a:pt x="399571" y="159956"/>
                    <a:pt x="393061" y="171116"/>
                  </a:cubicBezTo>
                  <a:lnTo>
                    <a:pt x="389341" y="176696"/>
                  </a:lnTo>
                  <a:cubicBezTo>
                    <a:pt x="385621" y="183206"/>
                    <a:pt x="381901" y="189715"/>
                    <a:pt x="378182" y="196225"/>
                  </a:cubicBezTo>
                  <a:cubicBezTo>
                    <a:pt x="375391" y="201805"/>
                    <a:pt x="372602" y="207385"/>
                    <a:pt x="371672" y="213895"/>
                  </a:cubicBezTo>
                  <a:cubicBezTo>
                    <a:pt x="367022" y="237144"/>
                    <a:pt x="376322" y="259464"/>
                    <a:pt x="384691" y="276203"/>
                  </a:cubicBezTo>
                  <a:cubicBezTo>
                    <a:pt x="388411" y="284573"/>
                    <a:pt x="393061" y="292013"/>
                    <a:pt x="396781" y="299453"/>
                  </a:cubicBezTo>
                  <a:cubicBezTo>
                    <a:pt x="402361" y="308752"/>
                    <a:pt x="407941" y="318982"/>
                    <a:pt x="412590" y="329212"/>
                  </a:cubicBezTo>
                  <a:cubicBezTo>
                    <a:pt x="416311" y="337582"/>
                    <a:pt x="418171" y="344092"/>
                    <a:pt x="419100" y="350601"/>
                  </a:cubicBezTo>
                  <a:cubicBezTo>
                    <a:pt x="419100" y="353391"/>
                    <a:pt x="419100" y="356181"/>
                    <a:pt x="419100" y="358041"/>
                  </a:cubicBezTo>
                  <a:cubicBezTo>
                    <a:pt x="419100" y="359901"/>
                    <a:pt x="418171" y="360831"/>
                    <a:pt x="418171" y="361761"/>
                  </a:cubicBezTo>
                  <a:cubicBezTo>
                    <a:pt x="418171" y="362691"/>
                    <a:pt x="417240" y="363621"/>
                    <a:pt x="416311" y="364551"/>
                  </a:cubicBezTo>
                  <a:cubicBezTo>
                    <a:pt x="415381" y="365481"/>
                    <a:pt x="415381" y="366411"/>
                    <a:pt x="414451" y="366411"/>
                  </a:cubicBezTo>
                  <a:cubicBezTo>
                    <a:pt x="413521" y="367341"/>
                    <a:pt x="412590" y="368271"/>
                    <a:pt x="410731" y="368271"/>
                  </a:cubicBezTo>
                  <a:cubicBezTo>
                    <a:pt x="407941" y="369201"/>
                    <a:pt x="406081" y="370131"/>
                    <a:pt x="402361" y="370131"/>
                  </a:cubicBezTo>
                  <a:cubicBezTo>
                    <a:pt x="399571" y="370131"/>
                    <a:pt x="396781" y="371061"/>
                    <a:pt x="393061" y="371061"/>
                  </a:cubicBezTo>
                  <a:cubicBezTo>
                    <a:pt x="388411" y="371061"/>
                    <a:pt x="382832" y="371061"/>
                    <a:pt x="375391" y="370131"/>
                  </a:cubicBezTo>
                  <a:cubicBezTo>
                    <a:pt x="362372" y="368271"/>
                    <a:pt x="349352" y="365481"/>
                    <a:pt x="338192" y="363621"/>
                  </a:cubicBezTo>
                  <a:lnTo>
                    <a:pt x="334473" y="362691"/>
                  </a:lnTo>
                  <a:cubicBezTo>
                    <a:pt x="327963" y="361761"/>
                    <a:pt x="321453" y="359901"/>
                    <a:pt x="314943" y="358971"/>
                  </a:cubicBezTo>
                  <a:cubicBezTo>
                    <a:pt x="310293" y="358041"/>
                    <a:pt x="304713" y="357111"/>
                    <a:pt x="300063" y="357111"/>
                  </a:cubicBezTo>
                  <a:lnTo>
                    <a:pt x="299134" y="357111"/>
                  </a:lnTo>
                  <a:lnTo>
                    <a:pt x="297274" y="357111"/>
                  </a:lnTo>
                  <a:lnTo>
                    <a:pt x="293553" y="356181"/>
                  </a:lnTo>
                  <a:cubicBezTo>
                    <a:pt x="290764" y="355251"/>
                    <a:pt x="287044" y="355251"/>
                    <a:pt x="284254" y="355251"/>
                  </a:cubicBezTo>
                  <a:cubicBezTo>
                    <a:pt x="283324" y="355251"/>
                    <a:pt x="281464" y="355251"/>
                    <a:pt x="280534" y="355251"/>
                  </a:cubicBezTo>
                  <a:cubicBezTo>
                    <a:pt x="278674" y="355251"/>
                    <a:pt x="275884" y="356181"/>
                    <a:pt x="274024" y="358041"/>
                  </a:cubicBezTo>
                  <a:cubicBezTo>
                    <a:pt x="271234" y="359901"/>
                    <a:pt x="269374" y="361761"/>
                    <a:pt x="267514" y="364551"/>
                  </a:cubicBezTo>
                  <a:cubicBezTo>
                    <a:pt x="258214" y="375711"/>
                    <a:pt x="249844" y="385011"/>
                    <a:pt x="241475" y="393380"/>
                  </a:cubicBezTo>
                  <a:cubicBezTo>
                    <a:pt x="226595" y="409190"/>
                    <a:pt x="213576" y="421280"/>
                    <a:pt x="201486" y="430579"/>
                  </a:cubicBezTo>
                  <a:cubicBezTo>
                    <a:pt x="193116" y="437089"/>
                    <a:pt x="185676" y="441739"/>
                    <a:pt x="178237" y="444529"/>
                  </a:cubicBezTo>
                  <a:cubicBezTo>
                    <a:pt x="174517" y="446389"/>
                    <a:pt x="170796" y="447319"/>
                    <a:pt x="167077" y="447319"/>
                  </a:cubicBezTo>
                  <a:cubicBezTo>
                    <a:pt x="166146" y="447319"/>
                    <a:pt x="165217" y="447319"/>
                    <a:pt x="164287" y="447319"/>
                  </a:cubicBezTo>
                  <a:cubicBezTo>
                    <a:pt x="163357" y="447319"/>
                    <a:pt x="162427" y="447319"/>
                    <a:pt x="161497" y="447319"/>
                  </a:cubicBezTo>
                  <a:cubicBezTo>
                    <a:pt x="160567" y="447319"/>
                    <a:pt x="158707" y="446389"/>
                    <a:pt x="157777" y="446389"/>
                  </a:cubicBezTo>
                  <a:cubicBezTo>
                    <a:pt x="156847" y="445459"/>
                    <a:pt x="155917" y="445459"/>
                    <a:pt x="154987" y="444529"/>
                  </a:cubicBezTo>
                  <a:cubicBezTo>
                    <a:pt x="154057" y="443599"/>
                    <a:pt x="153127" y="442669"/>
                    <a:pt x="152197" y="441739"/>
                  </a:cubicBezTo>
                  <a:cubicBezTo>
                    <a:pt x="150337" y="438949"/>
                    <a:pt x="149407" y="436159"/>
                    <a:pt x="147547" y="432439"/>
                  </a:cubicBezTo>
                  <a:cubicBezTo>
                    <a:pt x="145687" y="426860"/>
                    <a:pt x="143827" y="420350"/>
                    <a:pt x="142897" y="413840"/>
                  </a:cubicBezTo>
                  <a:cubicBezTo>
                    <a:pt x="141967" y="403610"/>
                    <a:pt x="141967" y="392450"/>
                    <a:pt x="141967" y="381291"/>
                  </a:cubicBezTo>
                  <a:cubicBezTo>
                    <a:pt x="141967" y="373851"/>
                    <a:pt x="141967" y="364551"/>
                    <a:pt x="141038" y="355251"/>
                  </a:cubicBezTo>
                  <a:cubicBezTo>
                    <a:pt x="140107" y="344092"/>
                    <a:pt x="138247" y="334792"/>
                    <a:pt x="135457" y="326422"/>
                  </a:cubicBezTo>
                  <a:cubicBezTo>
                    <a:pt x="131738" y="318052"/>
                    <a:pt x="127088" y="309682"/>
                    <a:pt x="119648" y="302243"/>
                  </a:cubicBezTo>
                  <a:cubicBezTo>
                    <a:pt x="113138" y="294803"/>
                    <a:pt x="104768" y="289223"/>
                    <a:pt x="98258" y="285503"/>
                  </a:cubicBezTo>
                  <a:cubicBezTo>
                    <a:pt x="90819" y="280853"/>
                    <a:pt x="82449" y="276203"/>
                    <a:pt x="75009" y="272483"/>
                  </a:cubicBezTo>
                  <a:lnTo>
                    <a:pt x="74079" y="272483"/>
                  </a:lnTo>
                  <a:lnTo>
                    <a:pt x="70359" y="270623"/>
                  </a:lnTo>
                  <a:cubicBezTo>
                    <a:pt x="57340" y="263184"/>
                    <a:pt x="43390" y="255744"/>
                    <a:pt x="31300" y="247374"/>
                  </a:cubicBezTo>
                  <a:cubicBezTo>
                    <a:pt x="26650" y="243654"/>
                    <a:pt x="22930" y="240864"/>
                    <a:pt x="20141" y="237144"/>
                  </a:cubicBezTo>
                  <a:cubicBezTo>
                    <a:pt x="19210" y="235284"/>
                    <a:pt x="17350" y="233424"/>
                    <a:pt x="17350" y="231564"/>
                  </a:cubicBezTo>
                  <a:cubicBezTo>
                    <a:pt x="17350" y="230634"/>
                    <a:pt x="16420" y="228774"/>
                    <a:pt x="16420" y="227844"/>
                  </a:cubicBezTo>
                  <a:cubicBezTo>
                    <a:pt x="16420" y="226914"/>
                    <a:pt x="16420" y="225984"/>
                    <a:pt x="16420" y="225055"/>
                  </a:cubicBezTo>
                  <a:cubicBezTo>
                    <a:pt x="16420" y="224124"/>
                    <a:pt x="17350" y="223195"/>
                    <a:pt x="17350" y="222265"/>
                  </a:cubicBezTo>
                  <a:cubicBezTo>
                    <a:pt x="18280" y="220405"/>
                    <a:pt x="19210" y="219475"/>
                    <a:pt x="20141" y="217615"/>
                  </a:cubicBezTo>
                  <a:cubicBezTo>
                    <a:pt x="22000" y="214825"/>
                    <a:pt x="24790" y="212965"/>
                    <a:pt x="27580" y="210175"/>
                  </a:cubicBezTo>
                  <a:cubicBezTo>
                    <a:pt x="35020" y="204595"/>
                    <a:pt x="43390" y="199945"/>
                    <a:pt x="53619" y="195295"/>
                  </a:cubicBezTo>
                  <a:cubicBezTo>
                    <a:pt x="56409" y="193435"/>
                    <a:pt x="57340" y="193435"/>
                    <a:pt x="58269" y="192505"/>
                  </a:cubicBezTo>
                  <a:cubicBezTo>
                    <a:pt x="57340" y="193435"/>
                    <a:pt x="57340" y="193435"/>
                    <a:pt x="57340" y="193435"/>
                  </a:cubicBezTo>
                  <a:cubicBezTo>
                    <a:pt x="57340" y="192505"/>
                    <a:pt x="57340" y="192505"/>
                    <a:pt x="58269" y="192505"/>
                  </a:cubicBezTo>
                  <a:cubicBezTo>
                    <a:pt x="57340" y="192505"/>
                    <a:pt x="57340" y="192505"/>
                    <a:pt x="58269" y="192505"/>
                  </a:cubicBezTo>
                  <a:cubicBezTo>
                    <a:pt x="57340" y="192505"/>
                    <a:pt x="57340" y="192505"/>
                    <a:pt x="58269" y="192505"/>
                  </a:cubicBezTo>
                  <a:cubicBezTo>
                    <a:pt x="57340" y="192505"/>
                    <a:pt x="57340" y="192505"/>
                    <a:pt x="58269" y="192505"/>
                  </a:cubicBezTo>
                  <a:cubicBezTo>
                    <a:pt x="57340" y="192505"/>
                    <a:pt x="57340" y="192505"/>
                    <a:pt x="58269" y="192505"/>
                  </a:cubicBezTo>
                  <a:cubicBezTo>
                    <a:pt x="58269" y="192505"/>
                    <a:pt x="58269" y="192505"/>
                    <a:pt x="58269" y="192505"/>
                  </a:cubicBezTo>
                  <a:cubicBezTo>
                    <a:pt x="58269" y="192505"/>
                    <a:pt x="58269" y="192505"/>
                    <a:pt x="58269" y="192505"/>
                  </a:cubicBezTo>
                  <a:lnTo>
                    <a:pt x="58269" y="192505"/>
                  </a:lnTo>
                  <a:close/>
                  <a:moveTo>
                    <a:pt x="343772" y="89278"/>
                  </a:moveTo>
                  <a:cubicBezTo>
                    <a:pt x="343772" y="89278"/>
                    <a:pt x="342842" y="89278"/>
                    <a:pt x="342842" y="89278"/>
                  </a:cubicBezTo>
                  <a:cubicBezTo>
                    <a:pt x="342842" y="89278"/>
                    <a:pt x="343772" y="89278"/>
                    <a:pt x="343772" y="89278"/>
                  </a:cubicBezTo>
                  <a:lnTo>
                    <a:pt x="343772" y="89278"/>
                  </a:lnTo>
                  <a:close/>
                  <a:moveTo>
                    <a:pt x="130807" y="125547"/>
                  </a:moveTo>
                  <a:cubicBezTo>
                    <a:pt x="130807" y="125547"/>
                    <a:pt x="130807" y="126477"/>
                    <a:pt x="130807" y="126477"/>
                  </a:cubicBezTo>
                  <a:cubicBezTo>
                    <a:pt x="129878" y="126477"/>
                    <a:pt x="129878" y="125547"/>
                    <a:pt x="130807" y="125547"/>
                  </a:cubicBezTo>
                  <a:lnTo>
                    <a:pt x="130807" y="125547"/>
                  </a:lnTo>
                  <a:close/>
                  <a:moveTo>
                    <a:pt x="388411" y="218545"/>
                  </a:moveTo>
                  <a:cubicBezTo>
                    <a:pt x="388411" y="218545"/>
                    <a:pt x="388411" y="218545"/>
                    <a:pt x="388411" y="218545"/>
                  </a:cubicBezTo>
                  <a:cubicBezTo>
                    <a:pt x="388411" y="218545"/>
                    <a:pt x="388411" y="218545"/>
                    <a:pt x="388411" y="218545"/>
                  </a:cubicBezTo>
                  <a:lnTo>
                    <a:pt x="388411" y="218545"/>
                  </a:lnTo>
                  <a:close/>
                  <a:moveTo>
                    <a:pt x="100118" y="308752"/>
                  </a:moveTo>
                  <a:cubicBezTo>
                    <a:pt x="100118" y="308752"/>
                    <a:pt x="100118" y="308752"/>
                    <a:pt x="100118" y="308752"/>
                  </a:cubicBezTo>
                  <a:cubicBezTo>
                    <a:pt x="100118" y="308752"/>
                    <a:pt x="100118" y="308752"/>
                    <a:pt x="100118" y="308752"/>
                  </a:cubicBezTo>
                  <a:lnTo>
                    <a:pt x="100118" y="308752"/>
                  </a:lnTo>
                  <a:close/>
                  <a:moveTo>
                    <a:pt x="300993" y="369201"/>
                  </a:moveTo>
                  <a:cubicBezTo>
                    <a:pt x="300993" y="369201"/>
                    <a:pt x="300993" y="369201"/>
                    <a:pt x="300993" y="369201"/>
                  </a:cubicBezTo>
                  <a:cubicBezTo>
                    <a:pt x="300993" y="369201"/>
                    <a:pt x="300993" y="369201"/>
                    <a:pt x="300993" y="369201"/>
                  </a:cubicBezTo>
                  <a:lnTo>
                    <a:pt x="300993" y="369201"/>
                  </a:ln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023F9A8-C56A-917F-76AD-9F2283DB695F}"/>
                </a:ext>
              </a:extLst>
            </p:cNvPr>
            <p:cNvSpPr/>
            <p:nvPr/>
          </p:nvSpPr>
          <p:spPr>
            <a:xfrm>
              <a:off x="8664596" y="1038028"/>
              <a:ext cx="402679" cy="427789"/>
            </a:xfrm>
            <a:custGeom>
              <a:avLst/>
              <a:gdLst>
                <a:gd name="connsiteX0" fmla="*/ 162746 w 402679"/>
                <a:gd name="connsiteY0" fmla="*/ 2790 h 427789"/>
                <a:gd name="connsiteX1" fmla="*/ 161816 w 402679"/>
                <a:gd name="connsiteY1" fmla="*/ 2790 h 427789"/>
                <a:gd name="connsiteX2" fmla="*/ 159956 w 402679"/>
                <a:gd name="connsiteY2" fmla="*/ 3720 h 427789"/>
                <a:gd name="connsiteX3" fmla="*/ 157166 w 402679"/>
                <a:gd name="connsiteY3" fmla="*/ 5580 h 427789"/>
                <a:gd name="connsiteX4" fmla="*/ 153446 w 402679"/>
                <a:gd name="connsiteY4" fmla="*/ 9300 h 427789"/>
                <a:gd name="connsiteX5" fmla="*/ 146936 w 402679"/>
                <a:gd name="connsiteY5" fmla="*/ 20459 h 427789"/>
                <a:gd name="connsiteX6" fmla="*/ 139497 w 402679"/>
                <a:gd name="connsiteY6" fmla="*/ 52079 h 427789"/>
                <a:gd name="connsiteX7" fmla="*/ 137637 w 402679"/>
                <a:gd name="connsiteY7" fmla="*/ 65098 h 427789"/>
                <a:gd name="connsiteX8" fmla="*/ 137637 w 402679"/>
                <a:gd name="connsiteY8" fmla="*/ 66028 h 427789"/>
                <a:gd name="connsiteX9" fmla="*/ 133916 w 402679"/>
                <a:gd name="connsiteY9" fmla="*/ 93928 h 427789"/>
                <a:gd name="connsiteX10" fmla="*/ 118107 w 402679"/>
                <a:gd name="connsiteY10" fmla="*/ 131127 h 427789"/>
                <a:gd name="connsiteX11" fmla="*/ 80908 w 402679"/>
                <a:gd name="connsiteY11" fmla="*/ 159956 h 427789"/>
                <a:gd name="connsiteX12" fmla="*/ 53939 w 402679"/>
                <a:gd name="connsiteY12" fmla="*/ 171116 h 427789"/>
                <a:gd name="connsiteX13" fmla="*/ 50218 w 402679"/>
                <a:gd name="connsiteY13" fmla="*/ 172046 h 427789"/>
                <a:gd name="connsiteX14" fmla="*/ 39989 w 402679"/>
                <a:gd name="connsiteY14" fmla="*/ 175766 h 427789"/>
                <a:gd name="connsiteX15" fmla="*/ 39059 w 402679"/>
                <a:gd name="connsiteY15" fmla="*/ 175766 h 427789"/>
                <a:gd name="connsiteX16" fmla="*/ 39059 w 402679"/>
                <a:gd name="connsiteY16" fmla="*/ 175766 h 427789"/>
                <a:gd name="connsiteX17" fmla="*/ 11160 w 402679"/>
                <a:gd name="connsiteY17" fmla="*/ 190645 h 427789"/>
                <a:gd name="connsiteX18" fmla="*/ 3720 w 402679"/>
                <a:gd name="connsiteY18" fmla="*/ 198085 h 427789"/>
                <a:gd name="connsiteX19" fmla="*/ 930 w 402679"/>
                <a:gd name="connsiteY19" fmla="*/ 202735 h 427789"/>
                <a:gd name="connsiteX20" fmla="*/ 0 w 402679"/>
                <a:gd name="connsiteY20" fmla="*/ 205525 h 427789"/>
                <a:gd name="connsiteX21" fmla="*/ 0 w 402679"/>
                <a:gd name="connsiteY21" fmla="*/ 208315 h 427789"/>
                <a:gd name="connsiteX22" fmla="*/ 930 w 402679"/>
                <a:gd name="connsiteY22" fmla="*/ 212035 h 427789"/>
                <a:gd name="connsiteX23" fmla="*/ 3720 w 402679"/>
                <a:gd name="connsiteY23" fmla="*/ 217615 h 427789"/>
                <a:gd name="connsiteX24" fmla="*/ 14879 w 402679"/>
                <a:gd name="connsiteY24" fmla="*/ 227844 h 427789"/>
                <a:gd name="connsiteX25" fmla="*/ 53939 w 402679"/>
                <a:gd name="connsiteY25" fmla="*/ 251094 h 427789"/>
                <a:gd name="connsiteX26" fmla="*/ 57659 w 402679"/>
                <a:gd name="connsiteY26" fmla="*/ 252954 h 427789"/>
                <a:gd name="connsiteX27" fmla="*/ 58588 w 402679"/>
                <a:gd name="connsiteY27" fmla="*/ 252954 h 427789"/>
                <a:gd name="connsiteX28" fmla="*/ 81838 w 402679"/>
                <a:gd name="connsiteY28" fmla="*/ 265973 h 427789"/>
                <a:gd name="connsiteX29" fmla="*/ 103227 w 402679"/>
                <a:gd name="connsiteY29" fmla="*/ 282713 h 427789"/>
                <a:gd name="connsiteX30" fmla="*/ 119037 w 402679"/>
                <a:gd name="connsiteY30" fmla="*/ 306892 h 427789"/>
                <a:gd name="connsiteX31" fmla="*/ 124617 w 402679"/>
                <a:gd name="connsiteY31" fmla="*/ 335722 h 427789"/>
                <a:gd name="connsiteX32" fmla="*/ 125547 w 402679"/>
                <a:gd name="connsiteY32" fmla="*/ 361761 h 427789"/>
                <a:gd name="connsiteX33" fmla="*/ 126477 w 402679"/>
                <a:gd name="connsiteY33" fmla="*/ 394310 h 427789"/>
                <a:gd name="connsiteX34" fmla="*/ 131127 w 402679"/>
                <a:gd name="connsiteY34" fmla="*/ 412910 h 427789"/>
                <a:gd name="connsiteX35" fmla="*/ 135776 w 402679"/>
                <a:gd name="connsiteY35" fmla="*/ 422210 h 427789"/>
                <a:gd name="connsiteX36" fmla="*/ 138566 w 402679"/>
                <a:gd name="connsiteY36" fmla="*/ 425000 h 427789"/>
                <a:gd name="connsiteX37" fmla="*/ 141357 w 402679"/>
                <a:gd name="connsiteY37" fmla="*/ 426860 h 427789"/>
                <a:gd name="connsiteX38" fmla="*/ 145076 w 402679"/>
                <a:gd name="connsiteY38" fmla="*/ 427790 h 427789"/>
                <a:gd name="connsiteX39" fmla="*/ 147866 w 402679"/>
                <a:gd name="connsiteY39" fmla="*/ 427790 h 427789"/>
                <a:gd name="connsiteX40" fmla="*/ 150656 w 402679"/>
                <a:gd name="connsiteY40" fmla="*/ 427790 h 427789"/>
                <a:gd name="connsiteX41" fmla="*/ 161816 w 402679"/>
                <a:gd name="connsiteY41" fmla="*/ 425000 h 427789"/>
                <a:gd name="connsiteX42" fmla="*/ 185065 w 402679"/>
                <a:gd name="connsiteY42" fmla="*/ 411050 h 427789"/>
                <a:gd name="connsiteX43" fmla="*/ 225055 w 402679"/>
                <a:gd name="connsiteY43" fmla="*/ 373851 h 427789"/>
                <a:gd name="connsiteX44" fmla="*/ 251094 w 402679"/>
                <a:gd name="connsiteY44" fmla="*/ 345022 h 427789"/>
                <a:gd name="connsiteX45" fmla="*/ 257604 w 402679"/>
                <a:gd name="connsiteY45" fmla="*/ 338512 h 427789"/>
                <a:gd name="connsiteX46" fmla="*/ 264113 w 402679"/>
                <a:gd name="connsiteY46" fmla="*/ 335722 h 427789"/>
                <a:gd name="connsiteX47" fmla="*/ 267833 w 402679"/>
                <a:gd name="connsiteY47" fmla="*/ 335722 h 427789"/>
                <a:gd name="connsiteX48" fmla="*/ 277133 w 402679"/>
                <a:gd name="connsiteY48" fmla="*/ 336652 h 427789"/>
                <a:gd name="connsiteX49" fmla="*/ 280853 w 402679"/>
                <a:gd name="connsiteY49" fmla="*/ 337582 h 427789"/>
                <a:gd name="connsiteX50" fmla="*/ 282713 w 402679"/>
                <a:gd name="connsiteY50" fmla="*/ 337582 h 427789"/>
                <a:gd name="connsiteX51" fmla="*/ 283643 w 402679"/>
                <a:gd name="connsiteY51" fmla="*/ 337582 h 427789"/>
                <a:gd name="connsiteX52" fmla="*/ 298522 w 402679"/>
                <a:gd name="connsiteY52" fmla="*/ 339442 h 427789"/>
                <a:gd name="connsiteX53" fmla="*/ 318052 w 402679"/>
                <a:gd name="connsiteY53" fmla="*/ 343162 h 427789"/>
                <a:gd name="connsiteX54" fmla="*/ 321772 w 402679"/>
                <a:gd name="connsiteY54" fmla="*/ 344092 h 427789"/>
                <a:gd name="connsiteX55" fmla="*/ 358971 w 402679"/>
                <a:gd name="connsiteY55" fmla="*/ 350601 h 427789"/>
                <a:gd name="connsiteX56" fmla="*/ 376641 w 402679"/>
                <a:gd name="connsiteY56" fmla="*/ 351531 h 427789"/>
                <a:gd name="connsiteX57" fmla="*/ 385941 w 402679"/>
                <a:gd name="connsiteY57" fmla="*/ 350601 h 427789"/>
                <a:gd name="connsiteX58" fmla="*/ 394310 w 402679"/>
                <a:gd name="connsiteY58" fmla="*/ 348741 h 427789"/>
                <a:gd name="connsiteX59" fmla="*/ 398030 w 402679"/>
                <a:gd name="connsiteY59" fmla="*/ 346881 h 427789"/>
                <a:gd name="connsiteX60" fmla="*/ 399890 w 402679"/>
                <a:gd name="connsiteY60" fmla="*/ 345022 h 427789"/>
                <a:gd name="connsiteX61" fmla="*/ 401750 w 402679"/>
                <a:gd name="connsiteY61" fmla="*/ 342232 h 427789"/>
                <a:gd name="connsiteX62" fmla="*/ 402680 w 402679"/>
                <a:gd name="connsiteY62" fmla="*/ 338512 h 427789"/>
                <a:gd name="connsiteX63" fmla="*/ 402680 w 402679"/>
                <a:gd name="connsiteY63" fmla="*/ 331072 h 427789"/>
                <a:gd name="connsiteX64" fmla="*/ 396170 w 402679"/>
                <a:gd name="connsiteY64" fmla="*/ 309682 h 427789"/>
                <a:gd name="connsiteX65" fmla="*/ 380360 w 402679"/>
                <a:gd name="connsiteY65" fmla="*/ 279923 h 427789"/>
                <a:gd name="connsiteX66" fmla="*/ 368271 w 402679"/>
                <a:gd name="connsiteY66" fmla="*/ 256674 h 427789"/>
                <a:gd name="connsiteX67" fmla="*/ 355251 w 402679"/>
                <a:gd name="connsiteY67" fmla="*/ 194365 h 427789"/>
                <a:gd name="connsiteX68" fmla="*/ 361761 w 402679"/>
                <a:gd name="connsiteY68" fmla="*/ 176696 h 427789"/>
                <a:gd name="connsiteX69" fmla="*/ 372921 w 402679"/>
                <a:gd name="connsiteY69" fmla="*/ 157166 h 427789"/>
                <a:gd name="connsiteX70" fmla="*/ 376641 w 402679"/>
                <a:gd name="connsiteY70" fmla="*/ 151586 h 427789"/>
                <a:gd name="connsiteX71" fmla="*/ 395240 w 402679"/>
                <a:gd name="connsiteY71" fmla="*/ 117177 h 427789"/>
                <a:gd name="connsiteX72" fmla="*/ 400820 w 402679"/>
                <a:gd name="connsiteY72" fmla="*/ 100437 h 427789"/>
                <a:gd name="connsiteX73" fmla="*/ 400820 w 402679"/>
                <a:gd name="connsiteY73" fmla="*/ 93928 h 427789"/>
                <a:gd name="connsiteX74" fmla="*/ 399890 w 402679"/>
                <a:gd name="connsiteY74" fmla="*/ 89278 h 427789"/>
                <a:gd name="connsiteX75" fmla="*/ 398030 w 402679"/>
                <a:gd name="connsiteY75" fmla="*/ 86488 h 427789"/>
                <a:gd name="connsiteX76" fmla="*/ 396170 w 402679"/>
                <a:gd name="connsiteY76" fmla="*/ 84628 h 427789"/>
                <a:gd name="connsiteX77" fmla="*/ 393380 w 402679"/>
                <a:gd name="connsiteY77" fmla="*/ 82768 h 427789"/>
                <a:gd name="connsiteX78" fmla="*/ 385941 w 402679"/>
                <a:gd name="connsiteY78" fmla="*/ 80908 h 427789"/>
                <a:gd name="connsiteX79" fmla="*/ 375710 w 402679"/>
                <a:gd name="connsiteY79" fmla="*/ 79978 h 427789"/>
                <a:gd name="connsiteX80" fmla="*/ 353391 w 402679"/>
                <a:gd name="connsiteY80" fmla="*/ 81838 h 427789"/>
                <a:gd name="connsiteX81" fmla="*/ 343161 w 402679"/>
                <a:gd name="connsiteY81" fmla="*/ 83698 h 427789"/>
                <a:gd name="connsiteX82" fmla="*/ 341302 w 402679"/>
                <a:gd name="connsiteY82" fmla="*/ 83698 h 427789"/>
                <a:gd name="connsiteX83" fmla="*/ 332002 w 402679"/>
                <a:gd name="connsiteY83" fmla="*/ 84628 h 427789"/>
                <a:gd name="connsiteX84" fmla="*/ 331072 w 402679"/>
                <a:gd name="connsiteY84" fmla="*/ 84628 h 427789"/>
                <a:gd name="connsiteX85" fmla="*/ 321772 w 402679"/>
                <a:gd name="connsiteY85" fmla="*/ 85558 h 427789"/>
                <a:gd name="connsiteX86" fmla="*/ 308753 w 402679"/>
                <a:gd name="connsiteY86" fmla="*/ 85558 h 427789"/>
                <a:gd name="connsiteX87" fmla="*/ 307822 w 402679"/>
                <a:gd name="connsiteY87" fmla="*/ 85558 h 427789"/>
                <a:gd name="connsiteX88" fmla="*/ 252954 w 402679"/>
                <a:gd name="connsiteY88" fmla="*/ 74398 h 427789"/>
                <a:gd name="connsiteX89" fmla="*/ 211105 w 402679"/>
                <a:gd name="connsiteY89" fmla="*/ 39989 h 427789"/>
                <a:gd name="connsiteX90" fmla="*/ 206455 w 402679"/>
                <a:gd name="connsiteY90" fmla="*/ 34409 h 427789"/>
                <a:gd name="connsiteX91" fmla="*/ 178556 w 402679"/>
                <a:gd name="connsiteY91" fmla="*/ 5580 h 427789"/>
                <a:gd name="connsiteX92" fmla="*/ 170186 w 402679"/>
                <a:gd name="connsiteY92" fmla="*/ 930 h 427789"/>
                <a:gd name="connsiteX93" fmla="*/ 165536 w 402679"/>
                <a:gd name="connsiteY93" fmla="*/ 0 h 427789"/>
                <a:gd name="connsiteX94" fmla="*/ 162746 w 402679"/>
                <a:gd name="connsiteY94" fmla="*/ 2790 h 427789"/>
                <a:gd name="connsiteX95" fmla="*/ 162746 w 402679"/>
                <a:gd name="connsiteY95" fmla="*/ 2790 h 4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02679" h="427789">
                  <a:moveTo>
                    <a:pt x="162746" y="2790"/>
                  </a:moveTo>
                  <a:cubicBezTo>
                    <a:pt x="162746" y="2790"/>
                    <a:pt x="161816" y="2790"/>
                    <a:pt x="161816" y="2790"/>
                  </a:cubicBezTo>
                  <a:cubicBezTo>
                    <a:pt x="160886" y="2790"/>
                    <a:pt x="159956" y="2790"/>
                    <a:pt x="159956" y="3720"/>
                  </a:cubicBezTo>
                  <a:cubicBezTo>
                    <a:pt x="159026" y="4650"/>
                    <a:pt x="158096" y="4650"/>
                    <a:pt x="157166" y="5580"/>
                  </a:cubicBezTo>
                  <a:cubicBezTo>
                    <a:pt x="156236" y="6510"/>
                    <a:pt x="154376" y="7440"/>
                    <a:pt x="153446" y="9300"/>
                  </a:cubicBezTo>
                  <a:cubicBezTo>
                    <a:pt x="151586" y="12090"/>
                    <a:pt x="148796" y="15810"/>
                    <a:pt x="146936" y="20459"/>
                  </a:cubicBezTo>
                  <a:cubicBezTo>
                    <a:pt x="143216" y="28829"/>
                    <a:pt x="141357" y="39059"/>
                    <a:pt x="139497" y="52079"/>
                  </a:cubicBezTo>
                  <a:cubicBezTo>
                    <a:pt x="138566" y="56729"/>
                    <a:pt x="138566" y="60449"/>
                    <a:pt x="137637" y="65098"/>
                  </a:cubicBezTo>
                  <a:lnTo>
                    <a:pt x="137637" y="66028"/>
                  </a:lnTo>
                  <a:cubicBezTo>
                    <a:pt x="136707" y="75328"/>
                    <a:pt x="135776" y="84628"/>
                    <a:pt x="133916" y="93928"/>
                  </a:cubicBezTo>
                  <a:cubicBezTo>
                    <a:pt x="131127" y="108807"/>
                    <a:pt x="125547" y="120897"/>
                    <a:pt x="118107" y="131127"/>
                  </a:cubicBezTo>
                  <a:cubicBezTo>
                    <a:pt x="108807" y="142286"/>
                    <a:pt x="96717" y="152516"/>
                    <a:pt x="80908" y="159956"/>
                  </a:cubicBezTo>
                  <a:cubicBezTo>
                    <a:pt x="72538" y="164606"/>
                    <a:pt x="63238" y="167396"/>
                    <a:pt x="53939" y="171116"/>
                  </a:cubicBezTo>
                  <a:lnTo>
                    <a:pt x="50218" y="172046"/>
                  </a:lnTo>
                  <a:cubicBezTo>
                    <a:pt x="46499" y="172976"/>
                    <a:pt x="43709" y="174836"/>
                    <a:pt x="39989" y="175766"/>
                  </a:cubicBezTo>
                  <a:lnTo>
                    <a:pt x="39059" y="175766"/>
                  </a:lnTo>
                  <a:lnTo>
                    <a:pt x="39059" y="175766"/>
                  </a:lnTo>
                  <a:cubicBezTo>
                    <a:pt x="27899" y="180416"/>
                    <a:pt x="18600" y="185065"/>
                    <a:pt x="11160" y="190645"/>
                  </a:cubicBezTo>
                  <a:cubicBezTo>
                    <a:pt x="8369" y="193435"/>
                    <a:pt x="5580" y="195295"/>
                    <a:pt x="3720" y="198085"/>
                  </a:cubicBezTo>
                  <a:cubicBezTo>
                    <a:pt x="2790" y="199945"/>
                    <a:pt x="1860" y="200875"/>
                    <a:pt x="930" y="202735"/>
                  </a:cubicBezTo>
                  <a:cubicBezTo>
                    <a:pt x="930" y="203665"/>
                    <a:pt x="0" y="204595"/>
                    <a:pt x="0" y="205525"/>
                  </a:cubicBezTo>
                  <a:cubicBezTo>
                    <a:pt x="0" y="206455"/>
                    <a:pt x="0" y="207385"/>
                    <a:pt x="0" y="208315"/>
                  </a:cubicBezTo>
                  <a:cubicBezTo>
                    <a:pt x="0" y="209245"/>
                    <a:pt x="930" y="211105"/>
                    <a:pt x="930" y="212035"/>
                  </a:cubicBezTo>
                  <a:cubicBezTo>
                    <a:pt x="1860" y="213895"/>
                    <a:pt x="2790" y="215755"/>
                    <a:pt x="3720" y="217615"/>
                  </a:cubicBezTo>
                  <a:cubicBezTo>
                    <a:pt x="6510" y="221335"/>
                    <a:pt x="10230" y="224124"/>
                    <a:pt x="14879" y="227844"/>
                  </a:cubicBezTo>
                  <a:cubicBezTo>
                    <a:pt x="26969" y="237144"/>
                    <a:pt x="40919" y="244584"/>
                    <a:pt x="53939" y="251094"/>
                  </a:cubicBezTo>
                  <a:lnTo>
                    <a:pt x="57659" y="252954"/>
                  </a:lnTo>
                  <a:lnTo>
                    <a:pt x="58588" y="252954"/>
                  </a:lnTo>
                  <a:cubicBezTo>
                    <a:pt x="66028" y="256674"/>
                    <a:pt x="74398" y="261324"/>
                    <a:pt x="81838" y="265973"/>
                  </a:cubicBezTo>
                  <a:cubicBezTo>
                    <a:pt x="88348" y="270623"/>
                    <a:pt x="96717" y="276203"/>
                    <a:pt x="103227" y="282713"/>
                  </a:cubicBezTo>
                  <a:cubicBezTo>
                    <a:pt x="110667" y="290153"/>
                    <a:pt x="115317" y="297593"/>
                    <a:pt x="119037" y="306892"/>
                  </a:cubicBezTo>
                  <a:cubicBezTo>
                    <a:pt x="121827" y="315262"/>
                    <a:pt x="123687" y="323632"/>
                    <a:pt x="124617" y="335722"/>
                  </a:cubicBezTo>
                  <a:cubicBezTo>
                    <a:pt x="125547" y="345022"/>
                    <a:pt x="125547" y="354321"/>
                    <a:pt x="125547" y="361761"/>
                  </a:cubicBezTo>
                  <a:cubicBezTo>
                    <a:pt x="125547" y="371991"/>
                    <a:pt x="125547" y="383151"/>
                    <a:pt x="126477" y="394310"/>
                  </a:cubicBezTo>
                  <a:cubicBezTo>
                    <a:pt x="127407" y="401750"/>
                    <a:pt x="129266" y="407330"/>
                    <a:pt x="131127" y="412910"/>
                  </a:cubicBezTo>
                  <a:cubicBezTo>
                    <a:pt x="132987" y="416630"/>
                    <a:pt x="133916" y="419420"/>
                    <a:pt x="135776" y="422210"/>
                  </a:cubicBezTo>
                  <a:cubicBezTo>
                    <a:pt x="136707" y="423140"/>
                    <a:pt x="137637" y="424070"/>
                    <a:pt x="138566" y="425000"/>
                  </a:cubicBezTo>
                  <a:cubicBezTo>
                    <a:pt x="139497" y="425930"/>
                    <a:pt x="140426" y="425930"/>
                    <a:pt x="141357" y="426860"/>
                  </a:cubicBezTo>
                  <a:cubicBezTo>
                    <a:pt x="142286" y="426860"/>
                    <a:pt x="144146" y="427790"/>
                    <a:pt x="145076" y="427790"/>
                  </a:cubicBezTo>
                  <a:cubicBezTo>
                    <a:pt x="146007" y="427790"/>
                    <a:pt x="146936" y="427790"/>
                    <a:pt x="147866" y="427790"/>
                  </a:cubicBezTo>
                  <a:cubicBezTo>
                    <a:pt x="148796" y="427790"/>
                    <a:pt x="149726" y="427790"/>
                    <a:pt x="150656" y="427790"/>
                  </a:cubicBezTo>
                  <a:cubicBezTo>
                    <a:pt x="154376" y="426860"/>
                    <a:pt x="157166" y="425930"/>
                    <a:pt x="161816" y="425000"/>
                  </a:cubicBezTo>
                  <a:cubicBezTo>
                    <a:pt x="169256" y="421280"/>
                    <a:pt x="176696" y="417560"/>
                    <a:pt x="185065" y="411050"/>
                  </a:cubicBezTo>
                  <a:cubicBezTo>
                    <a:pt x="198085" y="400820"/>
                    <a:pt x="210175" y="389660"/>
                    <a:pt x="225055" y="373851"/>
                  </a:cubicBezTo>
                  <a:cubicBezTo>
                    <a:pt x="233424" y="365481"/>
                    <a:pt x="241794" y="355251"/>
                    <a:pt x="251094" y="345022"/>
                  </a:cubicBezTo>
                  <a:cubicBezTo>
                    <a:pt x="252954" y="343162"/>
                    <a:pt x="254813" y="340372"/>
                    <a:pt x="257604" y="338512"/>
                  </a:cubicBezTo>
                  <a:cubicBezTo>
                    <a:pt x="259463" y="337582"/>
                    <a:pt x="262254" y="336652"/>
                    <a:pt x="264113" y="335722"/>
                  </a:cubicBezTo>
                  <a:cubicBezTo>
                    <a:pt x="265043" y="335722"/>
                    <a:pt x="266904" y="335722"/>
                    <a:pt x="267833" y="335722"/>
                  </a:cubicBezTo>
                  <a:cubicBezTo>
                    <a:pt x="270623" y="335722"/>
                    <a:pt x="274343" y="336652"/>
                    <a:pt x="277133" y="336652"/>
                  </a:cubicBezTo>
                  <a:lnTo>
                    <a:pt x="280853" y="337582"/>
                  </a:lnTo>
                  <a:lnTo>
                    <a:pt x="282713" y="337582"/>
                  </a:lnTo>
                  <a:lnTo>
                    <a:pt x="283643" y="337582"/>
                  </a:lnTo>
                  <a:cubicBezTo>
                    <a:pt x="288293" y="338512"/>
                    <a:pt x="293873" y="338512"/>
                    <a:pt x="298522" y="339442"/>
                  </a:cubicBezTo>
                  <a:cubicBezTo>
                    <a:pt x="305032" y="340372"/>
                    <a:pt x="311542" y="342232"/>
                    <a:pt x="318052" y="343162"/>
                  </a:cubicBezTo>
                  <a:lnTo>
                    <a:pt x="321772" y="344092"/>
                  </a:lnTo>
                  <a:cubicBezTo>
                    <a:pt x="332932" y="345952"/>
                    <a:pt x="345952" y="348741"/>
                    <a:pt x="358971" y="350601"/>
                  </a:cubicBezTo>
                  <a:cubicBezTo>
                    <a:pt x="366411" y="351531"/>
                    <a:pt x="371061" y="351531"/>
                    <a:pt x="376641" y="351531"/>
                  </a:cubicBezTo>
                  <a:cubicBezTo>
                    <a:pt x="380360" y="351531"/>
                    <a:pt x="383151" y="351531"/>
                    <a:pt x="385941" y="350601"/>
                  </a:cubicBezTo>
                  <a:cubicBezTo>
                    <a:pt x="388730" y="349671"/>
                    <a:pt x="391520" y="349671"/>
                    <a:pt x="394310" y="348741"/>
                  </a:cubicBezTo>
                  <a:cubicBezTo>
                    <a:pt x="395240" y="347811"/>
                    <a:pt x="397100" y="347811"/>
                    <a:pt x="398030" y="346881"/>
                  </a:cubicBezTo>
                  <a:cubicBezTo>
                    <a:pt x="398960" y="345952"/>
                    <a:pt x="399890" y="345952"/>
                    <a:pt x="399890" y="345022"/>
                  </a:cubicBezTo>
                  <a:cubicBezTo>
                    <a:pt x="400820" y="344092"/>
                    <a:pt x="400820" y="343162"/>
                    <a:pt x="401750" y="342232"/>
                  </a:cubicBezTo>
                  <a:cubicBezTo>
                    <a:pt x="401750" y="341302"/>
                    <a:pt x="402680" y="339442"/>
                    <a:pt x="402680" y="338512"/>
                  </a:cubicBezTo>
                  <a:cubicBezTo>
                    <a:pt x="402680" y="336652"/>
                    <a:pt x="402680" y="333862"/>
                    <a:pt x="402680" y="331072"/>
                  </a:cubicBezTo>
                  <a:cubicBezTo>
                    <a:pt x="401750" y="324562"/>
                    <a:pt x="399890" y="318052"/>
                    <a:pt x="396170" y="309682"/>
                  </a:cubicBezTo>
                  <a:cubicBezTo>
                    <a:pt x="391520" y="299453"/>
                    <a:pt x="385941" y="289223"/>
                    <a:pt x="380360" y="279923"/>
                  </a:cubicBezTo>
                  <a:cubicBezTo>
                    <a:pt x="376641" y="272483"/>
                    <a:pt x="371991" y="265044"/>
                    <a:pt x="368271" y="256674"/>
                  </a:cubicBezTo>
                  <a:cubicBezTo>
                    <a:pt x="359901" y="239934"/>
                    <a:pt x="351531" y="218545"/>
                    <a:pt x="355251" y="194365"/>
                  </a:cubicBezTo>
                  <a:cubicBezTo>
                    <a:pt x="356181" y="187855"/>
                    <a:pt x="358971" y="182276"/>
                    <a:pt x="361761" y="176696"/>
                  </a:cubicBezTo>
                  <a:cubicBezTo>
                    <a:pt x="365481" y="170186"/>
                    <a:pt x="369201" y="163676"/>
                    <a:pt x="372921" y="157166"/>
                  </a:cubicBezTo>
                  <a:lnTo>
                    <a:pt x="376641" y="151586"/>
                  </a:lnTo>
                  <a:cubicBezTo>
                    <a:pt x="383151" y="141357"/>
                    <a:pt x="389660" y="129267"/>
                    <a:pt x="395240" y="117177"/>
                  </a:cubicBezTo>
                  <a:cubicBezTo>
                    <a:pt x="398030" y="110667"/>
                    <a:pt x="399890" y="106017"/>
                    <a:pt x="400820" y="100437"/>
                  </a:cubicBezTo>
                  <a:cubicBezTo>
                    <a:pt x="400820" y="97648"/>
                    <a:pt x="400820" y="95788"/>
                    <a:pt x="400820" y="93928"/>
                  </a:cubicBezTo>
                  <a:cubicBezTo>
                    <a:pt x="400820" y="92068"/>
                    <a:pt x="399890" y="91138"/>
                    <a:pt x="399890" y="89278"/>
                  </a:cubicBezTo>
                  <a:cubicBezTo>
                    <a:pt x="399890" y="88348"/>
                    <a:pt x="398960" y="87418"/>
                    <a:pt x="398030" y="86488"/>
                  </a:cubicBezTo>
                  <a:cubicBezTo>
                    <a:pt x="397100" y="85558"/>
                    <a:pt x="397100" y="85558"/>
                    <a:pt x="396170" y="84628"/>
                  </a:cubicBezTo>
                  <a:cubicBezTo>
                    <a:pt x="395240" y="83698"/>
                    <a:pt x="394310" y="83698"/>
                    <a:pt x="393380" y="82768"/>
                  </a:cubicBezTo>
                  <a:cubicBezTo>
                    <a:pt x="391520" y="81838"/>
                    <a:pt x="388730" y="80908"/>
                    <a:pt x="385941" y="80908"/>
                  </a:cubicBezTo>
                  <a:cubicBezTo>
                    <a:pt x="383151" y="80908"/>
                    <a:pt x="379431" y="79978"/>
                    <a:pt x="375710" y="79978"/>
                  </a:cubicBezTo>
                  <a:cubicBezTo>
                    <a:pt x="367341" y="79978"/>
                    <a:pt x="359901" y="80908"/>
                    <a:pt x="353391" y="81838"/>
                  </a:cubicBezTo>
                  <a:cubicBezTo>
                    <a:pt x="349671" y="82768"/>
                    <a:pt x="345952" y="82768"/>
                    <a:pt x="343161" y="83698"/>
                  </a:cubicBezTo>
                  <a:lnTo>
                    <a:pt x="341302" y="83698"/>
                  </a:lnTo>
                  <a:cubicBezTo>
                    <a:pt x="338511" y="84628"/>
                    <a:pt x="334792" y="84628"/>
                    <a:pt x="332002" y="84628"/>
                  </a:cubicBezTo>
                  <a:lnTo>
                    <a:pt x="331072" y="84628"/>
                  </a:lnTo>
                  <a:cubicBezTo>
                    <a:pt x="328282" y="84628"/>
                    <a:pt x="324562" y="85558"/>
                    <a:pt x="321772" y="85558"/>
                  </a:cubicBezTo>
                  <a:cubicBezTo>
                    <a:pt x="317122" y="85558"/>
                    <a:pt x="313402" y="85558"/>
                    <a:pt x="308753" y="85558"/>
                  </a:cubicBezTo>
                  <a:lnTo>
                    <a:pt x="307822" y="85558"/>
                  </a:lnTo>
                  <a:cubicBezTo>
                    <a:pt x="285503" y="85558"/>
                    <a:pt x="267833" y="81838"/>
                    <a:pt x="252954" y="74398"/>
                  </a:cubicBezTo>
                  <a:cubicBezTo>
                    <a:pt x="239004" y="66958"/>
                    <a:pt x="225055" y="55799"/>
                    <a:pt x="211105" y="39989"/>
                  </a:cubicBezTo>
                  <a:lnTo>
                    <a:pt x="206455" y="34409"/>
                  </a:lnTo>
                  <a:cubicBezTo>
                    <a:pt x="198085" y="24179"/>
                    <a:pt x="188785" y="13950"/>
                    <a:pt x="178556" y="5580"/>
                  </a:cubicBezTo>
                  <a:cubicBezTo>
                    <a:pt x="175765" y="3720"/>
                    <a:pt x="172976" y="1860"/>
                    <a:pt x="170186" y="930"/>
                  </a:cubicBezTo>
                  <a:cubicBezTo>
                    <a:pt x="168326" y="0"/>
                    <a:pt x="167396" y="0"/>
                    <a:pt x="165536" y="0"/>
                  </a:cubicBezTo>
                  <a:cubicBezTo>
                    <a:pt x="163676" y="2790"/>
                    <a:pt x="163676" y="2790"/>
                    <a:pt x="162746" y="2790"/>
                  </a:cubicBezTo>
                  <a:lnTo>
                    <a:pt x="162746" y="2790"/>
                  </a:lnTo>
                  <a:close/>
                </a:path>
              </a:pathLst>
            </a:custGeom>
            <a:solidFill>
              <a:srgbClr val="FFB43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9855F2D-D0C3-4415-AF17-21E3948C8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884" y="1154577"/>
            <a:ext cx="5121084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7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8B60A0C-8031-1E05-CD89-8E021880C9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097848"/>
              <a:gd name="connsiteY0" fmla="*/ 0 h 4839138"/>
              <a:gd name="connsiteX1" fmla="*/ 12097849 w 12097848"/>
              <a:gd name="connsiteY1" fmla="*/ 0 h 4839138"/>
              <a:gd name="connsiteX2" fmla="*/ 12097849 w 12097848"/>
              <a:gd name="connsiteY2" fmla="*/ 4839139 h 4839138"/>
              <a:gd name="connsiteX3" fmla="*/ 0 w 12097848"/>
              <a:gd name="connsiteY3" fmla="*/ 4839139 h 48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7848" h="4839138">
                <a:moveTo>
                  <a:pt x="0" y="0"/>
                </a:moveTo>
                <a:lnTo>
                  <a:pt x="12097849" y="0"/>
                </a:lnTo>
                <a:lnTo>
                  <a:pt x="12097849" y="4839139"/>
                </a:lnTo>
                <a:lnTo>
                  <a:pt x="0" y="4839139"/>
                </a:lnTo>
                <a:close/>
              </a:path>
            </a:pathLst>
          </a:custGeom>
          <a:solidFill>
            <a:srgbClr val="FFFFCC"/>
          </a:solidFill>
          <a:ln w="1008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: Rounded Corners 80">
            <a:extLst>
              <a:ext uri="{FF2B5EF4-FFF2-40B4-BE49-F238E27FC236}">
                <a16:creationId xmlns:a16="http://schemas.microsoft.com/office/drawing/2014/main" id="{934940D0-A3EC-43E1-80AA-EC6301F92094}"/>
              </a:ext>
            </a:extLst>
          </p:cNvPr>
          <p:cNvSpPr/>
          <p:nvPr/>
        </p:nvSpPr>
        <p:spPr>
          <a:xfrm>
            <a:off x="5044665" y="162231"/>
            <a:ext cx="7013257" cy="3933924"/>
          </a:xfrm>
          <a:custGeom>
            <a:avLst/>
            <a:gdLst>
              <a:gd name="connsiteX0" fmla="*/ 0 w 7013257"/>
              <a:gd name="connsiteY0" fmla="*/ 412865 h 3933924"/>
              <a:gd name="connsiteX1" fmla="*/ 412865 w 7013257"/>
              <a:gd name="connsiteY1" fmla="*/ 0 h 3933924"/>
              <a:gd name="connsiteX2" fmla="*/ 6600392 w 7013257"/>
              <a:gd name="connsiteY2" fmla="*/ 0 h 3933924"/>
              <a:gd name="connsiteX3" fmla="*/ 7013257 w 7013257"/>
              <a:gd name="connsiteY3" fmla="*/ 412865 h 3933924"/>
              <a:gd name="connsiteX4" fmla="*/ 7013257 w 7013257"/>
              <a:gd name="connsiteY4" fmla="*/ 3521059 h 3933924"/>
              <a:gd name="connsiteX5" fmla="*/ 6600392 w 7013257"/>
              <a:gd name="connsiteY5" fmla="*/ 3933924 h 3933924"/>
              <a:gd name="connsiteX6" fmla="*/ 412865 w 7013257"/>
              <a:gd name="connsiteY6" fmla="*/ 3933924 h 3933924"/>
              <a:gd name="connsiteX7" fmla="*/ 0 w 7013257"/>
              <a:gd name="connsiteY7" fmla="*/ 3521059 h 3933924"/>
              <a:gd name="connsiteX8" fmla="*/ 0 w 7013257"/>
              <a:gd name="connsiteY8" fmla="*/ 412865 h 393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3257" h="3933924" fill="none" extrusionOk="0">
                <a:moveTo>
                  <a:pt x="0" y="412865"/>
                </a:moveTo>
                <a:cubicBezTo>
                  <a:pt x="985" y="211504"/>
                  <a:pt x="191490" y="11150"/>
                  <a:pt x="412865" y="0"/>
                </a:cubicBezTo>
                <a:cubicBezTo>
                  <a:pt x="3252158" y="72427"/>
                  <a:pt x="4923910" y="61419"/>
                  <a:pt x="6600392" y="0"/>
                </a:cubicBezTo>
                <a:cubicBezTo>
                  <a:pt x="6825677" y="-18822"/>
                  <a:pt x="6994895" y="179292"/>
                  <a:pt x="7013257" y="412865"/>
                </a:cubicBezTo>
                <a:cubicBezTo>
                  <a:pt x="7114133" y="839480"/>
                  <a:pt x="6905944" y="2645378"/>
                  <a:pt x="7013257" y="3521059"/>
                </a:cubicBezTo>
                <a:cubicBezTo>
                  <a:pt x="7016107" y="3734614"/>
                  <a:pt x="6817031" y="3921167"/>
                  <a:pt x="6600392" y="3933924"/>
                </a:cubicBezTo>
                <a:cubicBezTo>
                  <a:pt x="5507904" y="3963751"/>
                  <a:pt x="3017527" y="3854618"/>
                  <a:pt x="412865" y="3933924"/>
                </a:cubicBezTo>
                <a:cubicBezTo>
                  <a:pt x="187823" y="3933587"/>
                  <a:pt x="-11119" y="3751277"/>
                  <a:pt x="0" y="3521059"/>
                </a:cubicBezTo>
                <a:cubicBezTo>
                  <a:pt x="50037" y="2770794"/>
                  <a:pt x="770" y="1181365"/>
                  <a:pt x="0" y="412865"/>
                </a:cubicBezTo>
                <a:close/>
              </a:path>
              <a:path w="7013257" h="3933924" stroke="0" extrusionOk="0">
                <a:moveTo>
                  <a:pt x="0" y="412865"/>
                </a:moveTo>
                <a:cubicBezTo>
                  <a:pt x="6363" y="186580"/>
                  <a:pt x="188690" y="8009"/>
                  <a:pt x="412865" y="0"/>
                </a:cubicBezTo>
                <a:cubicBezTo>
                  <a:pt x="2113168" y="123000"/>
                  <a:pt x="3668156" y="-96860"/>
                  <a:pt x="6600392" y="0"/>
                </a:cubicBezTo>
                <a:cubicBezTo>
                  <a:pt x="6800396" y="-21351"/>
                  <a:pt x="7031706" y="147652"/>
                  <a:pt x="7013257" y="412865"/>
                </a:cubicBezTo>
                <a:cubicBezTo>
                  <a:pt x="7016430" y="906893"/>
                  <a:pt x="7107524" y="3129783"/>
                  <a:pt x="7013257" y="3521059"/>
                </a:cubicBezTo>
                <a:cubicBezTo>
                  <a:pt x="6971422" y="3764234"/>
                  <a:pt x="6784389" y="3926719"/>
                  <a:pt x="6600392" y="3933924"/>
                </a:cubicBezTo>
                <a:cubicBezTo>
                  <a:pt x="5069943" y="3773217"/>
                  <a:pt x="3490440" y="3973591"/>
                  <a:pt x="412865" y="3933924"/>
                </a:cubicBezTo>
                <a:cubicBezTo>
                  <a:pt x="174263" y="3931786"/>
                  <a:pt x="-4448" y="3747063"/>
                  <a:pt x="0" y="3521059"/>
                </a:cubicBezTo>
                <a:cubicBezTo>
                  <a:pt x="32216" y="2814602"/>
                  <a:pt x="57206" y="812335"/>
                  <a:pt x="0" y="412865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049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9BF94-BD2B-4755-88FD-3CD233720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244" y="451070"/>
            <a:ext cx="7443861" cy="774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B79226-98DF-4B68-B3FC-4D195DE70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53906">
            <a:off x="4644667" y="1211170"/>
            <a:ext cx="2426418" cy="6828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A3B929-B2ED-4929-A692-C5EA9DBA3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517" y="1983402"/>
            <a:ext cx="7230483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37F4162-0B23-D8D5-14A4-B6BC7A456E06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custGeom>
            <a:avLst/>
            <a:gdLst>
              <a:gd name="connsiteX0" fmla="*/ 0 w 11159725"/>
              <a:gd name="connsiteY0" fmla="*/ 0 h 4463890"/>
              <a:gd name="connsiteX1" fmla="*/ 11159725 w 11159725"/>
              <a:gd name="connsiteY1" fmla="*/ 0 h 4463890"/>
              <a:gd name="connsiteX2" fmla="*/ 11159725 w 11159725"/>
              <a:gd name="connsiteY2" fmla="*/ 4463891 h 4463890"/>
              <a:gd name="connsiteX3" fmla="*/ 0 w 11159725"/>
              <a:gd name="connsiteY3" fmla="*/ 4463891 h 446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9725" h="4463890">
                <a:moveTo>
                  <a:pt x="0" y="0"/>
                </a:moveTo>
                <a:lnTo>
                  <a:pt x="11159725" y="0"/>
                </a:lnTo>
                <a:lnTo>
                  <a:pt x="11159725" y="4463891"/>
                </a:lnTo>
                <a:lnTo>
                  <a:pt x="0" y="4463891"/>
                </a:lnTo>
                <a:close/>
              </a:path>
            </a:pathLst>
          </a:custGeom>
          <a:solidFill>
            <a:srgbClr val="99FF99"/>
          </a:solidFill>
          <a:ln w="93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aphic 12">
            <a:extLst>
              <a:ext uri="{FF2B5EF4-FFF2-40B4-BE49-F238E27FC236}">
                <a16:creationId xmlns:a16="http://schemas.microsoft.com/office/drawing/2014/main" id="{7AF28AA5-0615-C7B1-E539-5BE2D4900AFB}"/>
              </a:ext>
            </a:extLst>
          </p:cNvPr>
          <p:cNvGrpSpPr/>
          <p:nvPr/>
        </p:nvGrpSpPr>
        <p:grpSpPr>
          <a:xfrm>
            <a:off x="4925204" y="3384030"/>
            <a:ext cx="4923334" cy="3231852"/>
            <a:chOff x="3665215" y="980369"/>
            <a:chExt cx="4581821" cy="270934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ABAEABF-1D0D-2440-4EAF-BE3105B785F4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5930CF2-C337-8BAC-B456-54920CA3F7EC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EE4B98E9-65F3-0778-2FDA-65A619B56AB9}"/>
              </a:ext>
            </a:extLst>
          </p:cNvPr>
          <p:cNvSpPr/>
          <p:nvPr/>
        </p:nvSpPr>
        <p:spPr>
          <a:xfrm>
            <a:off x="9528185" y="242118"/>
            <a:ext cx="2207314" cy="1463569"/>
          </a:xfrm>
          <a:custGeom>
            <a:avLst/>
            <a:gdLst>
              <a:gd name="connsiteX0" fmla="*/ 1708326 w 1708325"/>
              <a:gd name="connsiteY0" fmla="*/ 1071334 h 1132712"/>
              <a:gd name="connsiteX1" fmla="*/ 1706466 w 1708325"/>
              <a:gd name="connsiteY1" fmla="*/ 1065754 h 1132712"/>
              <a:gd name="connsiteX2" fmla="*/ 1705537 w 1708325"/>
              <a:gd name="connsiteY2" fmla="*/ 1056454 h 1132712"/>
              <a:gd name="connsiteX3" fmla="*/ 1696237 w 1708325"/>
              <a:gd name="connsiteY3" fmla="*/ 1047154 h 1132712"/>
              <a:gd name="connsiteX4" fmla="*/ 1689726 w 1708325"/>
              <a:gd name="connsiteY4" fmla="*/ 1045294 h 1132712"/>
              <a:gd name="connsiteX5" fmla="*/ 1679497 w 1708325"/>
              <a:gd name="connsiteY5" fmla="*/ 1035065 h 1132712"/>
              <a:gd name="connsiteX6" fmla="*/ 1655318 w 1708325"/>
              <a:gd name="connsiteY6" fmla="*/ 1012745 h 1132712"/>
              <a:gd name="connsiteX7" fmla="*/ 1602308 w 1708325"/>
              <a:gd name="connsiteY7" fmla="*/ 973686 h 1132712"/>
              <a:gd name="connsiteX8" fmla="*/ 1490711 w 1708325"/>
              <a:gd name="connsiteY8" fmla="*/ 902078 h 1132712"/>
              <a:gd name="connsiteX9" fmla="*/ 1378184 w 1708325"/>
              <a:gd name="connsiteY9" fmla="*/ 832330 h 1132712"/>
              <a:gd name="connsiteX10" fmla="*/ 1323315 w 1708325"/>
              <a:gd name="connsiteY10" fmla="*/ 796060 h 1132712"/>
              <a:gd name="connsiteX11" fmla="*/ 1269377 w 1708325"/>
              <a:gd name="connsiteY11" fmla="*/ 758861 h 1132712"/>
              <a:gd name="connsiteX12" fmla="*/ 1265657 w 1708325"/>
              <a:gd name="connsiteY12" fmla="*/ 757001 h 1132712"/>
              <a:gd name="connsiteX13" fmla="*/ 1263797 w 1708325"/>
              <a:gd name="connsiteY13" fmla="*/ 754212 h 1132712"/>
              <a:gd name="connsiteX14" fmla="*/ 1253567 w 1708325"/>
              <a:gd name="connsiteY14" fmla="*/ 748632 h 1132712"/>
              <a:gd name="connsiteX15" fmla="*/ 1251707 w 1708325"/>
              <a:gd name="connsiteY15" fmla="*/ 748632 h 1132712"/>
              <a:gd name="connsiteX16" fmla="*/ 1242408 w 1708325"/>
              <a:gd name="connsiteY16" fmla="*/ 751422 h 1132712"/>
              <a:gd name="connsiteX17" fmla="*/ 1208929 w 1708325"/>
              <a:gd name="connsiteY17" fmla="*/ 778391 h 1132712"/>
              <a:gd name="connsiteX18" fmla="*/ 1174519 w 1708325"/>
              <a:gd name="connsiteY18" fmla="*/ 809080 h 1132712"/>
              <a:gd name="connsiteX19" fmla="*/ 1119651 w 1708325"/>
              <a:gd name="connsiteY19" fmla="*/ 855579 h 1132712"/>
              <a:gd name="connsiteX20" fmla="*/ 1064782 w 1708325"/>
              <a:gd name="connsiteY20" fmla="*/ 849069 h 1132712"/>
              <a:gd name="connsiteX21" fmla="*/ 1062921 w 1708325"/>
              <a:gd name="connsiteY21" fmla="*/ 847209 h 1132712"/>
              <a:gd name="connsiteX22" fmla="*/ 1052692 w 1708325"/>
              <a:gd name="connsiteY22" fmla="*/ 843489 h 1132712"/>
              <a:gd name="connsiteX23" fmla="*/ 1039672 w 1708325"/>
              <a:gd name="connsiteY23" fmla="*/ 849999 h 1132712"/>
              <a:gd name="connsiteX24" fmla="*/ 1008054 w 1708325"/>
              <a:gd name="connsiteY24" fmla="*/ 904868 h 1132712"/>
              <a:gd name="connsiteX25" fmla="*/ 981084 w 1708325"/>
              <a:gd name="connsiteY25" fmla="*/ 967176 h 1132712"/>
              <a:gd name="connsiteX26" fmla="*/ 942024 w 1708325"/>
              <a:gd name="connsiteY26" fmla="*/ 1091793 h 1132712"/>
              <a:gd name="connsiteX27" fmla="*/ 941095 w 1708325"/>
              <a:gd name="connsiteY27" fmla="*/ 1096443 h 1132712"/>
              <a:gd name="connsiteX28" fmla="*/ 942955 w 1708325"/>
              <a:gd name="connsiteY28" fmla="*/ 1105743 h 1132712"/>
              <a:gd name="connsiteX29" fmla="*/ 948535 w 1708325"/>
              <a:gd name="connsiteY29" fmla="*/ 1112253 h 1132712"/>
              <a:gd name="connsiteX30" fmla="*/ 947605 w 1708325"/>
              <a:gd name="connsiteY30" fmla="*/ 1120623 h 1132712"/>
              <a:gd name="connsiteX31" fmla="*/ 953185 w 1708325"/>
              <a:gd name="connsiteY31" fmla="*/ 1129922 h 1132712"/>
              <a:gd name="connsiteX32" fmla="*/ 964344 w 1708325"/>
              <a:gd name="connsiteY32" fmla="*/ 1132712 h 1132712"/>
              <a:gd name="connsiteX33" fmla="*/ 1005263 w 1708325"/>
              <a:gd name="connsiteY33" fmla="*/ 1131782 h 1132712"/>
              <a:gd name="connsiteX34" fmla="*/ 1003404 w 1708325"/>
              <a:gd name="connsiteY34" fmla="*/ 1131782 h 1132712"/>
              <a:gd name="connsiteX35" fmla="*/ 1327965 w 1708325"/>
              <a:gd name="connsiteY35" fmla="*/ 1127132 h 1132712"/>
              <a:gd name="connsiteX36" fmla="*/ 1491642 w 1708325"/>
              <a:gd name="connsiteY36" fmla="*/ 1118763 h 1132712"/>
              <a:gd name="connsiteX37" fmla="*/ 1651597 w 1708325"/>
              <a:gd name="connsiteY37" fmla="*/ 1099233 h 1132712"/>
              <a:gd name="connsiteX38" fmla="*/ 1699026 w 1708325"/>
              <a:gd name="connsiteY38" fmla="*/ 1088073 h 1132712"/>
              <a:gd name="connsiteX39" fmla="*/ 1705537 w 1708325"/>
              <a:gd name="connsiteY39" fmla="*/ 1082493 h 1132712"/>
              <a:gd name="connsiteX40" fmla="*/ 1708326 w 1708325"/>
              <a:gd name="connsiteY40" fmla="*/ 1071334 h 1132712"/>
              <a:gd name="connsiteX41" fmla="*/ 1192189 w 1708325"/>
              <a:gd name="connsiteY41" fmla="*/ 833260 h 1132712"/>
              <a:gd name="connsiteX42" fmla="*/ 1227528 w 1708325"/>
              <a:gd name="connsiteY42" fmla="*/ 804430 h 1132712"/>
              <a:gd name="connsiteX43" fmla="*/ 1247057 w 1708325"/>
              <a:gd name="connsiteY43" fmla="*/ 787691 h 1132712"/>
              <a:gd name="connsiteX44" fmla="*/ 1298206 w 1708325"/>
              <a:gd name="connsiteY44" fmla="*/ 826750 h 1132712"/>
              <a:gd name="connsiteX45" fmla="*/ 1350285 w 1708325"/>
              <a:gd name="connsiteY45" fmla="*/ 866739 h 1132712"/>
              <a:gd name="connsiteX46" fmla="*/ 1456302 w 1708325"/>
              <a:gd name="connsiteY46" fmla="*/ 945787 h 1132712"/>
              <a:gd name="connsiteX47" fmla="*/ 1509311 w 1708325"/>
              <a:gd name="connsiteY47" fmla="*/ 983916 h 1132712"/>
              <a:gd name="connsiteX48" fmla="*/ 1380974 w 1708325"/>
              <a:gd name="connsiteY48" fmla="*/ 933697 h 1132712"/>
              <a:gd name="connsiteX49" fmla="*/ 1154989 w 1708325"/>
              <a:gd name="connsiteY49" fmla="*/ 863019 h 1132712"/>
              <a:gd name="connsiteX50" fmla="*/ 1192189 w 1708325"/>
              <a:gd name="connsiteY50" fmla="*/ 833260 h 1132712"/>
              <a:gd name="connsiteX51" fmla="*/ 1529771 w 1708325"/>
              <a:gd name="connsiteY51" fmla="*/ 1079704 h 1132712"/>
              <a:gd name="connsiteX52" fmla="*/ 1367025 w 1708325"/>
              <a:gd name="connsiteY52" fmla="*/ 1093653 h 1132712"/>
              <a:gd name="connsiteX53" fmla="*/ 1039672 w 1708325"/>
              <a:gd name="connsiteY53" fmla="*/ 1104813 h 1132712"/>
              <a:gd name="connsiteX54" fmla="*/ 975505 w 1708325"/>
              <a:gd name="connsiteY54" fmla="*/ 1106673 h 1132712"/>
              <a:gd name="connsiteX55" fmla="*/ 1014563 w 1708325"/>
              <a:gd name="connsiteY55" fmla="*/ 986706 h 1132712"/>
              <a:gd name="connsiteX56" fmla="*/ 1057342 w 1708325"/>
              <a:gd name="connsiteY56" fmla="*/ 889058 h 1132712"/>
              <a:gd name="connsiteX57" fmla="*/ 1152200 w 1708325"/>
              <a:gd name="connsiteY57" fmla="*/ 904868 h 1132712"/>
              <a:gd name="connsiteX58" fmla="*/ 1411663 w 1708325"/>
              <a:gd name="connsiteY58" fmla="*/ 1002515 h 1132712"/>
              <a:gd name="connsiteX59" fmla="*/ 1544650 w 1708325"/>
              <a:gd name="connsiteY59" fmla="*/ 1051804 h 1132712"/>
              <a:gd name="connsiteX60" fmla="*/ 1607889 w 1708325"/>
              <a:gd name="connsiteY60" fmla="*/ 1068544 h 1132712"/>
              <a:gd name="connsiteX61" fmla="*/ 1529771 w 1708325"/>
              <a:gd name="connsiteY61" fmla="*/ 1079704 h 1132712"/>
              <a:gd name="connsiteX62" fmla="*/ 896456 w 1708325"/>
              <a:gd name="connsiteY62" fmla="*/ 1018325 h 1132712"/>
              <a:gd name="connsiteX63" fmla="*/ 882507 w 1708325"/>
              <a:gd name="connsiteY63" fmla="*/ 1021115 h 1132712"/>
              <a:gd name="connsiteX64" fmla="*/ 880646 w 1708325"/>
              <a:gd name="connsiteY64" fmla="*/ 1022045 h 1132712"/>
              <a:gd name="connsiteX65" fmla="*/ 841588 w 1708325"/>
              <a:gd name="connsiteY65" fmla="*/ 1036925 h 1132712"/>
              <a:gd name="connsiteX66" fmla="*/ 756029 w 1708325"/>
              <a:gd name="connsiteY66" fmla="*/ 1044364 h 1132712"/>
              <a:gd name="connsiteX67" fmla="*/ 665822 w 1708325"/>
              <a:gd name="connsiteY67" fmla="*/ 1035065 h 1132712"/>
              <a:gd name="connsiteX68" fmla="*/ 623973 w 1708325"/>
              <a:gd name="connsiteY68" fmla="*/ 1027625 h 1132712"/>
              <a:gd name="connsiteX69" fmla="*/ 598864 w 1708325"/>
              <a:gd name="connsiteY69" fmla="*/ 1022045 h 1132712"/>
              <a:gd name="connsiteX70" fmla="*/ 500285 w 1708325"/>
              <a:gd name="connsiteY70" fmla="*/ 974616 h 1132712"/>
              <a:gd name="connsiteX71" fmla="*/ 403569 w 1708325"/>
              <a:gd name="connsiteY71" fmla="*/ 896498 h 1132712"/>
              <a:gd name="connsiteX72" fmla="*/ 361720 w 1708325"/>
              <a:gd name="connsiteY72" fmla="*/ 840699 h 1132712"/>
              <a:gd name="connsiteX73" fmla="*/ 348700 w 1708325"/>
              <a:gd name="connsiteY73" fmla="*/ 810940 h 1132712"/>
              <a:gd name="connsiteX74" fmla="*/ 364509 w 1708325"/>
              <a:gd name="connsiteY74" fmla="*/ 810940 h 1132712"/>
              <a:gd name="connsiteX75" fmla="*/ 422168 w 1708325"/>
              <a:gd name="connsiteY75" fmla="*/ 800710 h 1132712"/>
              <a:gd name="connsiteX76" fmla="*/ 470526 w 1708325"/>
              <a:gd name="connsiteY76" fmla="*/ 768161 h 1132712"/>
              <a:gd name="connsiteX77" fmla="*/ 489126 w 1708325"/>
              <a:gd name="connsiteY77" fmla="*/ 739332 h 1132712"/>
              <a:gd name="connsiteX78" fmla="*/ 496566 w 1708325"/>
              <a:gd name="connsiteY78" fmla="*/ 705853 h 1132712"/>
              <a:gd name="connsiteX79" fmla="*/ 473317 w 1708325"/>
              <a:gd name="connsiteY79" fmla="*/ 657494 h 1132712"/>
              <a:gd name="connsiteX80" fmla="*/ 450997 w 1708325"/>
              <a:gd name="connsiteY80" fmla="*/ 645404 h 1132712"/>
              <a:gd name="connsiteX81" fmla="*/ 419378 w 1708325"/>
              <a:gd name="connsiteY81" fmla="*/ 641684 h 1132712"/>
              <a:gd name="connsiteX82" fmla="*/ 390549 w 1708325"/>
              <a:gd name="connsiteY82" fmla="*/ 648194 h 1132712"/>
              <a:gd name="connsiteX83" fmla="*/ 359859 w 1708325"/>
              <a:gd name="connsiteY83" fmla="*/ 667724 h 1132712"/>
              <a:gd name="connsiteX84" fmla="*/ 308710 w 1708325"/>
              <a:gd name="connsiteY84" fmla="*/ 757931 h 1132712"/>
              <a:gd name="connsiteX85" fmla="*/ 307780 w 1708325"/>
              <a:gd name="connsiteY85" fmla="*/ 768161 h 1132712"/>
              <a:gd name="connsiteX86" fmla="*/ 287321 w 1708325"/>
              <a:gd name="connsiteY86" fmla="*/ 762581 h 1132712"/>
              <a:gd name="connsiteX87" fmla="*/ 209203 w 1708325"/>
              <a:gd name="connsiteY87" fmla="*/ 727242 h 1132712"/>
              <a:gd name="connsiteX88" fmla="*/ 153404 w 1708325"/>
              <a:gd name="connsiteY88" fmla="*/ 679813 h 1132712"/>
              <a:gd name="connsiteX89" fmla="*/ 95745 w 1708325"/>
              <a:gd name="connsiteY89" fmla="*/ 598905 h 1132712"/>
              <a:gd name="connsiteX90" fmla="*/ 54827 w 1708325"/>
              <a:gd name="connsiteY90" fmla="*/ 491958 h 1132712"/>
              <a:gd name="connsiteX91" fmla="*/ 41807 w 1708325"/>
              <a:gd name="connsiteY91" fmla="*/ 371061 h 1132712"/>
              <a:gd name="connsiteX92" fmla="*/ 48317 w 1708325"/>
              <a:gd name="connsiteY92" fmla="*/ 305033 h 1132712"/>
              <a:gd name="connsiteX93" fmla="*/ 55757 w 1708325"/>
              <a:gd name="connsiteY93" fmla="*/ 271553 h 1132712"/>
              <a:gd name="connsiteX94" fmla="*/ 65057 w 1708325"/>
              <a:gd name="connsiteY94" fmla="*/ 238074 h 1132712"/>
              <a:gd name="connsiteX95" fmla="*/ 65986 w 1708325"/>
              <a:gd name="connsiteY95" fmla="*/ 236214 h 1132712"/>
              <a:gd name="connsiteX96" fmla="*/ 56687 w 1708325"/>
              <a:gd name="connsiteY96" fmla="*/ 212035 h 1132712"/>
              <a:gd name="connsiteX97" fmla="*/ 49246 w 1708325"/>
              <a:gd name="connsiteY97" fmla="*/ 210175 h 1132712"/>
              <a:gd name="connsiteX98" fmla="*/ 32507 w 1708325"/>
              <a:gd name="connsiteY98" fmla="*/ 220405 h 1132712"/>
              <a:gd name="connsiteX99" fmla="*/ 25997 w 1708325"/>
              <a:gd name="connsiteY99" fmla="*/ 234354 h 1132712"/>
              <a:gd name="connsiteX100" fmla="*/ 20417 w 1708325"/>
              <a:gd name="connsiteY100" fmla="*/ 249234 h 1132712"/>
              <a:gd name="connsiteX101" fmla="*/ 10188 w 1708325"/>
              <a:gd name="connsiteY101" fmla="*/ 284573 h 1132712"/>
              <a:gd name="connsiteX102" fmla="*/ 888 w 1708325"/>
              <a:gd name="connsiteY102" fmla="*/ 350601 h 1132712"/>
              <a:gd name="connsiteX103" fmla="*/ 12978 w 1708325"/>
              <a:gd name="connsiteY103" fmla="*/ 487308 h 1132712"/>
              <a:gd name="connsiteX104" fmla="*/ 33437 w 1708325"/>
              <a:gd name="connsiteY104" fmla="*/ 554266 h 1132712"/>
              <a:gd name="connsiteX105" fmla="*/ 63196 w 1708325"/>
              <a:gd name="connsiteY105" fmla="*/ 616575 h 1132712"/>
              <a:gd name="connsiteX106" fmla="*/ 145964 w 1708325"/>
              <a:gd name="connsiteY106" fmla="*/ 721662 h 1132712"/>
              <a:gd name="connsiteX107" fmla="*/ 193393 w 1708325"/>
              <a:gd name="connsiteY107" fmla="*/ 757931 h 1132712"/>
              <a:gd name="connsiteX108" fmla="*/ 243612 w 1708325"/>
              <a:gd name="connsiteY108" fmla="*/ 783041 h 1132712"/>
              <a:gd name="connsiteX109" fmla="*/ 312430 w 1708325"/>
              <a:gd name="connsiteY109" fmla="*/ 803500 h 1132712"/>
              <a:gd name="connsiteX110" fmla="*/ 328240 w 1708325"/>
              <a:gd name="connsiteY110" fmla="*/ 848139 h 1132712"/>
              <a:gd name="connsiteX111" fmla="*/ 393338 w 1708325"/>
              <a:gd name="connsiteY111" fmla="*/ 932767 h 1132712"/>
              <a:gd name="connsiteX112" fmla="*/ 479826 w 1708325"/>
              <a:gd name="connsiteY112" fmla="*/ 999726 h 1132712"/>
              <a:gd name="connsiteX113" fmla="*/ 569104 w 1708325"/>
              <a:gd name="connsiteY113" fmla="*/ 1045294 h 1132712"/>
              <a:gd name="connsiteX114" fmla="*/ 668612 w 1708325"/>
              <a:gd name="connsiteY114" fmla="*/ 1068544 h 1132712"/>
              <a:gd name="connsiteX115" fmla="*/ 810898 w 1708325"/>
              <a:gd name="connsiteY115" fmla="*/ 1075054 h 1132712"/>
              <a:gd name="connsiteX116" fmla="*/ 860187 w 1708325"/>
              <a:gd name="connsiteY116" fmla="*/ 1065754 h 1132712"/>
              <a:gd name="connsiteX117" fmla="*/ 905756 w 1708325"/>
              <a:gd name="connsiteY117" fmla="*/ 1046224 h 1132712"/>
              <a:gd name="connsiteX118" fmla="*/ 913195 w 1708325"/>
              <a:gd name="connsiteY118" fmla="*/ 1034135 h 1132712"/>
              <a:gd name="connsiteX119" fmla="*/ 910406 w 1708325"/>
              <a:gd name="connsiteY119" fmla="*/ 1020185 h 1132712"/>
              <a:gd name="connsiteX120" fmla="*/ 896456 w 1708325"/>
              <a:gd name="connsiteY120" fmla="*/ 1018325 h 1132712"/>
              <a:gd name="connsiteX121" fmla="*/ 343120 w 1708325"/>
              <a:gd name="connsiteY121" fmla="*/ 775601 h 1132712"/>
              <a:gd name="connsiteX122" fmla="*/ 346839 w 1708325"/>
              <a:gd name="connsiteY122" fmla="*/ 751422 h 1132712"/>
              <a:gd name="connsiteX123" fmla="*/ 357999 w 1708325"/>
              <a:gd name="connsiteY123" fmla="*/ 726312 h 1132712"/>
              <a:gd name="connsiteX124" fmla="*/ 381249 w 1708325"/>
              <a:gd name="connsiteY124" fmla="*/ 698413 h 1132712"/>
              <a:gd name="connsiteX125" fmla="*/ 397988 w 1708325"/>
              <a:gd name="connsiteY125" fmla="*/ 685393 h 1132712"/>
              <a:gd name="connsiteX126" fmla="*/ 412868 w 1708325"/>
              <a:gd name="connsiteY126" fmla="*/ 679813 h 1132712"/>
              <a:gd name="connsiteX127" fmla="*/ 426818 w 1708325"/>
              <a:gd name="connsiteY127" fmla="*/ 677953 h 1132712"/>
              <a:gd name="connsiteX128" fmla="*/ 438907 w 1708325"/>
              <a:gd name="connsiteY128" fmla="*/ 679813 h 1132712"/>
              <a:gd name="connsiteX129" fmla="*/ 448207 w 1708325"/>
              <a:gd name="connsiteY129" fmla="*/ 683533 h 1132712"/>
              <a:gd name="connsiteX130" fmla="*/ 454717 w 1708325"/>
              <a:gd name="connsiteY130" fmla="*/ 689113 h 1132712"/>
              <a:gd name="connsiteX131" fmla="*/ 459367 w 1708325"/>
              <a:gd name="connsiteY131" fmla="*/ 694693 h 1132712"/>
              <a:gd name="connsiteX132" fmla="*/ 462156 w 1708325"/>
              <a:gd name="connsiteY132" fmla="*/ 701203 h 1132712"/>
              <a:gd name="connsiteX133" fmla="*/ 463086 w 1708325"/>
              <a:gd name="connsiteY133" fmla="*/ 708643 h 1132712"/>
              <a:gd name="connsiteX134" fmla="*/ 461227 w 1708325"/>
              <a:gd name="connsiteY134" fmla="*/ 718872 h 1132712"/>
              <a:gd name="connsiteX135" fmla="*/ 454717 w 1708325"/>
              <a:gd name="connsiteY135" fmla="*/ 732822 h 1132712"/>
              <a:gd name="connsiteX136" fmla="*/ 440768 w 1708325"/>
              <a:gd name="connsiteY136" fmla="*/ 749562 h 1132712"/>
              <a:gd name="connsiteX137" fmla="*/ 422168 w 1708325"/>
              <a:gd name="connsiteY137" fmla="*/ 762581 h 1132712"/>
              <a:gd name="connsiteX138" fmla="*/ 397058 w 1708325"/>
              <a:gd name="connsiteY138" fmla="*/ 771881 h 1132712"/>
              <a:gd name="connsiteX139" fmla="*/ 356139 w 1708325"/>
              <a:gd name="connsiteY139" fmla="*/ 775601 h 1132712"/>
              <a:gd name="connsiteX140" fmla="*/ 343120 w 1708325"/>
              <a:gd name="connsiteY140" fmla="*/ 775601 h 1132712"/>
              <a:gd name="connsiteX141" fmla="*/ 343120 w 1708325"/>
              <a:gd name="connsiteY141" fmla="*/ 775601 h 1132712"/>
              <a:gd name="connsiteX142" fmla="*/ 55757 w 1708325"/>
              <a:gd name="connsiteY142" fmla="*/ 181346 h 1132712"/>
              <a:gd name="connsiteX143" fmla="*/ 71566 w 1708325"/>
              <a:gd name="connsiteY143" fmla="*/ 181346 h 1132712"/>
              <a:gd name="connsiteX144" fmla="*/ 82726 w 1708325"/>
              <a:gd name="connsiteY144" fmla="*/ 171116 h 1132712"/>
              <a:gd name="connsiteX145" fmla="*/ 96676 w 1708325"/>
              <a:gd name="connsiteY145" fmla="*/ 133917 h 1132712"/>
              <a:gd name="connsiteX146" fmla="*/ 86445 w 1708325"/>
              <a:gd name="connsiteY146" fmla="*/ 106947 h 1132712"/>
              <a:gd name="connsiteX147" fmla="*/ 78077 w 1708325"/>
              <a:gd name="connsiteY147" fmla="*/ 105087 h 1132712"/>
              <a:gd name="connsiteX148" fmla="*/ 59477 w 1708325"/>
              <a:gd name="connsiteY148" fmla="*/ 117177 h 1132712"/>
              <a:gd name="connsiteX149" fmla="*/ 44596 w 1708325"/>
              <a:gd name="connsiteY149" fmla="*/ 159956 h 1132712"/>
              <a:gd name="connsiteX150" fmla="*/ 45527 w 1708325"/>
              <a:gd name="connsiteY150" fmla="*/ 170186 h 1132712"/>
              <a:gd name="connsiteX151" fmla="*/ 55757 w 1708325"/>
              <a:gd name="connsiteY151" fmla="*/ 181346 h 1132712"/>
              <a:gd name="connsiteX152" fmla="*/ 129225 w 1708325"/>
              <a:gd name="connsiteY152" fmla="*/ 67888 h 1132712"/>
              <a:gd name="connsiteX153" fmla="*/ 145964 w 1708325"/>
              <a:gd name="connsiteY153" fmla="*/ 64168 h 1132712"/>
              <a:gd name="connsiteX154" fmla="*/ 155264 w 1708325"/>
              <a:gd name="connsiteY154" fmla="*/ 49289 h 1132712"/>
              <a:gd name="connsiteX155" fmla="*/ 156194 w 1708325"/>
              <a:gd name="connsiteY155" fmla="*/ 46499 h 1132712"/>
              <a:gd name="connsiteX156" fmla="*/ 161775 w 1708325"/>
              <a:gd name="connsiteY156" fmla="*/ 32549 h 1132712"/>
              <a:gd name="connsiteX157" fmla="*/ 162704 w 1708325"/>
              <a:gd name="connsiteY157" fmla="*/ 14880 h 1132712"/>
              <a:gd name="connsiteX158" fmla="*/ 150614 w 1708325"/>
              <a:gd name="connsiteY158" fmla="*/ 1860 h 1132712"/>
              <a:gd name="connsiteX159" fmla="*/ 141314 w 1708325"/>
              <a:gd name="connsiteY159" fmla="*/ 0 h 1132712"/>
              <a:gd name="connsiteX160" fmla="*/ 119926 w 1708325"/>
              <a:gd name="connsiteY160" fmla="*/ 13950 h 1132712"/>
              <a:gd name="connsiteX161" fmla="*/ 110626 w 1708325"/>
              <a:gd name="connsiteY161" fmla="*/ 42779 h 1132712"/>
              <a:gd name="connsiteX162" fmla="*/ 114345 w 1708325"/>
              <a:gd name="connsiteY162" fmla="*/ 59519 h 1132712"/>
              <a:gd name="connsiteX163" fmla="*/ 129225 w 1708325"/>
              <a:gd name="connsiteY163" fmla="*/ 67888 h 113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1708325" h="1132712">
                <a:moveTo>
                  <a:pt x="1708326" y="1071334"/>
                </a:moveTo>
                <a:cubicBezTo>
                  <a:pt x="1708326" y="1069474"/>
                  <a:pt x="1707396" y="1066684"/>
                  <a:pt x="1706466" y="1065754"/>
                </a:cubicBezTo>
                <a:cubicBezTo>
                  <a:pt x="1706466" y="1062964"/>
                  <a:pt x="1706466" y="1059244"/>
                  <a:pt x="1705537" y="1056454"/>
                </a:cubicBezTo>
                <a:cubicBezTo>
                  <a:pt x="1703676" y="1052734"/>
                  <a:pt x="1699956" y="1048084"/>
                  <a:pt x="1696237" y="1047154"/>
                </a:cubicBezTo>
                <a:cubicBezTo>
                  <a:pt x="1694376" y="1046224"/>
                  <a:pt x="1691587" y="1046224"/>
                  <a:pt x="1689726" y="1045294"/>
                </a:cubicBezTo>
                <a:cubicBezTo>
                  <a:pt x="1686006" y="1041574"/>
                  <a:pt x="1683217" y="1038785"/>
                  <a:pt x="1679497" y="1035065"/>
                </a:cubicBezTo>
                <a:cubicBezTo>
                  <a:pt x="1671127" y="1027625"/>
                  <a:pt x="1663688" y="1020185"/>
                  <a:pt x="1655318" y="1012745"/>
                </a:cubicBezTo>
                <a:cubicBezTo>
                  <a:pt x="1638578" y="998796"/>
                  <a:pt x="1619978" y="985776"/>
                  <a:pt x="1602308" y="973686"/>
                </a:cubicBezTo>
                <a:cubicBezTo>
                  <a:pt x="1566040" y="948577"/>
                  <a:pt x="1528841" y="925327"/>
                  <a:pt x="1490711" y="902078"/>
                </a:cubicBezTo>
                <a:cubicBezTo>
                  <a:pt x="1453512" y="878828"/>
                  <a:pt x="1415383" y="855579"/>
                  <a:pt x="1378184" y="832330"/>
                </a:cubicBezTo>
                <a:cubicBezTo>
                  <a:pt x="1359584" y="821170"/>
                  <a:pt x="1340985" y="809080"/>
                  <a:pt x="1323315" y="796060"/>
                </a:cubicBezTo>
                <a:cubicBezTo>
                  <a:pt x="1304716" y="783971"/>
                  <a:pt x="1287047" y="771881"/>
                  <a:pt x="1269377" y="758861"/>
                </a:cubicBezTo>
                <a:cubicBezTo>
                  <a:pt x="1268447" y="757931"/>
                  <a:pt x="1266587" y="757001"/>
                  <a:pt x="1265657" y="757001"/>
                </a:cubicBezTo>
                <a:cubicBezTo>
                  <a:pt x="1265657" y="756072"/>
                  <a:pt x="1264727" y="755141"/>
                  <a:pt x="1263797" y="754212"/>
                </a:cubicBezTo>
                <a:cubicBezTo>
                  <a:pt x="1261007" y="751422"/>
                  <a:pt x="1258217" y="749562"/>
                  <a:pt x="1253567" y="748632"/>
                </a:cubicBezTo>
                <a:cubicBezTo>
                  <a:pt x="1252637" y="748632"/>
                  <a:pt x="1252637" y="748632"/>
                  <a:pt x="1251707" y="748632"/>
                </a:cubicBezTo>
                <a:cubicBezTo>
                  <a:pt x="1247987" y="748632"/>
                  <a:pt x="1245198" y="749562"/>
                  <a:pt x="1242408" y="751422"/>
                </a:cubicBezTo>
                <a:cubicBezTo>
                  <a:pt x="1230317" y="759791"/>
                  <a:pt x="1220088" y="769091"/>
                  <a:pt x="1208929" y="778391"/>
                </a:cubicBezTo>
                <a:cubicBezTo>
                  <a:pt x="1197768" y="788621"/>
                  <a:pt x="1185679" y="798850"/>
                  <a:pt x="1174519" y="809080"/>
                </a:cubicBezTo>
                <a:cubicBezTo>
                  <a:pt x="1156850" y="824890"/>
                  <a:pt x="1138251" y="839769"/>
                  <a:pt x="1119651" y="855579"/>
                </a:cubicBezTo>
                <a:cubicBezTo>
                  <a:pt x="1101051" y="852789"/>
                  <a:pt x="1083382" y="850929"/>
                  <a:pt x="1064782" y="849069"/>
                </a:cubicBezTo>
                <a:cubicBezTo>
                  <a:pt x="1063852" y="848139"/>
                  <a:pt x="1063852" y="848139"/>
                  <a:pt x="1062921" y="847209"/>
                </a:cubicBezTo>
                <a:cubicBezTo>
                  <a:pt x="1060132" y="845349"/>
                  <a:pt x="1056412" y="843489"/>
                  <a:pt x="1052692" y="843489"/>
                </a:cubicBezTo>
                <a:cubicBezTo>
                  <a:pt x="1047112" y="843489"/>
                  <a:pt x="1042462" y="845349"/>
                  <a:pt x="1039672" y="849999"/>
                </a:cubicBezTo>
                <a:cubicBezTo>
                  <a:pt x="1027583" y="867669"/>
                  <a:pt x="1017353" y="886268"/>
                  <a:pt x="1008054" y="904868"/>
                </a:cubicBezTo>
                <a:cubicBezTo>
                  <a:pt x="997823" y="925327"/>
                  <a:pt x="988523" y="945787"/>
                  <a:pt x="981084" y="967176"/>
                </a:cubicBezTo>
                <a:cubicBezTo>
                  <a:pt x="965274" y="1008095"/>
                  <a:pt x="953185" y="1049944"/>
                  <a:pt x="942024" y="1091793"/>
                </a:cubicBezTo>
                <a:cubicBezTo>
                  <a:pt x="942024" y="1093653"/>
                  <a:pt x="941095" y="1095513"/>
                  <a:pt x="941095" y="1096443"/>
                </a:cubicBezTo>
                <a:cubicBezTo>
                  <a:pt x="941095" y="1100163"/>
                  <a:pt x="941095" y="1102953"/>
                  <a:pt x="942955" y="1105743"/>
                </a:cubicBezTo>
                <a:cubicBezTo>
                  <a:pt x="943885" y="1108533"/>
                  <a:pt x="945745" y="1110393"/>
                  <a:pt x="948535" y="1112253"/>
                </a:cubicBezTo>
                <a:cubicBezTo>
                  <a:pt x="947605" y="1115043"/>
                  <a:pt x="946674" y="1117833"/>
                  <a:pt x="947605" y="1120623"/>
                </a:cubicBezTo>
                <a:cubicBezTo>
                  <a:pt x="948535" y="1124342"/>
                  <a:pt x="950394" y="1127132"/>
                  <a:pt x="953185" y="1129922"/>
                </a:cubicBezTo>
                <a:cubicBezTo>
                  <a:pt x="956905" y="1132712"/>
                  <a:pt x="959694" y="1132712"/>
                  <a:pt x="964344" y="1132712"/>
                </a:cubicBezTo>
                <a:cubicBezTo>
                  <a:pt x="978294" y="1132712"/>
                  <a:pt x="992243" y="1131782"/>
                  <a:pt x="1005263" y="1131782"/>
                </a:cubicBezTo>
                <a:cubicBezTo>
                  <a:pt x="1004334" y="1131782"/>
                  <a:pt x="1004334" y="1131782"/>
                  <a:pt x="1003404" y="1131782"/>
                </a:cubicBezTo>
                <a:cubicBezTo>
                  <a:pt x="1111281" y="1129922"/>
                  <a:pt x="1220088" y="1130852"/>
                  <a:pt x="1327965" y="1127132"/>
                </a:cubicBezTo>
                <a:cubicBezTo>
                  <a:pt x="1382834" y="1125272"/>
                  <a:pt x="1437703" y="1122483"/>
                  <a:pt x="1491642" y="1118763"/>
                </a:cubicBezTo>
                <a:cubicBezTo>
                  <a:pt x="1545580" y="1115043"/>
                  <a:pt x="1598589" y="1108533"/>
                  <a:pt x="1651597" y="1099233"/>
                </a:cubicBezTo>
                <a:cubicBezTo>
                  <a:pt x="1667407" y="1096443"/>
                  <a:pt x="1683217" y="1092723"/>
                  <a:pt x="1699026" y="1088073"/>
                </a:cubicBezTo>
                <a:cubicBezTo>
                  <a:pt x="1701816" y="1087143"/>
                  <a:pt x="1703676" y="1085283"/>
                  <a:pt x="1705537" y="1082493"/>
                </a:cubicBezTo>
                <a:cubicBezTo>
                  <a:pt x="1707396" y="1080634"/>
                  <a:pt x="1708326" y="1075984"/>
                  <a:pt x="1708326" y="1071334"/>
                </a:cubicBezTo>
                <a:close/>
                <a:moveTo>
                  <a:pt x="1192189" y="833260"/>
                </a:moveTo>
                <a:cubicBezTo>
                  <a:pt x="1204279" y="823960"/>
                  <a:pt x="1216368" y="814660"/>
                  <a:pt x="1227528" y="804430"/>
                </a:cubicBezTo>
                <a:cubicBezTo>
                  <a:pt x="1234038" y="798850"/>
                  <a:pt x="1240548" y="793271"/>
                  <a:pt x="1247057" y="787691"/>
                </a:cubicBezTo>
                <a:cubicBezTo>
                  <a:pt x="1263797" y="800710"/>
                  <a:pt x="1280536" y="813730"/>
                  <a:pt x="1298206" y="826750"/>
                </a:cubicBezTo>
                <a:cubicBezTo>
                  <a:pt x="1315876" y="839769"/>
                  <a:pt x="1333546" y="852789"/>
                  <a:pt x="1350285" y="866739"/>
                </a:cubicBezTo>
                <a:cubicBezTo>
                  <a:pt x="1384694" y="893708"/>
                  <a:pt x="1420033" y="919747"/>
                  <a:pt x="1456302" y="945787"/>
                </a:cubicBezTo>
                <a:cubicBezTo>
                  <a:pt x="1473972" y="958807"/>
                  <a:pt x="1491642" y="970896"/>
                  <a:pt x="1509311" y="983916"/>
                </a:cubicBezTo>
                <a:cubicBezTo>
                  <a:pt x="1466532" y="967176"/>
                  <a:pt x="1423753" y="950437"/>
                  <a:pt x="1380974" y="933697"/>
                </a:cubicBezTo>
                <a:cubicBezTo>
                  <a:pt x="1307506" y="905798"/>
                  <a:pt x="1232178" y="878828"/>
                  <a:pt x="1154989" y="863019"/>
                </a:cubicBezTo>
                <a:cubicBezTo>
                  <a:pt x="1167080" y="853719"/>
                  <a:pt x="1179169" y="843489"/>
                  <a:pt x="1192189" y="833260"/>
                </a:cubicBezTo>
                <a:close/>
                <a:moveTo>
                  <a:pt x="1529771" y="1079704"/>
                </a:moveTo>
                <a:cubicBezTo>
                  <a:pt x="1475832" y="1086213"/>
                  <a:pt x="1420963" y="1090863"/>
                  <a:pt x="1367025" y="1093653"/>
                </a:cubicBezTo>
                <a:cubicBezTo>
                  <a:pt x="1258217" y="1100163"/>
                  <a:pt x="1149410" y="1102023"/>
                  <a:pt x="1039672" y="1104813"/>
                </a:cubicBezTo>
                <a:cubicBezTo>
                  <a:pt x="1018283" y="1105743"/>
                  <a:pt x="996893" y="1105743"/>
                  <a:pt x="975505" y="1106673"/>
                </a:cubicBezTo>
                <a:cubicBezTo>
                  <a:pt x="986664" y="1065754"/>
                  <a:pt x="999684" y="1025765"/>
                  <a:pt x="1014563" y="986706"/>
                </a:cubicBezTo>
                <a:cubicBezTo>
                  <a:pt x="1027583" y="953227"/>
                  <a:pt x="1041533" y="920677"/>
                  <a:pt x="1057342" y="889058"/>
                </a:cubicBezTo>
                <a:cubicBezTo>
                  <a:pt x="1088961" y="891848"/>
                  <a:pt x="1120581" y="897428"/>
                  <a:pt x="1152200" y="904868"/>
                </a:cubicBezTo>
                <a:cubicBezTo>
                  <a:pt x="1241478" y="928117"/>
                  <a:pt x="1326105" y="967176"/>
                  <a:pt x="1411663" y="1002515"/>
                </a:cubicBezTo>
                <a:cubicBezTo>
                  <a:pt x="1455373" y="1021115"/>
                  <a:pt x="1499081" y="1037855"/>
                  <a:pt x="1544650" y="1051804"/>
                </a:cubicBezTo>
                <a:cubicBezTo>
                  <a:pt x="1565109" y="1058314"/>
                  <a:pt x="1586499" y="1063894"/>
                  <a:pt x="1607889" y="1068544"/>
                </a:cubicBezTo>
                <a:cubicBezTo>
                  <a:pt x="1580919" y="1073194"/>
                  <a:pt x="1555809" y="1075984"/>
                  <a:pt x="1529771" y="1079704"/>
                </a:cubicBezTo>
                <a:close/>
                <a:moveTo>
                  <a:pt x="896456" y="1018325"/>
                </a:moveTo>
                <a:cubicBezTo>
                  <a:pt x="890876" y="1017395"/>
                  <a:pt x="887157" y="1019255"/>
                  <a:pt x="882507" y="1021115"/>
                </a:cubicBezTo>
                <a:cubicBezTo>
                  <a:pt x="881576" y="1021115"/>
                  <a:pt x="880646" y="1022045"/>
                  <a:pt x="880646" y="1022045"/>
                </a:cubicBezTo>
                <a:cubicBezTo>
                  <a:pt x="868557" y="1028555"/>
                  <a:pt x="854607" y="1033205"/>
                  <a:pt x="841588" y="1036925"/>
                </a:cubicBezTo>
                <a:cubicBezTo>
                  <a:pt x="813688" y="1043434"/>
                  <a:pt x="784859" y="1045294"/>
                  <a:pt x="756029" y="1044364"/>
                </a:cubicBezTo>
                <a:cubicBezTo>
                  <a:pt x="725340" y="1043434"/>
                  <a:pt x="695580" y="1039715"/>
                  <a:pt x="665822" y="1035065"/>
                </a:cubicBezTo>
                <a:cubicBezTo>
                  <a:pt x="651872" y="1033205"/>
                  <a:pt x="637922" y="1030415"/>
                  <a:pt x="623973" y="1027625"/>
                </a:cubicBezTo>
                <a:cubicBezTo>
                  <a:pt x="615603" y="1025765"/>
                  <a:pt x="607233" y="1023905"/>
                  <a:pt x="598864" y="1022045"/>
                </a:cubicBezTo>
                <a:cubicBezTo>
                  <a:pt x="564454" y="1010885"/>
                  <a:pt x="530975" y="994146"/>
                  <a:pt x="500285" y="974616"/>
                </a:cubicBezTo>
                <a:cubicBezTo>
                  <a:pt x="464947" y="952297"/>
                  <a:pt x="432398" y="926257"/>
                  <a:pt x="403569" y="896498"/>
                </a:cubicBezTo>
                <a:cubicBezTo>
                  <a:pt x="387758" y="879758"/>
                  <a:pt x="372879" y="861159"/>
                  <a:pt x="361720" y="840699"/>
                </a:cubicBezTo>
                <a:cubicBezTo>
                  <a:pt x="357070" y="831400"/>
                  <a:pt x="352420" y="821170"/>
                  <a:pt x="348700" y="810940"/>
                </a:cubicBezTo>
                <a:cubicBezTo>
                  <a:pt x="354279" y="810940"/>
                  <a:pt x="358929" y="810940"/>
                  <a:pt x="364509" y="810940"/>
                </a:cubicBezTo>
                <a:cubicBezTo>
                  <a:pt x="384038" y="810940"/>
                  <a:pt x="403569" y="807220"/>
                  <a:pt x="422168" y="800710"/>
                </a:cubicBezTo>
                <a:cubicBezTo>
                  <a:pt x="440768" y="794201"/>
                  <a:pt x="457507" y="782111"/>
                  <a:pt x="470526" y="768161"/>
                </a:cubicBezTo>
                <a:cubicBezTo>
                  <a:pt x="477967" y="759791"/>
                  <a:pt x="484476" y="749562"/>
                  <a:pt x="489126" y="739332"/>
                </a:cubicBezTo>
                <a:cubicBezTo>
                  <a:pt x="493776" y="729102"/>
                  <a:pt x="496566" y="717942"/>
                  <a:pt x="496566" y="705853"/>
                </a:cubicBezTo>
                <a:cubicBezTo>
                  <a:pt x="496566" y="687253"/>
                  <a:pt x="487267" y="669584"/>
                  <a:pt x="473317" y="657494"/>
                </a:cubicBezTo>
                <a:cubicBezTo>
                  <a:pt x="466806" y="651914"/>
                  <a:pt x="459367" y="648194"/>
                  <a:pt x="450997" y="645404"/>
                </a:cubicBezTo>
                <a:cubicBezTo>
                  <a:pt x="440768" y="641684"/>
                  <a:pt x="430537" y="640754"/>
                  <a:pt x="419378" y="641684"/>
                </a:cubicBezTo>
                <a:cubicBezTo>
                  <a:pt x="409148" y="641684"/>
                  <a:pt x="399848" y="644474"/>
                  <a:pt x="390549" y="648194"/>
                </a:cubicBezTo>
                <a:cubicBezTo>
                  <a:pt x="379388" y="652844"/>
                  <a:pt x="369159" y="659354"/>
                  <a:pt x="359859" y="667724"/>
                </a:cubicBezTo>
                <a:cubicBezTo>
                  <a:pt x="333820" y="691903"/>
                  <a:pt x="313360" y="722592"/>
                  <a:pt x="308710" y="757931"/>
                </a:cubicBezTo>
                <a:cubicBezTo>
                  <a:pt x="307780" y="761651"/>
                  <a:pt x="307780" y="764441"/>
                  <a:pt x="307780" y="768161"/>
                </a:cubicBezTo>
                <a:cubicBezTo>
                  <a:pt x="301271" y="766301"/>
                  <a:pt x="293831" y="764441"/>
                  <a:pt x="287321" y="762581"/>
                </a:cubicBezTo>
                <a:cubicBezTo>
                  <a:pt x="260352" y="754212"/>
                  <a:pt x="233382" y="742122"/>
                  <a:pt x="209203" y="727242"/>
                </a:cubicBezTo>
                <a:cubicBezTo>
                  <a:pt x="188743" y="714223"/>
                  <a:pt x="170143" y="697483"/>
                  <a:pt x="153404" y="679813"/>
                </a:cubicBezTo>
                <a:cubicBezTo>
                  <a:pt x="131085" y="655634"/>
                  <a:pt x="111556" y="627735"/>
                  <a:pt x="95745" y="598905"/>
                </a:cubicBezTo>
                <a:cubicBezTo>
                  <a:pt x="78077" y="565426"/>
                  <a:pt x="64127" y="529157"/>
                  <a:pt x="54827" y="491958"/>
                </a:cubicBezTo>
                <a:cubicBezTo>
                  <a:pt x="45527" y="452899"/>
                  <a:pt x="40877" y="411980"/>
                  <a:pt x="41807" y="371061"/>
                </a:cubicBezTo>
                <a:cubicBezTo>
                  <a:pt x="42737" y="348741"/>
                  <a:pt x="44596" y="327352"/>
                  <a:pt x="48317" y="305033"/>
                </a:cubicBezTo>
                <a:cubicBezTo>
                  <a:pt x="50177" y="293873"/>
                  <a:pt x="52967" y="282713"/>
                  <a:pt x="55757" y="271553"/>
                </a:cubicBezTo>
                <a:cubicBezTo>
                  <a:pt x="58546" y="260394"/>
                  <a:pt x="62266" y="249234"/>
                  <a:pt x="65057" y="238074"/>
                </a:cubicBezTo>
                <a:cubicBezTo>
                  <a:pt x="65057" y="237144"/>
                  <a:pt x="65986" y="236214"/>
                  <a:pt x="65986" y="236214"/>
                </a:cubicBezTo>
                <a:cubicBezTo>
                  <a:pt x="69707" y="226914"/>
                  <a:pt x="65986" y="215755"/>
                  <a:pt x="56687" y="212035"/>
                </a:cubicBezTo>
                <a:cubicBezTo>
                  <a:pt x="53896" y="211105"/>
                  <a:pt x="52037" y="210175"/>
                  <a:pt x="49246" y="210175"/>
                </a:cubicBezTo>
                <a:cubicBezTo>
                  <a:pt x="41807" y="210175"/>
                  <a:pt x="35297" y="213895"/>
                  <a:pt x="32507" y="220405"/>
                </a:cubicBezTo>
                <a:cubicBezTo>
                  <a:pt x="30647" y="225054"/>
                  <a:pt x="27858" y="229704"/>
                  <a:pt x="25997" y="234354"/>
                </a:cubicBezTo>
                <a:cubicBezTo>
                  <a:pt x="24137" y="239004"/>
                  <a:pt x="22278" y="243654"/>
                  <a:pt x="20417" y="249234"/>
                </a:cubicBezTo>
                <a:cubicBezTo>
                  <a:pt x="16697" y="261324"/>
                  <a:pt x="12978" y="272483"/>
                  <a:pt x="10188" y="284573"/>
                </a:cubicBezTo>
                <a:cubicBezTo>
                  <a:pt x="5538" y="305963"/>
                  <a:pt x="2748" y="328282"/>
                  <a:pt x="888" y="350601"/>
                </a:cubicBezTo>
                <a:cubicBezTo>
                  <a:pt x="-1902" y="396170"/>
                  <a:pt x="1818" y="442669"/>
                  <a:pt x="12978" y="487308"/>
                </a:cubicBezTo>
                <a:cubicBezTo>
                  <a:pt x="18558" y="509628"/>
                  <a:pt x="25067" y="531947"/>
                  <a:pt x="33437" y="554266"/>
                </a:cubicBezTo>
                <a:cubicBezTo>
                  <a:pt x="41807" y="575656"/>
                  <a:pt x="52037" y="597045"/>
                  <a:pt x="63196" y="616575"/>
                </a:cubicBezTo>
                <a:cubicBezTo>
                  <a:pt x="84586" y="655634"/>
                  <a:pt x="113415" y="690973"/>
                  <a:pt x="145964" y="721662"/>
                </a:cubicBezTo>
                <a:cubicBezTo>
                  <a:pt x="160844" y="735612"/>
                  <a:pt x="175724" y="747702"/>
                  <a:pt x="193393" y="757931"/>
                </a:cubicBezTo>
                <a:cubicBezTo>
                  <a:pt x="209203" y="768161"/>
                  <a:pt x="225942" y="775601"/>
                  <a:pt x="243612" y="783041"/>
                </a:cubicBezTo>
                <a:cubicBezTo>
                  <a:pt x="265932" y="792341"/>
                  <a:pt x="289181" y="798850"/>
                  <a:pt x="312430" y="803500"/>
                </a:cubicBezTo>
                <a:cubicBezTo>
                  <a:pt x="316151" y="819310"/>
                  <a:pt x="321730" y="834190"/>
                  <a:pt x="328240" y="848139"/>
                </a:cubicBezTo>
                <a:cubicBezTo>
                  <a:pt x="344980" y="880688"/>
                  <a:pt x="368229" y="907658"/>
                  <a:pt x="393338" y="932767"/>
                </a:cubicBezTo>
                <a:cubicBezTo>
                  <a:pt x="419378" y="957877"/>
                  <a:pt x="448207" y="980196"/>
                  <a:pt x="479826" y="999726"/>
                </a:cubicBezTo>
                <a:cubicBezTo>
                  <a:pt x="507726" y="1017395"/>
                  <a:pt x="537484" y="1034135"/>
                  <a:pt x="569104" y="1045294"/>
                </a:cubicBezTo>
                <a:cubicBezTo>
                  <a:pt x="600723" y="1057384"/>
                  <a:pt x="635132" y="1062964"/>
                  <a:pt x="668612" y="1068544"/>
                </a:cubicBezTo>
                <a:cubicBezTo>
                  <a:pt x="715111" y="1075984"/>
                  <a:pt x="763469" y="1079704"/>
                  <a:pt x="810898" y="1075054"/>
                </a:cubicBezTo>
                <a:cubicBezTo>
                  <a:pt x="827638" y="1073194"/>
                  <a:pt x="844377" y="1070404"/>
                  <a:pt x="860187" y="1065754"/>
                </a:cubicBezTo>
                <a:cubicBezTo>
                  <a:pt x="875996" y="1061104"/>
                  <a:pt x="890876" y="1054594"/>
                  <a:pt x="905756" y="1046224"/>
                </a:cubicBezTo>
                <a:cubicBezTo>
                  <a:pt x="909475" y="1044364"/>
                  <a:pt x="912266" y="1038785"/>
                  <a:pt x="913195" y="1034135"/>
                </a:cubicBezTo>
                <a:cubicBezTo>
                  <a:pt x="914125" y="1029485"/>
                  <a:pt x="913195" y="1024835"/>
                  <a:pt x="910406" y="1020185"/>
                </a:cubicBezTo>
                <a:cubicBezTo>
                  <a:pt x="905756" y="1021115"/>
                  <a:pt x="901106" y="1018325"/>
                  <a:pt x="896456" y="1018325"/>
                </a:cubicBezTo>
                <a:close/>
                <a:moveTo>
                  <a:pt x="343120" y="775601"/>
                </a:moveTo>
                <a:cubicBezTo>
                  <a:pt x="343120" y="767231"/>
                  <a:pt x="344980" y="758861"/>
                  <a:pt x="346839" y="751422"/>
                </a:cubicBezTo>
                <a:cubicBezTo>
                  <a:pt x="349629" y="743052"/>
                  <a:pt x="353350" y="734682"/>
                  <a:pt x="357999" y="726312"/>
                </a:cubicBezTo>
                <a:cubicBezTo>
                  <a:pt x="364509" y="716082"/>
                  <a:pt x="372879" y="706783"/>
                  <a:pt x="381249" y="698413"/>
                </a:cubicBezTo>
                <a:cubicBezTo>
                  <a:pt x="386829" y="693763"/>
                  <a:pt x="392408" y="689113"/>
                  <a:pt x="397988" y="685393"/>
                </a:cubicBezTo>
                <a:cubicBezTo>
                  <a:pt x="402638" y="683533"/>
                  <a:pt x="407288" y="681673"/>
                  <a:pt x="412868" y="679813"/>
                </a:cubicBezTo>
                <a:cubicBezTo>
                  <a:pt x="417518" y="678883"/>
                  <a:pt x="422168" y="677953"/>
                  <a:pt x="426818" y="677953"/>
                </a:cubicBezTo>
                <a:cubicBezTo>
                  <a:pt x="430537" y="677953"/>
                  <a:pt x="434257" y="678883"/>
                  <a:pt x="438907" y="679813"/>
                </a:cubicBezTo>
                <a:cubicBezTo>
                  <a:pt x="441697" y="680743"/>
                  <a:pt x="445418" y="682603"/>
                  <a:pt x="448207" y="683533"/>
                </a:cubicBezTo>
                <a:cubicBezTo>
                  <a:pt x="450067" y="685393"/>
                  <a:pt x="452857" y="687253"/>
                  <a:pt x="454717" y="689113"/>
                </a:cubicBezTo>
                <a:cubicBezTo>
                  <a:pt x="456577" y="690973"/>
                  <a:pt x="457507" y="692833"/>
                  <a:pt x="459367" y="694693"/>
                </a:cubicBezTo>
                <a:cubicBezTo>
                  <a:pt x="460297" y="696553"/>
                  <a:pt x="461227" y="699343"/>
                  <a:pt x="462156" y="701203"/>
                </a:cubicBezTo>
                <a:cubicBezTo>
                  <a:pt x="462156" y="703993"/>
                  <a:pt x="463086" y="705853"/>
                  <a:pt x="463086" y="708643"/>
                </a:cubicBezTo>
                <a:cubicBezTo>
                  <a:pt x="463086" y="712363"/>
                  <a:pt x="462156" y="715153"/>
                  <a:pt x="461227" y="718872"/>
                </a:cubicBezTo>
                <a:cubicBezTo>
                  <a:pt x="459367" y="723522"/>
                  <a:pt x="457507" y="728172"/>
                  <a:pt x="454717" y="732822"/>
                </a:cubicBezTo>
                <a:cubicBezTo>
                  <a:pt x="450997" y="739332"/>
                  <a:pt x="446347" y="744912"/>
                  <a:pt x="440768" y="749562"/>
                </a:cubicBezTo>
                <a:cubicBezTo>
                  <a:pt x="435187" y="754212"/>
                  <a:pt x="428678" y="758861"/>
                  <a:pt x="422168" y="762581"/>
                </a:cubicBezTo>
                <a:cubicBezTo>
                  <a:pt x="413798" y="766301"/>
                  <a:pt x="406358" y="770021"/>
                  <a:pt x="397058" y="771881"/>
                </a:cubicBezTo>
                <a:cubicBezTo>
                  <a:pt x="383108" y="774671"/>
                  <a:pt x="370088" y="775601"/>
                  <a:pt x="356139" y="775601"/>
                </a:cubicBezTo>
                <a:cubicBezTo>
                  <a:pt x="351489" y="776531"/>
                  <a:pt x="346839" y="776531"/>
                  <a:pt x="343120" y="775601"/>
                </a:cubicBezTo>
                <a:lnTo>
                  <a:pt x="343120" y="775601"/>
                </a:lnTo>
                <a:close/>
                <a:moveTo>
                  <a:pt x="55757" y="181346"/>
                </a:moveTo>
                <a:cubicBezTo>
                  <a:pt x="60407" y="183206"/>
                  <a:pt x="65986" y="184135"/>
                  <a:pt x="71566" y="181346"/>
                </a:cubicBezTo>
                <a:cubicBezTo>
                  <a:pt x="76216" y="179486"/>
                  <a:pt x="80866" y="175766"/>
                  <a:pt x="82726" y="171116"/>
                </a:cubicBezTo>
                <a:cubicBezTo>
                  <a:pt x="86445" y="158096"/>
                  <a:pt x="92026" y="146006"/>
                  <a:pt x="96676" y="133917"/>
                </a:cubicBezTo>
                <a:cubicBezTo>
                  <a:pt x="100395" y="123687"/>
                  <a:pt x="96676" y="111597"/>
                  <a:pt x="86445" y="106947"/>
                </a:cubicBezTo>
                <a:cubicBezTo>
                  <a:pt x="83656" y="106017"/>
                  <a:pt x="80866" y="105087"/>
                  <a:pt x="78077" y="105087"/>
                </a:cubicBezTo>
                <a:cubicBezTo>
                  <a:pt x="70636" y="105087"/>
                  <a:pt x="63196" y="109737"/>
                  <a:pt x="59477" y="117177"/>
                </a:cubicBezTo>
                <a:cubicBezTo>
                  <a:pt x="52967" y="131127"/>
                  <a:pt x="49246" y="146006"/>
                  <a:pt x="44596" y="159956"/>
                </a:cubicBezTo>
                <a:cubicBezTo>
                  <a:pt x="43667" y="163676"/>
                  <a:pt x="44596" y="166466"/>
                  <a:pt x="45527" y="170186"/>
                </a:cubicBezTo>
                <a:cubicBezTo>
                  <a:pt x="47387" y="175766"/>
                  <a:pt x="51107" y="179486"/>
                  <a:pt x="55757" y="181346"/>
                </a:cubicBezTo>
                <a:close/>
                <a:moveTo>
                  <a:pt x="129225" y="67888"/>
                </a:moveTo>
                <a:cubicBezTo>
                  <a:pt x="134805" y="68818"/>
                  <a:pt x="141314" y="66958"/>
                  <a:pt x="145964" y="64168"/>
                </a:cubicBezTo>
                <a:cubicBezTo>
                  <a:pt x="151544" y="60449"/>
                  <a:pt x="153404" y="54869"/>
                  <a:pt x="155264" y="49289"/>
                </a:cubicBezTo>
                <a:cubicBezTo>
                  <a:pt x="155264" y="48359"/>
                  <a:pt x="156194" y="47429"/>
                  <a:pt x="156194" y="46499"/>
                </a:cubicBezTo>
                <a:cubicBezTo>
                  <a:pt x="158054" y="41849"/>
                  <a:pt x="159914" y="37199"/>
                  <a:pt x="161775" y="32549"/>
                </a:cubicBezTo>
                <a:cubicBezTo>
                  <a:pt x="163634" y="26969"/>
                  <a:pt x="164564" y="20459"/>
                  <a:pt x="162704" y="14880"/>
                </a:cubicBezTo>
                <a:cubicBezTo>
                  <a:pt x="160844" y="9300"/>
                  <a:pt x="156194" y="4650"/>
                  <a:pt x="150614" y="1860"/>
                </a:cubicBezTo>
                <a:cubicBezTo>
                  <a:pt x="147825" y="930"/>
                  <a:pt x="144105" y="0"/>
                  <a:pt x="141314" y="0"/>
                </a:cubicBezTo>
                <a:cubicBezTo>
                  <a:pt x="132015" y="0"/>
                  <a:pt x="123645" y="4650"/>
                  <a:pt x="119926" y="13950"/>
                </a:cubicBezTo>
                <a:cubicBezTo>
                  <a:pt x="116205" y="23249"/>
                  <a:pt x="113415" y="33479"/>
                  <a:pt x="110626" y="42779"/>
                </a:cubicBezTo>
                <a:cubicBezTo>
                  <a:pt x="108765" y="48359"/>
                  <a:pt x="111556" y="55799"/>
                  <a:pt x="114345" y="59519"/>
                </a:cubicBezTo>
                <a:cubicBezTo>
                  <a:pt x="117135" y="63238"/>
                  <a:pt x="122715" y="66958"/>
                  <a:pt x="129225" y="67888"/>
                </a:cubicBezTo>
                <a:close/>
              </a:path>
            </a:pathLst>
          </a:custGeom>
          <a:solidFill>
            <a:srgbClr val="FDFDFD"/>
          </a:solidFill>
          <a:ln w="93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5" name="Graphic 12">
            <a:extLst>
              <a:ext uri="{FF2B5EF4-FFF2-40B4-BE49-F238E27FC236}">
                <a16:creationId xmlns:a16="http://schemas.microsoft.com/office/drawing/2014/main" id="{6B914999-863F-8BCE-79E7-19DB4F1B184F}"/>
              </a:ext>
            </a:extLst>
          </p:cNvPr>
          <p:cNvGrpSpPr/>
          <p:nvPr/>
        </p:nvGrpSpPr>
        <p:grpSpPr>
          <a:xfrm>
            <a:off x="9158662" y="3684189"/>
            <a:ext cx="565548" cy="597654"/>
            <a:chOff x="8646316" y="1021288"/>
            <a:chExt cx="437699" cy="462547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1790C79-D9C0-1333-F8EB-EBC32F3BDD8D}"/>
                </a:ext>
              </a:extLst>
            </p:cNvPr>
            <p:cNvSpPr/>
            <p:nvPr/>
          </p:nvSpPr>
          <p:spPr>
            <a:xfrm>
              <a:off x="8646316" y="1021288"/>
              <a:ext cx="437699" cy="462547"/>
            </a:xfrm>
            <a:custGeom>
              <a:avLst/>
              <a:gdLst>
                <a:gd name="connsiteX0" fmla="*/ 171727 w 437699"/>
                <a:gd name="connsiteY0" fmla="*/ 2790 h 462547"/>
                <a:gd name="connsiteX1" fmla="*/ 166146 w 437699"/>
                <a:gd name="connsiteY1" fmla="*/ 5580 h 462547"/>
                <a:gd name="connsiteX2" fmla="*/ 161497 w 437699"/>
                <a:gd name="connsiteY2" fmla="*/ 9300 h 462547"/>
                <a:gd name="connsiteX3" fmla="*/ 153127 w 437699"/>
                <a:gd name="connsiteY3" fmla="*/ 21390 h 462547"/>
                <a:gd name="connsiteX4" fmla="*/ 139177 w 437699"/>
                <a:gd name="connsiteY4" fmla="*/ 81838 h 462547"/>
                <a:gd name="connsiteX5" fmla="*/ 137317 w 437699"/>
                <a:gd name="connsiteY5" fmla="*/ 95788 h 462547"/>
                <a:gd name="connsiteX6" fmla="*/ 130807 w 437699"/>
                <a:gd name="connsiteY6" fmla="*/ 123687 h 462547"/>
                <a:gd name="connsiteX7" fmla="*/ 122438 w 437699"/>
                <a:gd name="connsiteY7" fmla="*/ 137637 h 462547"/>
                <a:gd name="connsiteX8" fmla="*/ 110348 w 437699"/>
                <a:gd name="connsiteY8" fmla="*/ 149726 h 462547"/>
                <a:gd name="connsiteX9" fmla="*/ 82449 w 437699"/>
                <a:gd name="connsiteY9" fmla="*/ 165536 h 462547"/>
                <a:gd name="connsiteX10" fmla="*/ 22930 w 437699"/>
                <a:gd name="connsiteY10" fmla="*/ 191575 h 462547"/>
                <a:gd name="connsiteX11" fmla="*/ 9910 w 437699"/>
                <a:gd name="connsiteY11" fmla="*/ 202735 h 462547"/>
                <a:gd name="connsiteX12" fmla="*/ 1541 w 437699"/>
                <a:gd name="connsiteY12" fmla="*/ 216685 h 462547"/>
                <a:gd name="connsiteX13" fmla="*/ 611 w 437699"/>
                <a:gd name="connsiteY13" fmla="*/ 230634 h 462547"/>
                <a:gd name="connsiteX14" fmla="*/ 5261 w 437699"/>
                <a:gd name="connsiteY14" fmla="*/ 242724 h 462547"/>
                <a:gd name="connsiteX15" fmla="*/ 24790 w 437699"/>
                <a:gd name="connsiteY15" fmla="*/ 263184 h 462547"/>
                <a:gd name="connsiteX16" fmla="*/ 48970 w 437699"/>
                <a:gd name="connsiteY16" fmla="*/ 278993 h 462547"/>
                <a:gd name="connsiteX17" fmla="*/ 98258 w 437699"/>
                <a:gd name="connsiteY17" fmla="*/ 308752 h 462547"/>
                <a:gd name="connsiteX18" fmla="*/ 113138 w 437699"/>
                <a:gd name="connsiteY18" fmla="*/ 322702 h 462547"/>
                <a:gd name="connsiteX19" fmla="*/ 118718 w 437699"/>
                <a:gd name="connsiteY19" fmla="*/ 332932 h 462547"/>
                <a:gd name="connsiteX20" fmla="*/ 124298 w 437699"/>
                <a:gd name="connsiteY20" fmla="*/ 352461 h 462547"/>
                <a:gd name="connsiteX21" fmla="*/ 128947 w 437699"/>
                <a:gd name="connsiteY21" fmla="*/ 418490 h 462547"/>
                <a:gd name="connsiteX22" fmla="*/ 140107 w 437699"/>
                <a:gd name="connsiteY22" fmla="*/ 447319 h 462547"/>
                <a:gd name="connsiteX23" fmla="*/ 154057 w 437699"/>
                <a:gd name="connsiteY23" fmla="*/ 459409 h 462547"/>
                <a:gd name="connsiteX24" fmla="*/ 171727 w 437699"/>
                <a:gd name="connsiteY24" fmla="*/ 462199 h 462547"/>
                <a:gd name="connsiteX25" fmla="*/ 191256 w 437699"/>
                <a:gd name="connsiteY25" fmla="*/ 456619 h 462547"/>
                <a:gd name="connsiteX26" fmla="*/ 227525 w 437699"/>
                <a:gd name="connsiteY26" fmla="*/ 432439 h 462547"/>
                <a:gd name="connsiteX27" fmla="*/ 286114 w 437699"/>
                <a:gd name="connsiteY27" fmla="*/ 372921 h 462547"/>
                <a:gd name="connsiteX28" fmla="*/ 288904 w 437699"/>
                <a:gd name="connsiteY28" fmla="*/ 366411 h 462547"/>
                <a:gd name="connsiteX29" fmla="*/ 288904 w 437699"/>
                <a:gd name="connsiteY29" fmla="*/ 366411 h 462547"/>
                <a:gd name="connsiteX30" fmla="*/ 295414 w 437699"/>
                <a:gd name="connsiteY30" fmla="*/ 367341 h 462547"/>
                <a:gd name="connsiteX31" fmla="*/ 301923 w 437699"/>
                <a:gd name="connsiteY31" fmla="*/ 368271 h 462547"/>
                <a:gd name="connsiteX32" fmla="*/ 301923 w 437699"/>
                <a:gd name="connsiteY32" fmla="*/ 368271 h 462547"/>
                <a:gd name="connsiteX33" fmla="*/ 302853 w 437699"/>
                <a:gd name="connsiteY33" fmla="*/ 368271 h 462547"/>
                <a:gd name="connsiteX34" fmla="*/ 302853 w 437699"/>
                <a:gd name="connsiteY34" fmla="*/ 368271 h 462547"/>
                <a:gd name="connsiteX35" fmla="*/ 302853 w 437699"/>
                <a:gd name="connsiteY35" fmla="*/ 368271 h 462547"/>
                <a:gd name="connsiteX36" fmla="*/ 302853 w 437699"/>
                <a:gd name="connsiteY36" fmla="*/ 368271 h 462547"/>
                <a:gd name="connsiteX37" fmla="*/ 302853 w 437699"/>
                <a:gd name="connsiteY37" fmla="*/ 368271 h 462547"/>
                <a:gd name="connsiteX38" fmla="*/ 302853 w 437699"/>
                <a:gd name="connsiteY38" fmla="*/ 368271 h 462547"/>
                <a:gd name="connsiteX39" fmla="*/ 302853 w 437699"/>
                <a:gd name="connsiteY39" fmla="*/ 368271 h 462547"/>
                <a:gd name="connsiteX40" fmla="*/ 302853 w 437699"/>
                <a:gd name="connsiteY40" fmla="*/ 368271 h 462547"/>
                <a:gd name="connsiteX41" fmla="*/ 302853 w 437699"/>
                <a:gd name="connsiteY41" fmla="*/ 368271 h 462547"/>
                <a:gd name="connsiteX42" fmla="*/ 303784 w 437699"/>
                <a:gd name="connsiteY42" fmla="*/ 368271 h 462547"/>
                <a:gd name="connsiteX43" fmla="*/ 302853 w 437699"/>
                <a:gd name="connsiteY43" fmla="*/ 368271 h 462547"/>
                <a:gd name="connsiteX44" fmla="*/ 335402 w 437699"/>
                <a:gd name="connsiteY44" fmla="*/ 374781 h 462547"/>
                <a:gd name="connsiteX45" fmla="*/ 373532 w 437699"/>
                <a:gd name="connsiteY45" fmla="*/ 382221 h 462547"/>
                <a:gd name="connsiteX46" fmla="*/ 409801 w 437699"/>
                <a:gd name="connsiteY46" fmla="*/ 383151 h 462547"/>
                <a:gd name="connsiteX47" fmla="*/ 433980 w 437699"/>
                <a:gd name="connsiteY47" fmla="*/ 368271 h 462547"/>
                <a:gd name="connsiteX48" fmla="*/ 437700 w 437699"/>
                <a:gd name="connsiteY48" fmla="*/ 349671 h 462547"/>
                <a:gd name="connsiteX49" fmla="*/ 431190 w 437699"/>
                <a:gd name="connsiteY49" fmla="*/ 324562 h 462547"/>
                <a:gd name="connsiteX50" fmla="*/ 395851 w 437699"/>
                <a:gd name="connsiteY50" fmla="*/ 255744 h 462547"/>
                <a:gd name="connsiteX51" fmla="*/ 389341 w 437699"/>
                <a:gd name="connsiteY51" fmla="*/ 232494 h 462547"/>
                <a:gd name="connsiteX52" fmla="*/ 389341 w 437699"/>
                <a:gd name="connsiteY52" fmla="*/ 216685 h 462547"/>
                <a:gd name="connsiteX53" fmla="*/ 392131 w 437699"/>
                <a:gd name="connsiteY53" fmla="*/ 205525 h 462547"/>
                <a:gd name="connsiteX54" fmla="*/ 402361 w 437699"/>
                <a:gd name="connsiteY54" fmla="*/ 185995 h 462547"/>
                <a:gd name="connsiteX55" fmla="*/ 416311 w 437699"/>
                <a:gd name="connsiteY55" fmla="*/ 163676 h 462547"/>
                <a:gd name="connsiteX56" fmla="*/ 435840 w 437699"/>
                <a:gd name="connsiteY56" fmla="*/ 117177 h 462547"/>
                <a:gd name="connsiteX57" fmla="*/ 432120 w 437699"/>
                <a:gd name="connsiteY57" fmla="*/ 96718 h 462547"/>
                <a:gd name="connsiteX58" fmla="*/ 424681 w 437699"/>
                <a:gd name="connsiteY58" fmla="*/ 88348 h 462547"/>
                <a:gd name="connsiteX59" fmla="*/ 414451 w 437699"/>
                <a:gd name="connsiteY59" fmla="*/ 83698 h 462547"/>
                <a:gd name="connsiteX60" fmla="*/ 403291 w 437699"/>
                <a:gd name="connsiteY60" fmla="*/ 81838 h 462547"/>
                <a:gd name="connsiteX61" fmla="*/ 391201 w 437699"/>
                <a:gd name="connsiteY61" fmla="*/ 81838 h 462547"/>
                <a:gd name="connsiteX62" fmla="*/ 363302 w 437699"/>
                <a:gd name="connsiteY62" fmla="*/ 85558 h 462547"/>
                <a:gd name="connsiteX63" fmla="*/ 344702 w 437699"/>
                <a:gd name="connsiteY63" fmla="*/ 88348 h 462547"/>
                <a:gd name="connsiteX64" fmla="*/ 326103 w 437699"/>
                <a:gd name="connsiteY64" fmla="*/ 89278 h 462547"/>
                <a:gd name="connsiteX65" fmla="*/ 303784 w 437699"/>
                <a:gd name="connsiteY65" fmla="*/ 88348 h 462547"/>
                <a:gd name="connsiteX66" fmla="*/ 303784 w 437699"/>
                <a:gd name="connsiteY66" fmla="*/ 88348 h 462547"/>
                <a:gd name="connsiteX67" fmla="*/ 302853 w 437699"/>
                <a:gd name="connsiteY67" fmla="*/ 88348 h 462547"/>
                <a:gd name="connsiteX68" fmla="*/ 303784 w 437699"/>
                <a:gd name="connsiteY68" fmla="*/ 88348 h 462547"/>
                <a:gd name="connsiteX69" fmla="*/ 282394 w 437699"/>
                <a:gd name="connsiteY69" fmla="*/ 82768 h 462547"/>
                <a:gd name="connsiteX70" fmla="*/ 264724 w 437699"/>
                <a:gd name="connsiteY70" fmla="*/ 72538 h 462547"/>
                <a:gd name="connsiteX71" fmla="*/ 244265 w 437699"/>
                <a:gd name="connsiteY71" fmla="*/ 53009 h 462547"/>
                <a:gd name="connsiteX72" fmla="*/ 230315 w 437699"/>
                <a:gd name="connsiteY72" fmla="*/ 35339 h 462547"/>
                <a:gd name="connsiteX73" fmla="*/ 213576 w 437699"/>
                <a:gd name="connsiteY73" fmla="*/ 16740 h 462547"/>
                <a:gd name="connsiteX74" fmla="*/ 193116 w 437699"/>
                <a:gd name="connsiteY74" fmla="*/ 2790 h 462547"/>
                <a:gd name="connsiteX75" fmla="*/ 181026 w 437699"/>
                <a:gd name="connsiteY75" fmla="*/ 0 h 462547"/>
                <a:gd name="connsiteX76" fmla="*/ 171727 w 437699"/>
                <a:gd name="connsiteY76" fmla="*/ 2790 h 462547"/>
                <a:gd name="connsiteX77" fmla="*/ 171727 w 437699"/>
                <a:gd name="connsiteY77" fmla="*/ 2790 h 462547"/>
                <a:gd name="connsiteX78" fmla="*/ 58269 w 437699"/>
                <a:gd name="connsiteY78" fmla="*/ 192505 h 462547"/>
                <a:gd name="connsiteX79" fmla="*/ 68499 w 437699"/>
                <a:gd name="connsiteY79" fmla="*/ 188785 h 462547"/>
                <a:gd name="connsiteX80" fmla="*/ 72219 w 437699"/>
                <a:gd name="connsiteY80" fmla="*/ 187855 h 462547"/>
                <a:gd name="connsiteX81" fmla="*/ 99189 w 437699"/>
                <a:gd name="connsiteY81" fmla="*/ 176696 h 462547"/>
                <a:gd name="connsiteX82" fmla="*/ 136388 w 437699"/>
                <a:gd name="connsiteY82" fmla="*/ 147866 h 462547"/>
                <a:gd name="connsiteX83" fmla="*/ 152197 w 437699"/>
                <a:gd name="connsiteY83" fmla="*/ 110667 h 462547"/>
                <a:gd name="connsiteX84" fmla="*/ 155917 w 437699"/>
                <a:gd name="connsiteY84" fmla="*/ 82768 h 462547"/>
                <a:gd name="connsiteX85" fmla="*/ 155917 w 437699"/>
                <a:gd name="connsiteY85" fmla="*/ 81838 h 462547"/>
                <a:gd name="connsiteX86" fmla="*/ 157777 w 437699"/>
                <a:gd name="connsiteY86" fmla="*/ 68818 h 462547"/>
                <a:gd name="connsiteX87" fmla="*/ 165217 w 437699"/>
                <a:gd name="connsiteY87" fmla="*/ 37199 h 462547"/>
                <a:gd name="connsiteX88" fmla="*/ 171727 w 437699"/>
                <a:gd name="connsiteY88" fmla="*/ 26039 h 462547"/>
                <a:gd name="connsiteX89" fmla="*/ 175446 w 437699"/>
                <a:gd name="connsiteY89" fmla="*/ 22319 h 462547"/>
                <a:gd name="connsiteX90" fmla="*/ 178237 w 437699"/>
                <a:gd name="connsiteY90" fmla="*/ 20460 h 462547"/>
                <a:gd name="connsiteX91" fmla="*/ 180096 w 437699"/>
                <a:gd name="connsiteY91" fmla="*/ 19530 h 462547"/>
                <a:gd name="connsiteX92" fmla="*/ 181026 w 437699"/>
                <a:gd name="connsiteY92" fmla="*/ 19530 h 462547"/>
                <a:gd name="connsiteX93" fmla="*/ 181956 w 437699"/>
                <a:gd name="connsiteY93" fmla="*/ 19530 h 462547"/>
                <a:gd name="connsiteX94" fmla="*/ 186606 w 437699"/>
                <a:gd name="connsiteY94" fmla="*/ 20460 h 462547"/>
                <a:gd name="connsiteX95" fmla="*/ 194976 w 437699"/>
                <a:gd name="connsiteY95" fmla="*/ 25109 h 462547"/>
                <a:gd name="connsiteX96" fmla="*/ 222875 w 437699"/>
                <a:gd name="connsiteY96" fmla="*/ 53939 h 462547"/>
                <a:gd name="connsiteX97" fmla="*/ 227525 w 437699"/>
                <a:gd name="connsiteY97" fmla="*/ 59519 h 462547"/>
                <a:gd name="connsiteX98" fmla="*/ 269374 w 437699"/>
                <a:gd name="connsiteY98" fmla="*/ 93928 h 462547"/>
                <a:gd name="connsiteX99" fmla="*/ 324243 w 437699"/>
                <a:gd name="connsiteY99" fmla="*/ 105087 h 462547"/>
                <a:gd name="connsiteX100" fmla="*/ 325173 w 437699"/>
                <a:gd name="connsiteY100" fmla="*/ 105087 h 462547"/>
                <a:gd name="connsiteX101" fmla="*/ 338192 w 437699"/>
                <a:gd name="connsiteY101" fmla="*/ 105087 h 462547"/>
                <a:gd name="connsiteX102" fmla="*/ 347492 w 437699"/>
                <a:gd name="connsiteY102" fmla="*/ 104157 h 462547"/>
                <a:gd name="connsiteX103" fmla="*/ 348422 w 437699"/>
                <a:gd name="connsiteY103" fmla="*/ 104157 h 462547"/>
                <a:gd name="connsiteX104" fmla="*/ 357722 w 437699"/>
                <a:gd name="connsiteY104" fmla="*/ 103227 h 462547"/>
                <a:gd name="connsiteX105" fmla="*/ 359582 w 437699"/>
                <a:gd name="connsiteY105" fmla="*/ 103227 h 462547"/>
                <a:gd name="connsiteX106" fmla="*/ 369812 w 437699"/>
                <a:gd name="connsiteY106" fmla="*/ 101368 h 462547"/>
                <a:gd name="connsiteX107" fmla="*/ 392131 w 437699"/>
                <a:gd name="connsiteY107" fmla="*/ 99508 h 462547"/>
                <a:gd name="connsiteX108" fmla="*/ 402361 w 437699"/>
                <a:gd name="connsiteY108" fmla="*/ 100438 h 462547"/>
                <a:gd name="connsiteX109" fmla="*/ 409801 w 437699"/>
                <a:gd name="connsiteY109" fmla="*/ 102297 h 462547"/>
                <a:gd name="connsiteX110" fmla="*/ 412590 w 437699"/>
                <a:gd name="connsiteY110" fmla="*/ 104157 h 462547"/>
                <a:gd name="connsiteX111" fmla="*/ 414451 w 437699"/>
                <a:gd name="connsiteY111" fmla="*/ 106017 h 462547"/>
                <a:gd name="connsiteX112" fmla="*/ 416311 w 437699"/>
                <a:gd name="connsiteY112" fmla="*/ 108807 h 462547"/>
                <a:gd name="connsiteX113" fmla="*/ 417240 w 437699"/>
                <a:gd name="connsiteY113" fmla="*/ 113457 h 462547"/>
                <a:gd name="connsiteX114" fmla="*/ 417240 w 437699"/>
                <a:gd name="connsiteY114" fmla="*/ 119967 h 462547"/>
                <a:gd name="connsiteX115" fmla="*/ 411661 w 437699"/>
                <a:gd name="connsiteY115" fmla="*/ 136707 h 462547"/>
                <a:gd name="connsiteX116" fmla="*/ 393061 w 437699"/>
                <a:gd name="connsiteY116" fmla="*/ 171116 h 462547"/>
                <a:gd name="connsiteX117" fmla="*/ 389341 w 437699"/>
                <a:gd name="connsiteY117" fmla="*/ 176696 h 462547"/>
                <a:gd name="connsiteX118" fmla="*/ 378182 w 437699"/>
                <a:gd name="connsiteY118" fmla="*/ 196225 h 462547"/>
                <a:gd name="connsiteX119" fmla="*/ 371672 w 437699"/>
                <a:gd name="connsiteY119" fmla="*/ 213895 h 462547"/>
                <a:gd name="connsiteX120" fmla="*/ 384691 w 437699"/>
                <a:gd name="connsiteY120" fmla="*/ 276203 h 462547"/>
                <a:gd name="connsiteX121" fmla="*/ 396781 w 437699"/>
                <a:gd name="connsiteY121" fmla="*/ 299453 h 462547"/>
                <a:gd name="connsiteX122" fmla="*/ 412590 w 437699"/>
                <a:gd name="connsiteY122" fmla="*/ 329212 h 462547"/>
                <a:gd name="connsiteX123" fmla="*/ 419100 w 437699"/>
                <a:gd name="connsiteY123" fmla="*/ 350601 h 462547"/>
                <a:gd name="connsiteX124" fmla="*/ 419100 w 437699"/>
                <a:gd name="connsiteY124" fmla="*/ 358041 h 462547"/>
                <a:gd name="connsiteX125" fmla="*/ 418171 w 437699"/>
                <a:gd name="connsiteY125" fmla="*/ 361761 h 462547"/>
                <a:gd name="connsiteX126" fmla="*/ 416311 w 437699"/>
                <a:gd name="connsiteY126" fmla="*/ 364551 h 462547"/>
                <a:gd name="connsiteX127" fmla="*/ 414451 w 437699"/>
                <a:gd name="connsiteY127" fmla="*/ 366411 h 462547"/>
                <a:gd name="connsiteX128" fmla="*/ 410731 w 437699"/>
                <a:gd name="connsiteY128" fmla="*/ 368271 h 462547"/>
                <a:gd name="connsiteX129" fmla="*/ 402361 w 437699"/>
                <a:gd name="connsiteY129" fmla="*/ 370131 h 462547"/>
                <a:gd name="connsiteX130" fmla="*/ 393061 w 437699"/>
                <a:gd name="connsiteY130" fmla="*/ 371061 h 462547"/>
                <a:gd name="connsiteX131" fmla="*/ 375391 w 437699"/>
                <a:gd name="connsiteY131" fmla="*/ 370131 h 462547"/>
                <a:gd name="connsiteX132" fmla="*/ 338192 w 437699"/>
                <a:gd name="connsiteY132" fmla="*/ 363621 h 462547"/>
                <a:gd name="connsiteX133" fmla="*/ 334473 w 437699"/>
                <a:gd name="connsiteY133" fmla="*/ 362691 h 462547"/>
                <a:gd name="connsiteX134" fmla="*/ 314943 w 437699"/>
                <a:gd name="connsiteY134" fmla="*/ 358971 h 462547"/>
                <a:gd name="connsiteX135" fmla="*/ 300063 w 437699"/>
                <a:gd name="connsiteY135" fmla="*/ 357111 h 462547"/>
                <a:gd name="connsiteX136" fmla="*/ 299134 w 437699"/>
                <a:gd name="connsiteY136" fmla="*/ 357111 h 462547"/>
                <a:gd name="connsiteX137" fmla="*/ 297274 w 437699"/>
                <a:gd name="connsiteY137" fmla="*/ 357111 h 462547"/>
                <a:gd name="connsiteX138" fmla="*/ 293553 w 437699"/>
                <a:gd name="connsiteY138" fmla="*/ 356181 h 462547"/>
                <a:gd name="connsiteX139" fmla="*/ 284254 w 437699"/>
                <a:gd name="connsiteY139" fmla="*/ 355251 h 462547"/>
                <a:gd name="connsiteX140" fmla="*/ 280534 w 437699"/>
                <a:gd name="connsiteY140" fmla="*/ 355251 h 462547"/>
                <a:gd name="connsiteX141" fmla="*/ 274024 w 437699"/>
                <a:gd name="connsiteY141" fmla="*/ 358041 h 462547"/>
                <a:gd name="connsiteX142" fmla="*/ 267514 w 437699"/>
                <a:gd name="connsiteY142" fmla="*/ 364551 h 462547"/>
                <a:gd name="connsiteX143" fmla="*/ 241475 w 437699"/>
                <a:gd name="connsiteY143" fmla="*/ 393380 h 462547"/>
                <a:gd name="connsiteX144" fmla="*/ 201486 w 437699"/>
                <a:gd name="connsiteY144" fmla="*/ 430579 h 462547"/>
                <a:gd name="connsiteX145" fmla="*/ 178237 w 437699"/>
                <a:gd name="connsiteY145" fmla="*/ 444529 h 462547"/>
                <a:gd name="connsiteX146" fmla="*/ 167077 w 437699"/>
                <a:gd name="connsiteY146" fmla="*/ 447319 h 462547"/>
                <a:gd name="connsiteX147" fmla="*/ 164287 w 437699"/>
                <a:gd name="connsiteY147" fmla="*/ 447319 h 462547"/>
                <a:gd name="connsiteX148" fmla="*/ 161497 w 437699"/>
                <a:gd name="connsiteY148" fmla="*/ 447319 h 462547"/>
                <a:gd name="connsiteX149" fmla="*/ 157777 w 437699"/>
                <a:gd name="connsiteY149" fmla="*/ 446389 h 462547"/>
                <a:gd name="connsiteX150" fmla="*/ 154987 w 437699"/>
                <a:gd name="connsiteY150" fmla="*/ 444529 h 462547"/>
                <a:gd name="connsiteX151" fmla="*/ 152197 w 437699"/>
                <a:gd name="connsiteY151" fmla="*/ 441739 h 462547"/>
                <a:gd name="connsiteX152" fmla="*/ 147547 w 437699"/>
                <a:gd name="connsiteY152" fmla="*/ 432439 h 462547"/>
                <a:gd name="connsiteX153" fmla="*/ 142897 w 437699"/>
                <a:gd name="connsiteY153" fmla="*/ 413840 h 462547"/>
                <a:gd name="connsiteX154" fmla="*/ 141967 w 437699"/>
                <a:gd name="connsiteY154" fmla="*/ 381291 h 462547"/>
                <a:gd name="connsiteX155" fmla="*/ 141038 w 437699"/>
                <a:gd name="connsiteY155" fmla="*/ 355251 h 462547"/>
                <a:gd name="connsiteX156" fmla="*/ 135457 w 437699"/>
                <a:gd name="connsiteY156" fmla="*/ 326422 h 462547"/>
                <a:gd name="connsiteX157" fmla="*/ 119648 w 437699"/>
                <a:gd name="connsiteY157" fmla="*/ 302243 h 462547"/>
                <a:gd name="connsiteX158" fmla="*/ 98258 w 437699"/>
                <a:gd name="connsiteY158" fmla="*/ 285503 h 462547"/>
                <a:gd name="connsiteX159" fmla="*/ 75009 w 437699"/>
                <a:gd name="connsiteY159" fmla="*/ 272483 h 462547"/>
                <a:gd name="connsiteX160" fmla="*/ 74079 w 437699"/>
                <a:gd name="connsiteY160" fmla="*/ 272483 h 462547"/>
                <a:gd name="connsiteX161" fmla="*/ 70359 w 437699"/>
                <a:gd name="connsiteY161" fmla="*/ 270623 h 462547"/>
                <a:gd name="connsiteX162" fmla="*/ 31300 w 437699"/>
                <a:gd name="connsiteY162" fmla="*/ 247374 h 462547"/>
                <a:gd name="connsiteX163" fmla="*/ 20141 w 437699"/>
                <a:gd name="connsiteY163" fmla="*/ 237144 h 462547"/>
                <a:gd name="connsiteX164" fmla="*/ 17350 w 437699"/>
                <a:gd name="connsiteY164" fmla="*/ 231564 h 462547"/>
                <a:gd name="connsiteX165" fmla="*/ 16420 w 437699"/>
                <a:gd name="connsiteY165" fmla="*/ 227844 h 462547"/>
                <a:gd name="connsiteX166" fmla="*/ 16420 w 437699"/>
                <a:gd name="connsiteY166" fmla="*/ 225055 h 462547"/>
                <a:gd name="connsiteX167" fmla="*/ 17350 w 437699"/>
                <a:gd name="connsiteY167" fmla="*/ 222265 h 462547"/>
                <a:gd name="connsiteX168" fmla="*/ 20141 w 437699"/>
                <a:gd name="connsiteY168" fmla="*/ 217615 h 462547"/>
                <a:gd name="connsiteX169" fmla="*/ 27580 w 437699"/>
                <a:gd name="connsiteY169" fmla="*/ 210175 h 462547"/>
                <a:gd name="connsiteX170" fmla="*/ 53619 w 437699"/>
                <a:gd name="connsiteY170" fmla="*/ 195295 h 462547"/>
                <a:gd name="connsiteX171" fmla="*/ 58269 w 437699"/>
                <a:gd name="connsiteY171" fmla="*/ 192505 h 462547"/>
                <a:gd name="connsiteX172" fmla="*/ 57340 w 437699"/>
                <a:gd name="connsiteY172" fmla="*/ 193435 h 462547"/>
                <a:gd name="connsiteX173" fmla="*/ 58269 w 437699"/>
                <a:gd name="connsiteY173" fmla="*/ 192505 h 462547"/>
                <a:gd name="connsiteX174" fmla="*/ 58269 w 437699"/>
                <a:gd name="connsiteY174" fmla="*/ 192505 h 462547"/>
                <a:gd name="connsiteX175" fmla="*/ 58269 w 437699"/>
                <a:gd name="connsiteY175" fmla="*/ 192505 h 462547"/>
                <a:gd name="connsiteX176" fmla="*/ 58269 w 437699"/>
                <a:gd name="connsiteY176" fmla="*/ 192505 h 462547"/>
                <a:gd name="connsiteX177" fmla="*/ 58269 w 437699"/>
                <a:gd name="connsiteY177" fmla="*/ 192505 h 462547"/>
                <a:gd name="connsiteX178" fmla="*/ 58269 w 437699"/>
                <a:gd name="connsiteY178" fmla="*/ 192505 h 462547"/>
                <a:gd name="connsiteX179" fmla="*/ 58269 w 437699"/>
                <a:gd name="connsiteY179" fmla="*/ 192505 h 462547"/>
                <a:gd name="connsiteX180" fmla="*/ 58269 w 437699"/>
                <a:gd name="connsiteY180" fmla="*/ 192505 h 462547"/>
                <a:gd name="connsiteX181" fmla="*/ 343772 w 437699"/>
                <a:gd name="connsiteY181" fmla="*/ 89278 h 462547"/>
                <a:gd name="connsiteX182" fmla="*/ 342842 w 437699"/>
                <a:gd name="connsiteY182" fmla="*/ 89278 h 462547"/>
                <a:gd name="connsiteX183" fmla="*/ 343772 w 437699"/>
                <a:gd name="connsiteY183" fmla="*/ 89278 h 462547"/>
                <a:gd name="connsiteX184" fmla="*/ 343772 w 437699"/>
                <a:gd name="connsiteY184" fmla="*/ 89278 h 462547"/>
                <a:gd name="connsiteX185" fmla="*/ 130807 w 437699"/>
                <a:gd name="connsiteY185" fmla="*/ 125547 h 462547"/>
                <a:gd name="connsiteX186" fmla="*/ 130807 w 437699"/>
                <a:gd name="connsiteY186" fmla="*/ 126477 h 462547"/>
                <a:gd name="connsiteX187" fmla="*/ 130807 w 437699"/>
                <a:gd name="connsiteY187" fmla="*/ 125547 h 462547"/>
                <a:gd name="connsiteX188" fmla="*/ 130807 w 437699"/>
                <a:gd name="connsiteY188" fmla="*/ 125547 h 462547"/>
                <a:gd name="connsiteX189" fmla="*/ 388411 w 437699"/>
                <a:gd name="connsiteY189" fmla="*/ 218545 h 462547"/>
                <a:gd name="connsiteX190" fmla="*/ 388411 w 437699"/>
                <a:gd name="connsiteY190" fmla="*/ 218545 h 462547"/>
                <a:gd name="connsiteX191" fmla="*/ 388411 w 437699"/>
                <a:gd name="connsiteY191" fmla="*/ 218545 h 462547"/>
                <a:gd name="connsiteX192" fmla="*/ 388411 w 437699"/>
                <a:gd name="connsiteY192" fmla="*/ 218545 h 462547"/>
                <a:gd name="connsiteX193" fmla="*/ 100118 w 437699"/>
                <a:gd name="connsiteY193" fmla="*/ 308752 h 462547"/>
                <a:gd name="connsiteX194" fmla="*/ 100118 w 437699"/>
                <a:gd name="connsiteY194" fmla="*/ 308752 h 462547"/>
                <a:gd name="connsiteX195" fmla="*/ 100118 w 437699"/>
                <a:gd name="connsiteY195" fmla="*/ 308752 h 462547"/>
                <a:gd name="connsiteX196" fmla="*/ 100118 w 437699"/>
                <a:gd name="connsiteY196" fmla="*/ 308752 h 462547"/>
                <a:gd name="connsiteX197" fmla="*/ 300993 w 437699"/>
                <a:gd name="connsiteY197" fmla="*/ 369201 h 462547"/>
                <a:gd name="connsiteX198" fmla="*/ 300993 w 437699"/>
                <a:gd name="connsiteY198" fmla="*/ 369201 h 462547"/>
                <a:gd name="connsiteX199" fmla="*/ 300993 w 437699"/>
                <a:gd name="connsiteY199" fmla="*/ 369201 h 462547"/>
                <a:gd name="connsiteX200" fmla="*/ 300993 w 437699"/>
                <a:gd name="connsiteY200" fmla="*/ 369201 h 46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437699" h="462547">
                  <a:moveTo>
                    <a:pt x="171727" y="2790"/>
                  </a:moveTo>
                  <a:cubicBezTo>
                    <a:pt x="169867" y="3720"/>
                    <a:pt x="168007" y="4650"/>
                    <a:pt x="166146" y="5580"/>
                  </a:cubicBezTo>
                  <a:cubicBezTo>
                    <a:pt x="164287" y="6510"/>
                    <a:pt x="162427" y="8370"/>
                    <a:pt x="161497" y="9300"/>
                  </a:cubicBezTo>
                  <a:cubicBezTo>
                    <a:pt x="157777" y="13020"/>
                    <a:pt x="154987" y="16740"/>
                    <a:pt x="153127" y="21390"/>
                  </a:cubicBezTo>
                  <a:cubicBezTo>
                    <a:pt x="142897" y="39989"/>
                    <a:pt x="141038" y="61379"/>
                    <a:pt x="139177" y="81838"/>
                  </a:cubicBezTo>
                  <a:cubicBezTo>
                    <a:pt x="138247" y="86488"/>
                    <a:pt x="138247" y="91138"/>
                    <a:pt x="137317" y="95788"/>
                  </a:cubicBezTo>
                  <a:cubicBezTo>
                    <a:pt x="136388" y="105087"/>
                    <a:pt x="133597" y="114387"/>
                    <a:pt x="130807" y="123687"/>
                  </a:cubicBezTo>
                  <a:cubicBezTo>
                    <a:pt x="128947" y="128337"/>
                    <a:pt x="126158" y="132987"/>
                    <a:pt x="122438" y="137637"/>
                  </a:cubicBezTo>
                  <a:cubicBezTo>
                    <a:pt x="118718" y="142287"/>
                    <a:pt x="114998" y="146006"/>
                    <a:pt x="110348" y="149726"/>
                  </a:cubicBezTo>
                  <a:cubicBezTo>
                    <a:pt x="101978" y="156236"/>
                    <a:pt x="92679" y="160886"/>
                    <a:pt x="82449" y="165536"/>
                  </a:cubicBezTo>
                  <a:cubicBezTo>
                    <a:pt x="62919" y="173906"/>
                    <a:pt x="41530" y="179486"/>
                    <a:pt x="22930" y="191575"/>
                  </a:cubicBezTo>
                  <a:cubicBezTo>
                    <a:pt x="18280" y="194365"/>
                    <a:pt x="13631" y="198085"/>
                    <a:pt x="9910" y="202735"/>
                  </a:cubicBezTo>
                  <a:cubicBezTo>
                    <a:pt x="6191" y="206455"/>
                    <a:pt x="3400" y="211105"/>
                    <a:pt x="1541" y="216685"/>
                  </a:cubicBezTo>
                  <a:cubicBezTo>
                    <a:pt x="-319" y="221335"/>
                    <a:pt x="-319" y="225984"/>
                    <a:pt x="611" y="230634"/>
                  </a:cubicBezTo>
                  <a:cubicBezTo>
                    <a:pt x="1541" y="235284"/>
                    <a:pt x="3400" y="239004"/>
                    <a:pt x="5261" y="242724"/>
                  </a:cubicBezTo>
                  <a:cubicBezTo>
                    <a:pt x="9910" y="251094"/>
                    <a:pt x="17350" y="257604"/>
                    <a:pt x="24790" y="263184"/>
                  </a:cubicBezTo>
                  <a:cubicBezTo>
                    <a:pt x="32230" y="268763"/>
                    <a:pt x="40600" y="274343"/>
                    <a:pt x="48970" y="278993"/>
                  </a:cubicBezTo>
                  <a:cubicBezTo>
                    <a:pt x="65709" y="289223"/>
                    <a:pt x="83379" y="296663"/>
                    <a:pt x="98258" y="308752"/>
                  </a:cubicBezTo>
                  <a:cubicBezTo>
                    <a:pt x="103838" y="312472"/>
                    <a:pt x="108488" y="317122"/>
                    <a:pt x="113138" y="322702"/>
                  </a:cubicBezTo>
                  <a:cubicBezTo>
                    <a:pt x="114998" y="325492"/>
                    <a:pt x="117788" y="329212"/>
                    <a:pt x="118718" y="332932"/>
                  </a:cubicBezTo>
                  <a:cubicBezTo>
                    <a:pt x="121508" y="339442"/>
                    <a:pt x="123368" y="345952"/>
                    <a:pt x="124298" y="352461"/>
                  </a:cubicBezTo>
                  <a:cubicBezTo>
                    <a:pt x="127088" y="374781"/>
                    <a:pt x="125228" y="397100"/>
                    <a:pt x="128947" y="418490"/>
                  </a:cubicBezTo>
                  <a:cubicBezTo>
                    <a:pt x="130807" y="428719"/>
                    <a:pt x="134528" y="438949"/>
                    <a:pt x="140107" y="447319"/>
                  </a:cubicBezTo>
                  <a:cubicBezTo>
                    <a:pt x="143827" y="451969"/>
                    <a:pt x="147547" y="456619"/>
                    <a:pt x="154057" y="459409"/>
                  </a:cubicBezTo>
                  <a:cubicBezTo>
                    <a:pt x="159637" y="462199"/>
                    <a:pt x="165217" y="463129"/>
                    <a:pt x="171727" y="462199"/>
                  </a:cubicBezTo>
                  <a:cubicBezTo>
                    <a:pt x="178237" y="461269"/>
                    <a:pt x="184746" y="459409"/>
                    <a:pt x="191256" y="456619"/>
                  </a:cubicBezTo>
                  <a:cubicBezTo>
                    <a:pt x="204276" y="451039"/>
                    <a:pt x="216365" y="441739"/>
                    <a:pt x="227525" y="432439"/>
                  </a:cubicBezTo>
                  <a:cubicBezTo>
                    <a:pt x="248915" y="414770"/>
                    <a:pt x="268444" y="394310"/>
                    <a:pt x="286114" y="372921"/>
                  </a:cubicBezTo>
                  <a:cubicBezTo>
                    <a:pt x="287974" y="371061"/>
                    <a:pt x="288904" y="369201"/>
                    <a:pt x="288904" y="366411"/>
                  </a:cubicBezTo>
                  <a:lnTo>
                    <a:pt x="288904" y="366411"/>
                  </a:lnTo>
                  <a:cubicBezTo>
                    <a:pt x="290764" y="366411"/>
                    <a:pt x="292624" y="367341"/>
                    <a:pt x="295414" y="367341"/>
                  </a:cubicBezTo>
                  <a:cubicBezTo>
                    <a:pt x="297274" y="367341"/>
                    <a:pt x="299134" y="368271"/>
                    <a:pt x="301923" y="368271"/>
                  </a:cubicBezTo>
                  <a:cubicBezTo>
                    <a:pt x="301923" y="368271"/>
                    <a:pt x="301923" y="368271"/>
                    <a:pt x="301923" y="368271"/>
                  </a:cubicBezTo>
                  <a:cubicBezTo>
                    <a:pt x="301923" y="368271"/>
                    <a:pt x="30192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lnTo>
                    <a:pt x="302853" y="368271"/>
                  </a:ln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3784" y="368271"/>
                    <a:pt x="303784" y="368271"/>
                  </a:cubicBezTo>
                  <a:cubicBezTo>
                    <a:pt x="303784" y="368271"/>
                    <a:pt x="303784" y="368271"/>
                    <a:pt x="302853" y="368271"/>
                  </a:cubicBezTo>
                  <a:cubicBezTo>
                    <a:pt x="314013" y="370131"/>
                    <a:pt x="325173" y="371991"/>
                    <a:pt x="335402" y="374781"/>
                  </a:cubicBezTo>
                  <a:cubicBezTo>
                    <a:pt x="348422" y="377571"/>
                    <a:pt x="360512" y="380361"/>
                    <a:pt x="373532" y="382221"/>
                  </a:cubicBezTo>
                  <a:cubicBezTo>
                    <a:pt x="385621" y="384081"/>
                    <a:pt x="397711" y="385011"/>
                    <a:pt x="409801" y="383151"/>
                  </a:cubicBezTo>
                  <a:cubicBezTo>
                    <a:pt x="419100" y="381291"/>
                    <a:pt x="428400" y="376641"/>
                    <a:pt x="433980" y="368271"/>
                  </a:cubicBezTo>
                  <a:cubicBezTo>
                    <a:pt x="436770" y="362691"/>
                    <a:pt x="437700" y="356181"/>
                    <a:pt x="437700" y="349671"/>
                  </a:cubicBezTo>
                  <a:cubicBezTo>
                    <a:pt x="436770" y="341302"/>
                    <a:pt x="434910" y="332002"/>
                    <a:pt x="431190" y="324562"/>
                  </a:cubicBezTo>
                  <a:cubicBezTo>
                    <a:pt x="421890" y="300383"/>
                    <a:pt x="406081" y="278993"/>
                    <a:pt x="395851" y="255744"/>
                  </a:cubicBezTo>
                  <a:cubicBezTo>
                    <a:pt x="393061" y="248304"/>
                    <a:pt x="390271" y="240864"/>
                    <a:pt x="389341" y="232494"/>
                  </a:cubicBezTo>
                  <a:cubicBezTo>
                    <a:pt x="388411" y="226914"/>
                    <a:pt x="388411" y="222265"/>
                    <a:pt x="389341" y="216685"/>
                  </a:cubicBezTo>
                  <a:cubicBezTo>
                    <a:pt x="390271" y="212965"/>
                    <a:pt x="391201" y="209245"/>
                    <a:pt x="392131" y="205525"/>
                  </a:cubicBezTo>
                  <a:cubicBezTo>
                    <a:pt x="394921" y="199015"/>
                    <a:pt x="398641" y="192505"/>
                    <a:pt x="402361" y="185995"/>
                  </a:cubicBezTo>
                  <a:cubicBezTo>
                    <a:pt x="407011" y="178556"/>
                    <a:pt x="411661" y="171116"/>
                    <a:pt x="416311" y="163676"/>
                  </a:cubicBezTo>
                  <a:cubicBezTo>
                    <a:pt x="424681" y="149726"/>
                    <a:pt x="433980" y="133917"/>
                    <a:pt x="435840" y="117177"/>
                  </a:cubicBezTo>
                  <a:cubicBezTo>
                    <a:pt x="436770" y="109737"/>
                    <a:pt x="435840" y="103227"/>
                    <a:pt x="432120" y="96718"/>
                  </a:cubicBezTo>
                  <a:cubicBezTo>
                    <a:pt x="430260" y="92998"/>
                    <a:pt x="427470" y="91138"/>
                    <a:pt x="424681" y="88348"/>
                  </a:cubicBezTo>
                  <a:cubicBezTo>
                    <a:pt x="421890" y="86488"/>
                    <a:pt x="418171" y="84628"/>
                    <a:pt x="414451" y="83698"/>
                  </a:cubicBezTo>
                  <a:cubicBezTo>
                    <a:pt x="410731" y="82768"/>
                    <a:pt x="407011" y="81838"/>
                    <a:pt x="403291" y="81838"/>
                  </a:cubicBezTo>
                  <a:cubicBezTo>
                    <a:pt x="399571" y="81838"/>
                    <a:pt x="394921" y="81838"/>
                    <a:pt x="391201" y="81838"/>
                  </a:cubicBezTo>
                  <a:cubicBezTo>
                    <a:pt x="381901" y="81838"/>
                    <a:pt x="372602" y="83698"/>
                    <a:pt x="363302" y="85558"/>
                  </a:cubicBezTo>
                  <a:cubicBezTo>
                    <a:pt x="356792" y="86488"/>
                    <a:pt x="351212" y="87418"/>
                    <a:pt x="344702" y="88348"/>
                  </a:cubicBezTo>
                  <a:cubicBezTo>
                    <a:pt x="339123" y="89278"/>
                    <a:pt x="332613" y="89278"/>
                    <a:pt x="326103" y="89278"/>
                  </a:cubicBezTo>
                  <a:cubicBezTo>
                    <a:pt x="318663" y="89278"/>
                    <a:pt x="311223" y="89278"/>
                    <a:pt x="303784" y="88348"/>
                  </a:cubicBezTo>
                  <a:cubicBezTo>
                    <a:pt x="303784" y="88348"/>
                    <a:pt x="303784" y="88348"/>
                    <a:pt x="303784" y="88348"/>
                  </a:cubicBezTo>
                  <a:cubicBezTo>
                    <a:pt x="303784" y="88348"/>
                    <a:pt x="302853" y="88348"/>
                    <a:pt x="302853" y="88348"/>
                  </a:cubicBezTo>
                  <a:cubicBezTo>
                    <a:pt x="302853" y="88348"/>
                    <a:pt x="303784" y="88348"/>
                    <a:pt x="303784" y="88348"/>
                  </a:cubicBezTo>
                  <a:cubicBezTo>
                    <a:pt x="296343" y="87418"/>
                    <a:pt x="288904" y="85558"/>
                    <a:pt x="282394" y="82768"/>
                  </a:cubicBezTo>
                  <a:cubicBezTo>
                    <a:pt x="275884" y="79978"/>
                    <a:pt x="270304" y="76258"/>
                    <a:pt x="264724" y="72538"/>
                  </a:cubicBezTo>
                  <a:cubicBezTo>
                    <a:pt x="257285" y="66958"/>
                    <a:pt x="250775" y="59519"/>
                    <a:pt x="244265" y="53009"/>
                  </a:cubicBezTo>
                  <a:cubicBezTo>
                    <a:pt x="239615" y="47429"/>
                    <a:pt x="234965" y="41849"/>
                    <a:pt x="230315" y="35339"/>
                  </a:cubicBezTo>
                  <a:cubicBezTo>
                    <a:pt x="224736" y="28829"/>
                    <a:pt x="219155" y="22319"/>
                    <a:pt x="213576" y="16740"/>
                  </a:cubicBezTo>
                  <a:cubicBezTo>
                    <a:pt x="207066" y="11160"/>
                    <a:pt x="200556" y="5580"/>
                    <a:pt x="193116" y="2790"/>
                  </a:cubicBezTo>
                  <a:cubicBezTo>
                    <a:pt x="189396" y="930"/>
                    <a:pt x="185676" y="0"/>
                    <a:pt x="181026" y="0"/>
                  </a:cubicBezTo>
                  <a:cubicBezTo>
                    <a:pt x="178237" y="930"/>
                    <a:pt x="174517" y="1860"/>
                    <a:pt x="171727" y="2790"/>
                  </a:cubicBezTo>
                  <a:lnTo>
                    <a:pt x="171727" y="2790"/>
                  </a:lnTo>
                  <a:close/>
                  <a:moveTo>
                    <a:pt x="58269" y="192505"/>
                  </a:moveTo>
                  <a:cubicBezTo>
                    <a:pt x="61990" y="191575"/>
                    <a:pt x="64779" y="189715"/>
                    <a:pt x="68499" y="188785"/>
                  </a:cubicBezTo>
                  <a:lnTo>
                    <a:pt x="72219" y="187855"/>
                  </a:lnTo>
                  <a:cubicBezTo>
                    <a:pt x="81519" y="184136"/>
                    <a:pt x="90819" y="180416"/>
                    <a:pt x="99189" y="176696"/>
                  </a:cubicBezTo>
                  <a:cubicBezTo>
                    <a:pt x="114998" y="169256"/>
                    <a:pt x="127088" y="159026"/>
                    <a:pt x="136388" y="147866"/>
                  </a:cubicBezTo>
                  <a:cubicBezTo>
                    <a:pt x="143827" y="137637"/>
                    <a:pt x="149407" y="125547"/>
                    <a:pt x="152197" y="110667"/>
                  </a:cubicBezTo>
                  <a:cubicBezTo>
                    <a:pt x="154057" y="101368"/>
                    <a:pt x="154987" y="92068"/>
                    <a:pt x="155917" y="82768"/>
                  </a:cubicBezTo>
                  <a:lnTo>
                    <a:pt x="155917" y="81838"/>
                  </a:lnTo>
                  <a:cubicBezTo>
                    <a:pt x="155917" y="77188"/>
                    <a:pt x="156847" y="73468"/>
                    <a:pt x="157777" y="68818"/>
                  </a:cubicBezTo>
                  <a:cubicBezTo>
                    <a:pt x="159637" y="55799"/>
                    <a:pt x="162427" y="45569"/>
                    <a:pt x="165217" y="37199"/>
                  </a:cubicBezTo>
                  <a:cubicBezTo>
                    <a:pt x="167077" y="32549"/>
                    <a:pt x="168937" y="28829"/>
                    <a:pt x="171727" y="26039"/>
                  </a:cubicBezTo>
                  <a:cubicBezTo>
                    <a:pt x="172656" y="25109"/>
                    <a:pt x="173587" y="23249"/>
                    <a:pt x="175446" y="22319"/>
                  </a:cubicBezTo>
                  <a:cubicBezTo>
                    <a:pt x="176377" y="21390"/>
                    <a:pt x="177306" y="21390"/>
                    <a:pt x="178237" y="20460"/>
                  </a:cubicBezTo>
                  <a:cubicBezTo>
                    <a:pt x="179166" y="20460"/>
                    <a:pt x="179166" y="20460"/>
                    <a:pt x="180096" y="19530"/>
                  </a:cubicBezTo>
                  <a:cubicBezTo>
                    <a:pt x="180096" y="19530"/>
                    <a:pt x="181026" y="19530"/>
                    <a:pt x="181026" y="19530"/>
                  </a:cubicBezTo>
                  <a:cubicBezTo>
                    <a:pt x="181026" y="19530"/>
                    <a:pt x="181956" y="19530"/>
                    <a:pt x="181956" y="19530"/>
                  </a:cubicBezTo>
                  <a:cubicBezTo>
                    <a:pt x="183816" y="19530"/>
                    <a:pt x="184746" y="20460"/>
                    <a:pt x="186606" y="20460"/>
                  </a:cubicBezTo>
                  <a:cubicBezTo>
                    <a:pt x="189396" y="21390"/>
                    <a:pt x="192186" y="23249"/>
                    <a:pt x="194976" y="25109"/>
                  </a:cubicBezTo>
                  <a:cubicBezTo>
                    <a:pt x="205206" y="33479"/>
                    <a:pt x="214505" y="43709"/>
                    <a:pt x="222875" y="53939"/>
                  </a:cubicBezTo>
                  <a:lnTo>
                    <a:pt x="227525" y="59519"/>
                  </a:lnTo>
                  <a:cubicBezTo>
                    <a:pt x="241475" y="76258"/>
                    <a:pt x="255425" y="87418"/>
                    <a:pt x="269374" y="93928"/>
                  </a:cubicBezTo>
                  <a:cubicBezTo>
                    <a:pt x="284254" y="101368"/>
                    <a:pt x="301923" y="105087"/>
                    <a:pt x="324243" y="105087"/>
                  </a:cubicBezTo>
                  <a:lnTo>
                    <a:pt x="325173" y="105087"/>
                  </a:lnTo>
                  <a:cubicBezTo>
                    <a:pt x="329823" y="105087"/>
                    <a:pt x="333542" y="105087"/>
                    <a:pt x="338192" y="105087"/>
                  </a:cubicBezTo>
                  <a:cubicBezTo>
                    <a:pt x="340983" y="105087"/>
                    <a:pt x="344702" y="104157"/>
                    <a:pt x="347492" y="104157"/>
                  </a:cubicBezTo>
                  <a:lnTo>
                    <a:pt x="348422" y="104157"/>
                  </a:lnTo>
                  <a:cubicBezTo>
                    <a:pt x="351212" y="104157"/>
                    <a:pt x="354932" y="103227"/>
                    <a:pt x="357722" y="103227"/>
                  </a:cubicBezTo>
                  <a:lnTo>
                    <a:pt x="359582" y="103227"/>
                  </a:lnTo>
                  <a:cubicBezTo>
                    <a:pt x="363302" y="102297"/>
                    <a:pt x="367022" y="102297"/>
                    <a:pt x="369812" y="101368"/>
                  </a:cubicBezTo>
                  <a:cubicBezTo>
                    <a:pt x="376322" y="100438"/>
                    <a:pt x="384691" y="99508"/>
                    <a:pt x="392131" y="99508"/>
                  </a:cubicBezTo>
                  <a:cubicBezTo>
                    <a:pt x="395851" y="99508"/>
                    <a:pt x="398641" y="99508"/>
                    <a:pt x="402361" y="100438"/>
                  </a:cubicBezTo>
                  <a:cubicBezTo>
                    <a:pt x="405151" y="101368"/>
                    <a:pt x="407941" y="101368"/>
                    <a:pt x="409801" y="102297"/>
                  </a:cubicBezTo>
                  <a:cubicBezTo>
                    <a:pt x="410731" y="103227"/>
                    <a:pt x="411661" y="103227"/>
                    <a:pt x="412590" y="104157"/>
                  </a:cubicBezTo>
                  <a:cubicBezTo>
                    <a:pt x="413521" y="105087"/>
                    <a:pt x="413521" y="105087"/>
                    <a:pt x="414451" y="106017"/>
                  </a:cubicBezTo>
                  <a:cubicBezTo>
                    <a:pt x="415381" y="106947"/>
                    <a:pt x="415381" y="107877"/>
                    <a:pt x="416311" y="108807"/>
                  </a:cubicBezTo>
                  <a:cubicBezTo>
                    <a:pt x="417240" y="109737"/>
                    <a:pt x="417240" y="111597"/>
                    <a:pt x="417240" y="113457"/>
                  </a:cubicBezTo>
                  <a:cubicBezTo>
                    <a:pt x="417240" y="115317"/>
                    <a:pt x="417240" y="118107"/>
                    <a:pt x="417240" y="119967"/>
                  </a:cubicBezTo>
                  <a:cubicBezTo>
                    <a:pt x="416311" y="124617"/>
                    <a:pt x="414451" y="130197"/>
                    <a:pt x="411661" y="136707"/>
                  </a:cubicBezTo>
                  <a:cubicBezTo>
                    <a:pt x="406081" y="148796"/>
                    <a:pt x="399571" y="159956"/>
                    <a:pt x="393061" y="171116"/>
                  </a:cubicBezTo>
                  <a:lnTo>
                    <a:pt x="389341" y="176696"/>
                  </a:lnTo>
                  <a:cubicBezTo>
                    <a:pt x="385621" y="183206"/>
                    <a:pt x="381901" y="189715"/>
                    <a:pt x="378182" y="196225"/>
                  </a:cubicBezTo>
                  <a:cubicBezTo>
                    <a:pt x="375391" y="201805"/>
                    <a:pt x="372602" y="207385"/>
                    <a:pt x="371672" y="213895"/>
                  </a:cubicBezTo>
                  <a:cubicBezTo>
                    <a:pt x="367022" y="237144"/>
                    <a:pt x="376322" y="259464"/>
                    <a:pt x="384691" y="276203"/>
                  </a:cubicBezTo>
                  <a:cubicBezTo>
                    <a:pt x="388411" y="284573"/>
                    <a:pt x="393061" y="292013"/>
                    <a:pt x="396781" y="299453"/>
                  </a:cubicBezTo>
                  <a:cubicBezTo>
                    <a:pt x="402361" y="308752"/>
                    <a:pt x="407941" y="318982"/>
                    <a:pt x="412590" y="329212"/>
                  </a:cubicBezTo>
                  <a:cubicBezTo>
                    <a:pt x="416311" y="337582"/>
                    <a:pt x="418171" y="344092"/>
                    <a:pt x="419100" y="350601"/>
                  </a:cubicBezTo>
                  <a:cubicBezTo>
                    <a:pt x="419100" y="353391"/>
                    <a:pt x="419100" y="356181"/>
                    <a:pt x="419100" y="358041"/>
                  </a:cubicBezTo>
                  <a:cubicBezTo>
                    <a:pt x="419100" y="359901"/>
                    <a:pt x="418171" y="360831"/>
                    <a:pt x="418171" y="361761"/>
                  </a:cubicBezTo>
                  <a:cubicBezTo>
                    <a:pt x="418171" y="362691"/>
                    <a:pt x="417240" y="363621"/>
                    <a:pt x="416311" y="364551"/>
                  </a:cubicBezTo>
                  <a:cubicBezTo>
                    <a:pt x="415381" y="365481"/>
                    <a:pt x="415381" y="366411"/>
                    <a:pt x="414451" y="366411"/>
                  </a:cubicBezTo>
                  <a:cubicBezTo>
                    <a:pt x="413521" y="367341"/>
                    <a:pt x="412590" y="368271"/>
                    <a:pt x="410731" y="368271"/>
                  </a:cubicBezTo>
                  <a:cubicBezTo>
                    <a:pt x="407941" y="369201"/>
                    <a:pt x="406081" y="370131"/>
                    <a:pt x="402361" y="370131"/>
                  </a:cubicBezTo>
                  <a:cubicBezTo>
                    <a:pt x="399571" y="370131"/>
                    <a:pt x="396781" y="371061"/>
                    <a:pt x="393061" y="371061"/>
                  </a:cubicBezTo>
                  <a:cubicBezTo>
                    <a:pt x="388411" y="371061"/>
                    <a:pt x="382832" y="371061"/>
                    <a:pt x="375391" y="370131"/>
                  </a:cubicBezTo>
                  <a:cubicBezTo>
                    <a:pt x="362372" y="368271"/>
                    <a:pt x="349352" y="365481"/>
                    <a:pt x="338192" y="363621"/>
                  </a:cubicBezTo>
                  <a:lnTo>
                    <a:pt x="334473" y="362691"/>
                  </a:lnTo>
                  <a:cubicBezTo>
                    <a:pt x="327963" y="361761"/>
                    <a:pt x="321453" y="359901"/>
                    <a:pt x="314943" y="358971"/>
                  </a:cubicBezTo>
                  <a:cubicBezTo>
                    <a:pt x="310293" y="358041"/>
                    <a:pt x="304713" y="357111"/>
                    <a:pt x="300063" y="357111"/>
                  </a:cubicBezTo>
                  <a:lnTo>
                    <a:pt x="299134" y="357111"/>
                  </a:lnTo>
                  <a:lnTo>
                    <a:pt x="297274" y="357111"/>
                  </a:lnTo>
                  <a:lnTo>
                    <a:pt x="293553" y="356181"/>
                  </a:lnTo>
                  <a:cubicBezTo>
                    <a:pt x="290764" y="355251"/>
                    <a:pt x="287044" y="355251"/>
                    <a:pt x="284254" y="355251"/>
                  </a:cubicBezTo>
                  <a:cubicBezTo>
                    <a:pt x="283324" y="355251"/>
                    <a:pt x="281464" y="355251"/>
                    <a:pt x="280534" y="355251"/>
                  </a:cubicBezTo>
                  <a:cubicBezTo>
                    <a:pt x="278674" y="355251"/>
                    <a:pt x="275884" y="356181"/>
                    <a:pt x="274024" y="358041"/>
                  </a:cubicBezTo>
                  <a:cubicBezTo>
                    <a:pt x="271234" y="359901"/>
                    <a:pt x="269374" y="361761"/>
                    <a:pt x="267514" y="364551"/>
                  </a:cubicBezTo>
                  <a:cubicBezTo>
                    <a:pt x="258214" y="375711"/>
                    <a:pt x="249844" y="385011"/>
                    <a:pt x="241475" y="393380"/>
                  </a:cubicBezTo>
                  <a:cubicBezTo>
                    <a:pt x="226595" y="409190"/>
                    <a:pt x="213576" y="421280"/>
                    <a:pt x="201486" y="430579"/>
                  </a:cubicBezTo>
                  <a:cubicBezTo>
                    <a:pt x="193116" y="437089"/>
                    <a:pt x="185676" y="441739"/>
                    <a:pt x="178237" y="444529"/>
                  </a:cubicBezTo>
                  <a:cubicBezTo>
                    <a:pt x="174517" y="446389"/>
                    <a:pt x="170796" y="447319"/>
                    <a:pt x="167077" y="447319"/>
                  </a:cubicBezTo>
                  <a:cubicBezTo>
                    <a:pt x="166146" y="447319"/>
                    <a:pt x="165217" y="447319"/>
                    <a:pt x="164287" y="447319"/>
                  </a:cubicBezTo>
                  <a:cubicBezTo>
                    <a:pt x="163357" y="447319"/>
                    <a:pt x="162427" y="447319"/>
                    <a:pt x="161497" y="447319"/>
                  </a:cubicBezTo>
                  <a:cubicBezTo>
                    <a:pt x="160567" y="447319"/>
                    <a:pt x="158707" y="446389"/>
                    <a:pt x="157777" y="446389"/>
                  </a:cubicBezTo>
                  <a:cubicBezTo>
                    <a:pt x="156847" y="445459"/>
                    <a:pt x="155917" y="445459"/>
                    <a:pt x="154987" y="444529"/>
                  </a:cubicBezTo>
                  <a:cubicBezTo>
                    <a:pt x="154057" y="443599"/>
                    <a:pt x="153127" y="442669"/>
                    <a:pt x="152197" y="441739"/>
                  </a:cubicBezTo>
                  <a:cubicBezTo>
                    <a:pt x="150337" y="438949"/>
                    <a:pt x="149407" y="436159"/>
                    <a:pt x="147547" y="432439"/>
                  </a:cubicBezTo>
                  <a:cubicBezTo>
                    <a:pt x="145687" y="426860"/>
                    <a:pt x="143827" y="420350"/>
                    <a:pt x="142897" y="413840"/>
                  </a:cubicBezTo>
                  <a:cubicBezTo>
                    <a:pt x="141967" y="403610"/>
                    <a:pt x="141967" y="392450"/>
                    <a:pt x="141967" y="381291"/>
                  </a:cubicBezTo>
                  <a:cubicBezTo>
                    <a:pt x="141967" y="373851"/>
                    <a:pt x="141967" y="364551"/>
                    <a:pt x="141038" y="355251"/>
                  </a:cubicBezTo>
                  <a:cubicBezTo>
                    <a:pt x="140107" y="344092"/>
                    <a:pt x="138247" y="334792"/>
                    <a:pt x="135457" y="326422"/>
                  </a:cubicBezTo>
                  <a:cubicBezTo>
                    <a:pt x="131738" y="318052"/>
                    <a:pt x="127088" y="309682"/>
                    <a:pt x="119648" y="302243"/>
                  </a:cubicBezTo>
                  <a:cubicBezTo>
                    <a:pt x="113138" y="294803"/>
                    <a:pt x="104768" y="289223"/>
                    <a:pt x="98258" y="285503"/>
                  </a:cubicBezTo>
                  <a:cubicBezTo>
                    <a:pt x="90819" y="280853"/>
                    <a:pt x="82449" y="276203"/>
                    <a:pt x="75009" y="272483"/>
                  </a:cubicBezTo>
                  <a:lnTo>
                    <a:pt x="74079" y="272483"/>
                  </a:lnTo>
                  <a:lnTo>
                    <a:pt x="70359" y="270623"/>
                  </a:lnTo>
                  <a:cubicBezTo>
                    <a:pt x="57340" y="263184"/>
                    <a:pt x="43390" y="255744"/>
                    <a:pt x="31300" y="247374"/>
                  </a:cubicBezTo>
                  <a:cubicBezTo>
                    <a:pt x="26650" y="243654"/>
                    <a:pt x="22930" y="240864"/>
                    <a:pt x="20141" y="237144"/>
                  </a:cubicBezTo>
                  <a:cubicBezTo>
                    <a:pt x="19210" y="235284"/>
                    <a:pt x="17350" y="233424"/>
                    <a:pt x="17350" y="231564"/>
                  </a:cubicBezTo>
                  <a:cubicBezTo>
                    <a:pt x="17350" y="230634"/>
                    <a:pt x="16420" y="228774"/>
                    <a:pt x="16420" y="227844"/>
                  </a:cubicBezTo>
                  <a:cubicBezTo>
                    <a:pt x="16420" y="226914"/>
                    <a:pt x="16420" y="225984"/>
                    <a:pt x="16420" y="225055"/>
                  </a:cubicBezTo>
                  <a:cubicBezTo>
                    <a:pt x="16420" y="224124"/>
                    <a:pt x="17350" y="223195"/>
                    <a:pt x="17350" y="222265"/>
                  </a:cubicBezTo>
                  <a:cubicBezTo>
                    <a:pt x="18280" y="220405"/>
                    <a:pt x="19210" y="219475"/>
                    <a:pt x="20141" y="217615"/>
                  </a:cubicBezTo>
                  <a:cubicBezTo>
                    <a:pt x="22000" y="214825"/>
                    <a:pt x="24790" y="212965"/>
                    <a:pt x="27580" y="210175"/>
                  </a:cubicBezTo>
                  <a:cubicBezTo>
                    <a:pt x="35020" y="204595"/>
                    <a:pt x="43390" y="199945"/>
                    <a:pt x="53619" y="195295"/>
                  </a:cubicBezTo>
                  <a:cubicBezTo>
                    <a:pt x="56409" y="193435"/>
                    <a:pt x="57340" y="193435"/>
                    <a:pt x="58269" y="192505"/>
                  </a:cubicBezTo>
                  <a:cubicBezTo>
                    <a:pt x="57340" y="193435"/>
                    <a:pt x="57340" y="193435"/>
                    <a:pt x="57340" y="193435"/>
                  </a:cubicBezTo>
                  <a:cubicBezTo>
                    <a:pt x="57340" y="192505"/>
                    <a:pt x="57340" y="192505"/>
                    <a:pt x="58269" y="192505"/>
                  </a:cubicBezTo>
                  <a:cubicBezTo>
                    <a:pt x="57340" y="192505"/>
                    <a:pt x="57340" y="192505"/>
                    <a:pt x="58269" y="192505"/>
                  </a:cubicBezTo>
                  <a:cubicBezTo>
                    <a:pt x="57340" y="192505"/>
                    <a:pt x="57340" y="192505"/>
                    <a:pt x="58269" y="192505"/>
                  </a:cubicBezTo>
                  <a:cubicBezTo>
                    <a:pt x="57340" y="192505"/>
                    <a:pt x="57340" y="192505"/>
                    <a:pt x="58269" y="192505"/>
                  </a:cubicBezTo>
                  <a:cubicBezTo>
                    <a:pt x="57340" y="192505"/>
                    <a:pt x="57340" y="192505"/>
                    <a:pt x="58269" y="192505"/>
                  </a:cubicBezTo>
                  <a:cubicBezTo>
                    <a:pt x="58269" y="192505"/>
                    <a:pt x="58269" y="192505"/>
                    <a:pt x="58269" y="192505"/>
                  </a:cubicBezTo>
                  <a:cubicBezTo>
                    <a:pt x="58269" y="192505"/>
                    <a:pt x="58269" y="192505"/>
                    <a:pt x="58269" y="192505"/>
                  </a:cubicBezTo>
                  <a:lnTo>
                    <a:pt x="58269" y="192505"/>
                  </a:lnTo>
                  <a:close/>
                  <a:moveTo>
                    <a:pt x="343772" y="89278"/>
                  </a:moveTo>
                  <a:cubicBezTo>
                    <a:pt x="343772" y="89278"/>
                    <a:pt x="342842" y="89278"/>
                    <a:pt x="342842" y="89278"/>
                  </a:cubicBezTo>
                  <a:cubicBezTo>
                    <a:pt x="342842" y="89278"/>
                    <a:pt x="343772" y="89278"/>
                    <a:pt x="343772" y="89278"/>
                  </a:cubicBezTo>
                  <a:lnTo>
                    <a:pt x="343772" y="89278"/>
                  </a:lnTo>
                  <a:close/>
                  <a:moveTo>
                    <a:pt x="130807" y="125547"/>
                  </a:moveTo>
                  <a:cubicBezTo>
                    <a:pt x="130807" y="125547"/>
                    <a:pt x="130807" y="126477"/>
                    <a:pt x="130807" y="126477"/>
                  </a:cubicBezTo>
                  <a:cubicBezTo>
                    <a:pt x="129878" y="126477"/>
                    <a:pt x="129878" y="125547"/>
                    <a:pt x="130807" y="125547"/>
                  </a:cubicBezTo>
                  <a:lnTo>
                    <a:pt x="130807" y="125547"/>
                  </a:lnTo>
                  <a:close/>
                  <a:moveTo>
                    <a:pt x="388411" y="218545"/>
                  </a:moveTo>
                  <a:cubicBezTo>
                    <a:pt x="388411" y="218545"/>
                    <a:pt x="388411" y="218545"/>
                    <a:pt x="388411" y="218545"/>
                  </a:cubicBezTo>
                  <a:cubicBezTo>
                    <a:pt x="388411" y="218545"/>
                    <a:pt x="388411" y="218545"/>
                    <a:pt x="388411" y="218545"/>
                  </a:cubicBezTo>
                  <a:lnTo>
                    <a:pt x="388411" y="218545"/>
                  </a:lnTo>
                  <a:close/>
                  <a:moveTo>
                    <a:pt x="100118" y="308752"/>
                  </a:moveTo>
                  <a:cubicBezTo>
                    <a:pt x="100118" y="308752"/>
                    <a:pt x="100118" y="308752"/>
                    <a:pt x="100118" y="308752"/>
                  </a:cubicBezTo>
                  <a:cubicBezTo>
                    <a:pt x="100118" y="308752"/>
                    <a:pt x="100118" y="308752"/>
                    <a:pt x="100118" y="308752"/>
                  </a:cubicBezTo>
                  <a:lnTo>
                    <a:pt x="100118" y="308752"/>
                  </a:lnTo>
                  <a:close/>
                  <a:moveTo>
                    <a:pt x="300993" y="369201"/>
                  </a:moveTo>
                  <a:cubicBezTo>
                    <a:pt x="300993" y="369201"/>
                    <a:pt x="300993" y="369201"/>
                    <a:pt x="300993" y="369201"/>
                  </a:cubicBezTo>
                  <a:cubicBezTo>
                    <a:pt x="300993" y="369201"/>
                    <a:pt x="300993" y="369201"/>
                    <a:pt x="300993" y="369201"/>
                  </a:cubicBezTo>
                  <a:lnTo>
                    <a:pt x="300993" y="369201"/>
                  </a:ln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023F9A8-C56A-917F-76AD-9F2283DB695F}"/>
                </a:ext>
              </a:extLst>
            </p:cNvPr>
            <p:cNvSpPr/>
            <p:nvPr/>
          </p:nvSpPr>
          <p:spPr>
            <a:xfrm>
              <a:off x="8664596" y="1038028"/>
              <a:ext cx="402679" cy="427789"/>
            </a:xfrm>
            <a:custGeom>
              <a:avLst/>
              <a:gdLst>
                <a:gd name="connsiteX0" fmla="*/ 162746 w 402679"/>
                <a:gd name="connsiteY0" fmla="*/ 2790 h 427789"/>
                <a:gd name="connsiteX1" fmla="*/ 161816 w 402679"/>
                <a:gd name="connsiteY1" fmla="*/ 2790 h 427789"/>
                <a:gd name="connsiteX2" fmla="*/ 159956 w 402679"/>
                <a:gd name="connsiteY2" fmla="*/ 3720 h 427789"/>
                <a:gd name="connsiteX3" fmla="*/ 157166 w 402679"/>
                <a:gd name="connsiteY3" fmla="*/ 5580 h 427789"/>
                <a:gd name="connsiteX4" fmla="*/ 153446 w 402679"/>
                <a:gd name="connsiteY4" fmla="*/ 9300 h 427789"/>
                <a:gd name="connsiteX5" fmla="*/ 146936 w 402679"/>
                <a:gd name="connsiteY5" fmla="*/ 20459 h 427789"/>
                <a:gd name="connsiteX6" fmla="*/ 139497 w 402679"/>
                <a:gd name="connsiteY6" fmla="*/ 52079 h 427789"/>
                <a:gd name="connsiteX7" fmla="*/ 137637 w 402679"/>
                <a:gd name="connsiteY7" fmla="*/ 65098 h 427789"/>
                <a:gd name="connsiteX8" fmla="*/ 137637 w 402679"/>
                <a:gd name="connsiteY8" fmla="*/ 66028 h 427789"/>
                <a:gd name="connsiteX9" fmla="*/ 133916 w 402679"/>
                <a:gd name="connsiteY9" fmla="*/ 93928 h 427789"/>
                <a:gd name="connsiteX10" fmla="*/ 118107 w 402679"/>
                <a:gd name="connsiteY10" fmla="*/ 131127 h 427789"/>
                <a:gd name="connsiteX11" fmla="*/ 80908 w 402679"/>
                <a:gd name="connsiteY11" fmla="*/ 159956 h 427789"/>
                <a:gd name="connsiteX12" fmla="*/ 53939 w 402679"/>
                <a:gd name="connsiteY12" fmla="*/ 171116 h 427789"/>
                <a:gd name="connsiteX13" fmla="*/ 50218 w 402679"/>
                <a:gd name="connsiteY13" fmla="*/ 172046 h 427789"/>
                <a:gd name="connsiteX14" fmla="*/ 39989 w 402679"/>
                <a:gd name="connsiteY14" fmla="*/ 175766 h 427789"/>
                <a:gd name="connsiteX15" fmla="*/ 39059 w 402679"/>
                <a:gd name="connsiteY15" fmla="*/ 175766 h 427789"/>
                <a:gd name="connsiteX16" fmla="*/ 39059 w 402679"/>
                <a:gd name="connsiteY16" fmla="*/ 175766 h 427789"/>
                <a:gd name="connsiteX17" fmla="*/ 11160 w 402679"/>
                <a:gd name="connsiteY17" fmla="*/ 190645 h 427789"/>
                <a:gd name="connsiteX18" fmla="*/ 3720 w 402679"/>
                <a:gd name="connsiteY18" fmla="*/ 198085 h 427789"/>
                <a:gd name="connsiteX19" fmla="*/ 930 w 402679"/>
                <a:gd name="connsiteY19" fmla="*/ 202735 h 427789"/>
                <a:gd name="connsiteX20" fmla="*/ 0 w 402679"/>
                <a:gd name="connsiteY20" fmla="*/ 205525 h 427789"/>
                <a:gd name="connsiteX21" fmla="*/ 0 w 402679"/>
                <a:gd name="connsiteY21" fmla="*/ 208315 h 427789"/>
                <a:gd name="connsiteX22" fmla="*/ 930 w 402679"/>
                <a:gd name="connsiteY22" fmla="*/ 212035 h 427789"/>
                <a:gd name="connsiteX23" fmla="*/ 3720 w 402679"/>
                <a:gd name="connsiteY23" fmla="*/ 217615 h 427789"/>
                <a:gd name="connsiteX24" fmla="*/ 14879 w 402679"/>
                <a:gd name="connsiteY24" fmla="*/ 227844 h 427789"/>
                <a:gd name="connsiteX25" fmla="*/ 53939 w 402679"/>
                <a:gd name="connsiteY25" fmla="*/ 251094 h 427789"/>
                <a:gd name="connsiteX26" fmla="*/ 57659 w 402679"/>
                <a:gd name="connsiteY26" fmla="*/ 252954 h 427789"/>
                <a:gd name="connsiteX27" fmla="*/ 58588 w 402679"/>
                <a:gd name="connsiteY27" fmla="*/ 252954 h 427789"/>
                <a:gd name="connsiteX28" fmla="*/ 81838 w 402679"/>
                <a:gd name="connsiteY28" fmla="*/ 265973 h 427789"/>
                <a:gd name="connsiteX29" fmla="*/ 103227 w 402679"/>
                <a:gd name="connsiteY29" fmla="*/ 282713 h 427789"/>
                <a:gd name="connsiteX30" fmla="*/ 119037 w 402679"/>
                <a:gd name="connsiteY30" fmla="*/ 306892 h 427789"/>
                <a:gd name="connsiteX31" fmla="*/ 124617 w 402679"/>
                <a:gd name="connsiteY31" fmla="*/ 335722 h 427789"/>
                <a:gd name="connsiteX32" fmla="*/ 125547 w 402679"/>
                <a:gd name="connsiteY32" fmla="*/ 361761 h 427789"/>
                <a:gd name="connsiteX33" fmla="*/ 126477 w 402679"/>
                <a:gd name="connsiteY33" fmla="*/ 394310 h 427789"/>
                <a:gd name="connsiteX34" fmla="*/ 131127 w 402679"/>
                <a:gd name="connsiteY34" fmla="*/ 412910 h 427789"/>
                <a:gd name="connsiteX35" fmla="*/ 135776 w 402679"/>
                <a:gd name="connsiteY35" fmla="*/ 422210 h 427789"/>
                <a:gd name="connsiteX36" fmla="*/ 138566 w 402679"/>
                <a:gd name="connsiteY36" fmla="*/ 425000 h 427789"/>
                <a:gd name="connsiteX37" fmla="*/ 141357 w 402679"/>
                <a:gd name="connsiteY37" fmla="*/ 426860 h 427789"/>
                <a:gd name="connsiteX38" fmla="*/ 145076 w 402679"/>
                <a:gd name="connsiteY38" fmla="*/ 427790 h 427789"/>
                <a:gd name="connsiteX39" fmla="*/ 147866 w 402679"/>
                <a:gd name="connsiteY39" fmla="*/ 427790 h 427789"/>
                <a:gd name="connsiteX40" fmla="*/ 150656 w 402679"/>
                <a:gd name="connsiteY40" fmla="*/ 427790 h 427789"/>
                <a:gd name="connsiteX41" fmla="*/ 161816 w 402679"/>
                <a:gd name="connsiteY41" fmla="*/ 425000 h 427789"/>
                <a:gd name="connsiteX42" fmla="*/ 185065 w 402679"/>
                <a:gd name="connsiteY42" fmla="*/ 411050 h 427789"/>
                <a:gd name="connsiteX43" fmla="*/ 225055 w 402679"/>
                <a:gd name="connsiteY43" fmla="*/ 373851 h 427789"/>
                <a:gd name="connsiteX44" fmla="*/ 251094 w 402679"/>
                <a:gd name="connsiteY44" fmla="*/ 345022 h 427789"/>
                <a:gd name="connsiteX45" fmla="*/ 257604 w 402679"/>
                <a:gd name="connsiteY45" fmla="*/ 338512 h 427789"/>
                <a:gd name="connsiteX46" fmla="*/ 264113 w 402679"/>
                <a:gd name="connsiteY46" fmla="*/ 335722 h 427789"/>
                <a:gd name="connsiteX47" fmla="*/ 267833 w 402679"/>
                <a:gd name="connsiteY47" fmla="*/ 335722 h 427789"/>
                <a:gd name="connsiteX48" fmla="*/ 277133 w 402679"/>
                <a:gd name="connsiteY48" fmla="*/ 336652 h 427789"/>
                <a:gd name="connsiteX49" fmla="*/ 280853 w 402679"/>
                <a:gd name="connsiteY49" fmla="*/ 337582 h 427789"/>
                <a:gd name="connsiteX50" fmla="*/ 282713 w 402679"/>
                <a:gd name="connsiteY50" fmla="*/ 337582 h 427789"/>
                <a:gd name="connsiteX51" fmla="*/ 283643 w 402679"/>
                <a:gd name="connsiteY51" fmla="*/ 337582 h 427789"/>
                <a:gd name="connsiteX52" fmla="*/ 298522 w 402679"/>
                <a:gd name="connsiteY52" fmla="*/ 339442 h 427789"/>
                <a:gd name="connsiteX53" fmla="*/ 318052 w 402679"/>
                <a:gd name="connsiteY53" fmla="*/ 343162 h 427789"/>
                <a:gd name="connsiteX54" fmla="*/ 321772 w 402679"/>
                <a:gd name="connsiteY54" fmla="*/ 344092 h 427789"/>
                <a:gd name="connsiteX55" fmla="*/ 358971 w 402679"/>
                <a:gd name="connsiteY55" fmla="*/ 350601 h 427789"/>
                <a:gd name="connsiteX56" fmla="*/ 376641 w 402679"/>
                <a:gd name="connsiteY56" fmla="*/ 351531 h 427789"/>
                <a:gd name="connsiteX57" fmla="*/ 385941 w 402679"/>
                <a:gd name="connsiteY57" fmla="*/ 350601 h 427789"/>
                <a:gd name="connsiteX58" fmla="*/ 394310 w 402679"/>
                <a:gd name="connsiteY58" fmla="*/ 348741 h 427789"/>
                <a:gd name="connsiteX59" fmla="*/ 398030 w 402679"/>
                <a:gd name="connsiteY59" fmla="*/ 346881 h 427789"/>
                <a:gd name="connsiteX60" fmla="*/ 399890 w 402679"/>
                <a:gd name="connsiteY60" fmla="*/ 345022 h 427789"/>
                <a:gd name="connsiteX61" fmla="*/ 401750 w 402679"/>
                <a:gd name="connsiteY61" fmla="*/ 342232 h 427789"/>
                <a:gd name="connsiteX62" fmla="*/ 402680 w 402679"/>
                <a:gd name="connsiteY62" fmla="*/ 338512 h 427789"/>
                <a:gd name="connsiteX63" fmla="*/ 402680 w 402679"/>
                <a:gd name="connsiteY63" fmla="*/ 331072 h 427789"/>
                <a:gd name="connsiteX64" fmla="*/ 396170 w 402679"/>
                <a:gd name="connsiteY64" fmla="*/ 309682 h 427789"/>
                <a:gd name="connsiteX65" fmla="*/ 380360 w 402679"/>
                <a:gd name="connsiteY65" fmla="*/ 279923 h 427789"/>
                <a:gd name="connsiteX66" fmla="*/ 368271 w 402679"/>
                <a:gd name="connsiteY66" fmla="*/ 256674 h 427789"/>
                <a:gd name="connsiteX67" fmla="*/ 355251 w 402679"/>
                <a:gd name="connsiteY67" fmla="*/ 194365 h 427789"/>
                <a:gd name="connsiteX68" fmla="*/ 361761 w 402679"/>
                <a:gd name="connsiteY68" fmla="*/ 176696 h 427789"/>
                <a:gd name="connsiteX69" fmla="*/ 372921 w 402679"/>
                <a:gd name="connsiteY69" fmla="*/ 157166 h 427789"/>
                <a:gd name="connsiteX70" fmla="*/ 376641 w 402679"/>
                <a:gd name="connsiteY70" fmla="*/ 151586 h 427789"/>
                <a:gd name="connsiteX71" fmla="*/ 395240 w 402679"/>
                <a:gd name="connsiteY71" fmla="*/ 117177 h 427789"/>
                <a:gd name="connsiteX72" fmla="*/ 400820 w 402679"/>
                <a:gd name="connsiteY72" fmla="*/ 100437 h 427789"/>
                <a:gd name="connsiteX73" fmla="*/ 400820 w 402679"/>
                <a:gd name="connsiteY73" fmla="*/ 93928 h 427789"/>
                <a:gd name="connsiteX74" fmla="*/ 399890 w 402679"/>
                <a:gd name="connsiteY74" fmla="*/ 89278 h 427789"/>
                <a:gd name="connsiteX75" fmla="*/ 398030 w 402679"/>
                <a:gd name="connsiteY75" fmla="*/ 86488 h 427789"/>
                <a:gd name="connsiteX76" fmla="*/ 396170 w 402679"/>
                <a:gd name="connsiteY76" fmla="*/ 84628 h 427789"/>
                <a:gd name="connsiteX77" fmla="*/ 393380 w 402679"/>
                <a:gd name="connsiteY77" fmla="*/ 82768 h 427789"/>
                <a:gd name="connsiteX78" fmla="*/ 385941 w 402679"/>
                <a:gd name="connsiteY78" fmla="*/ 80908 h 427789"/>
                <a:gd name="connsiteX79" fmla="*/ 375710 w 402679"/>
                <a:gd name="connsiteY79" fmla="*/ 79978 h 427789"/>
                <a:gd name="connsiteX80" fmla="*/ 353391 w 402679"/>
                <a:gd name="connsiteY80" fmla="*/ 81838 h 427789"/>
                <a:gd name="connsiteX81" fmla="*/ 343161 w 402679"/>
                <a:gd name="connsiteY81" fmla="*/ 83698 h 427789"/>
                <a:gd name="connsiteX82" fmla="*/ 341302 w 402679"/>
                <a:gd name="connsiteY82" fmla="*/ 83698 h 427789"/>
                <a:gd name="connsiteX83" fmla="*/ 332002 w 402679"/>
                <a:gd name="connsiteY83" fmla="*/ 84628 h 427789"/>
                <a:gd name="connsiteX84" fmla="*/ 331072 w 402679"/>
                <a:gd name="connsiteY84" fmla="*/ 84628 h 427789"/>
                <a:gd name="connsiteX85" fmla="*/ 321772 w 402679"/>
                <a:gd name="connsiteY85" fmla="*/ 85558 h 427789"/>
                <a:gd name="connsiteX86" fmla="*/ 308753 w 402679"/>
                <a:gd name="connsiteY86" fmla="*/ 85558 h 427789"/>
                <a:gd name="connsiteX87" fmla="*/ 307822 w 402679"/>
                <a:gd name="connsiteY87" fmla="*/ 85558 h 427789"/>
                <a:gd name="connsiteX88" fmla="*/ 252954 w 402679"/>
                <a:gd name="connsiteY88" fmla="*/ 74398 h 427789"/>
                <a:gd name="connsiteX89" fmla="*/ 211105 w 402679"/>
                <a:gd name="connsiteY89" fmla="*/ 39989 h 427789"/>
                <a:gd name="connsiteX90" fmla="*/ 206455 w 402679"/>
                <a:gd name="connsiteY90" fmla="*/ 34409 h 427789"/>
                <a:gd name="connsiteX91" fmla="*/ 178556 w 402679"/>
                <a:gd name="connsiteY91" fmla="*/ 5580 h 427789"/>
                <a:gd name="connsiteX92" fmla="*/ 170186 w 402679"/>
                <a:gd name="connsiteY92" fmla="*/ 930 h 427789"/>
                <a:gd name="connsiteX93" fmla="*/ 165536 w 402679"/>
                <a:gd name="connsiteY93" fmla="*/ 0 h 427789"/>
                <a:gd name="connsiteX94" fmla="*/ 162746 w 402679"/>
                <a:gd name="connsiteY94" fmla="*/ 2790 h 427789"/>
                <a:gd name="connsiteX95" fmla="*/ 162746 w 402679"/>
                <a:gd name="connsiteY95" fmla="*/ 2790 h 4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02679" h="427789">
                  <a:moveTo>
                    <a:pt x="162746" y="2790"/>
                  </a:moveTo>
                  <a:cubicBezTo>
                    <a:pt x="162746" y="2790"/>
                    <a:pt x="161816" y="2790"/>
                    <a:pt x="161816" y="2790"/>
                  </a:cubicBezTo>
                  <a:cubicBezTo>
                    <a:pt x="160886" y="2790"/>
                    <a:pt x="159956" y="2790"/>
                    <a:pt x="159956" y="3720"/>
                  </a:cubicBezTo>
                  <a:cubicBezTo>
                    <a:pt x="159026" y="4650"/>
                    <a:pt x="158096" y="4650"/>
                    <a:pt x="157166" y="5580"/>
                  </a:cubicBezTo>
                  <a:cubicBezTo>
                    <a:pt x="156236" y="6510"/>
                    <a:pt x="154376" y="7440"/>
                    <a:pt x="153446" y="9300"/>
                  </a:cubicBezTo>
                  <a:cubicBezTo>
                    <a:pt x="151586" y="12090"/>
                    <a:pt x="148796" y="15810"/>
                    <a:pt x="146936" y="20459"/>
                  </a:cubicBezTo>
                  <a:cubicBezTo>
                    <a:pt x="143216" y="28829"/>
                    <a:pt x="141357" y="39059"/>
                    <a:pt x="139497" y="52079"/>
                  </a:cubicBezTo>
                  <a:cubicBezTo>
                    <a:pt x="138566" y="56729"/>
                    <a:pt x="138566" y="60449"/>
                    <a:pt x="137637" y="65098"/>
                  </a:cubicBezTo>
                  <a:lnTo>
                    <a:pt x="137637" y="66028"/>
                  </a:lnTo>
                  <a:cubicBezTo>
                    <a:pt x="136707" y="75328"/>
                    <a:pt x="135776" y="84628"/>
                    <a:pt x="133916" y="93928"/>
                  </a:cubicBezTo>
                  <a:cubicBezTo>
                    <a:pt x="131127" y="108807"/>
                    <a:pt x="125547" y="120897"/>
                    <a:pt x="118107" y="131127"/>
                  </a:cubicBezTo>
                  <a:cubicBezTo>
                    <a:pt x="108807" y="142286"/>
                    <a:pt x="96717" y="152516"/>
                    <a:pt x="80908" y="159956"/>
                  </a:cubicBezTo>
                  <a:cubicBezTo>
                    <a:pt x="72538" y="164606"/>
                    <a:pt x="63238" y="167396"/>
                    <a:pt x="53939" y="171116"/>
                  </a:cubicBezTo>
                  <a:lnTo>
                    <a:pt x="50218" y="172046"/>
                  </a:lnTo>
                  <a:cubicBezTo>
                    <a:pt x="46499" y="172976"/>
                    <a:pt x="43709" y="174836"/>
                    <a:pt x="39989" y="175766"/>
                  </a:cubicBezTo>
                  <a:lnTo>
                    <a:pt x="39059" y="175766"/>
                  </a:lnTo>
                  <a:lnTo>
                    <a:pt x="39059" y="175766"/>
                  </a:lnTo>
                  <a:cubicBezTo>
                    <a:pt x="27899" y="180416"/>
                    <a:pt x="18600" y="185065"/>
                    <a:pt x="11160" y="190645"/>
                  </a:cubicBezTo>
                  <a:cubicBezTo>
                    <a:pt x="8369" y="193435"/>
                    <a:pt x="5580" y="195295"/>
                    <a:pt x="3720" y="198085"/>
                  </a:cubicBezTo>
                  <a:cubicBezTo>
                    <a:pt x="2790" y="199945"/>
                    <a:pt x="1860" y="200875"/>
                    <a:pt x="930" y="202735"/>
                  </a:cubicBezTo>
                  <a:cubicBezTo>
                    <a:pt x="930" y="203665"/>
                    <a:pt x="0" y="204595"/>
                    <a:pt x="0" y="205525"/>
                  </a:cubicBezTo>
                  <a:cubicBezTo>
                    <a:pt x="0" y="206455"/>
                    <a:pt x="0" y="207385"/>
                    <a:pt x="0" y="208315"/>
                  </a:cubicBezTo>
                  <a:cubicBezTo>
                    <a:pt x="0" y="209245"/>
                    <a:pt x="930" y="211105"/>
                    <a:pt x="930" y="212035"/>
                  </a:cubicBezTo>
                  <a:cubicBezTo>
                    <a:pt x="1860" y="213895"/>
                    <a:pt x="2790" y="215755"/>
                    <a:pt x="3720" y="217615"/>
                  </a:cubicBezTo>
                  <a:cubicBezTo>
                    <a:pt x="6510" y="221335"/>
                    <a:pt x="10230" y="224124"/>
                    <a:pt x="14879" y="227844"/>
                  </a:cubicBezTo>
                  <a:cubicBezTo>
                    <a:pt x="26969" y="237144"/>
                    <a:pt x="40919" y="244584"/>
                    <a:pt x="53939" y="251094"/>
                  </a:cubicBezTo>
                  <a:lnTo>
                    <a:pt x="57659" y="252954"/>
                  </a:lnTo>
                  <a:lnTo>
                    <a:pt x="58588" y="252954"/>
                  </a:lnTo>
                  <a:cubicBezTo>
                    <a:pt x="66028" y="256674"/>
                    <a:pt x="74398" y="261324"/>
                    <a:pt x="81838" y="265973"/>
                  </a:cubicBezTo>
                  <a:cubicBezTo>
                    <a:pt x="88348" y="270623"/>
                    <a:pt x="96717" y="276203"/>
                    <a:pt x="103227" y="282713"/>
                  </a:cubicBezTo>
                  <a:cubicBezTo>
                    <a:pt x="110667" y="290153"/>
                    <a:pt x="115317" y="297593"/>
                    <a:pt x="119037" y="306892"/>
                  </a:cubicBezTo>
                  <a:cubicBezTo>
                    <a:pt x="121827" y="315262"/>
                    <a:pt x="123687" y="323632"/>
                    <a:pt x="124617" y="335722"/>
                  </a:cubicBezTo>
                  <a:cubicBezTo>
                    <a:pt x="125547" y="345022"/>
                    <a:pt x="125547" y="354321"/>
                    <a:pt x="125547" y="361761"/>
                  </a:cubicBezTo>
                  <a:cubicBezTo>
                    <a:pt x="125547" y="371991"/>
                    <a:pt x="125547" y="383151"/>
                    <a:pt x="126477" y="394310"/>
                  </a:cubicBezTo>
                  <a:cubicBezTo>
                    <a:pt x="127407" y="401750"/>
                    <a:pt x="129266" y="407330"/>
                    <a:pt x="131127" y="412910"/>
                  </a:cubicBezTo>
                  <a:cubicBezTo>
                    <a:pt x="132987" y="416630"/>
                    <a:pt x="133916" y="419420"/>
                    <a:pt x="135776" y="422210"/>
                  </a:cubicBezTo>
                  <a:cubicBezTo>
                    <a:pt x="136707" y="423140"/>
                    <a:pt x="137637" y="424070"/>
                    <a:pt x="138566" y="425000"/>
                  </a:cubicBezTo>
                  <a:cubicBezTo>
                    <a:pt x="139497" y="425930"/>
                    <a:pt x="140426" y="425930"/>
                    <a:pt x="141357" y="426860"/>
                  </a:cubicBezTo>
                  <a:cubicBezTo>
                    <a:pt x="142286" y="426860"/>
                    <a:pt x="144146" y="427790"/>
                    <a:pt x="145076" y="427790"/>
                  </a:cubicBezTo>
                  <a:cubicBezTo>
                    <a:pt x="146007" y="427790"/>
                    <a:pt x="146936" y="427790"/>
                    <a:pt x="147866" y="427790"/>
                  </a:cubicBezTo>
                  <a:cubicBezTo>
                    <a:pt x="148796" y="427790"/>
                    <a:pt x="149726" y="427790"/>
                    <a:pt x="150656" y="427790"/>
                  </a:cubicBezTo>
                  <a:cubicBezTo>
                    <a:pt x="154376" y="426860"/>
                    <a:pt x="157166" y="425930"/>
                    <a:pt x="161816" y="425000"/>
                  </a:cubicBezTo>
                  <a:cubicBezTo>
                    <a:pt x="169256" y="421280"/>
                    <a:pt x="176696" y="417560"/>
                    <a:pt x="185065" y="411050"/>
                  </a:cubicBezTo>
                  <a:cubicBezTo>
                    <a:pt x="198085" y="400820"/>
                    <a:pt x="210175" y="389660"/>
                    <a:pt x="225055" y="373851"/>
                  </a:cubicBezTo>
                  <a:cubicBezTo>
                    <a:pt x="233424" y="365481"/>
                    <a:pt x="241794" y="355251"/>
                    <a:pt x="251094" y="345022"/>
                  </a:cubicBezTo>
                  <a:cubicBezTo>
                    <a:pt x="252954" y="343162"/>
                    <a:pt x="254813" y="340372"/>
                    <a:pt x="257604" y="338512"/>
                  </a:cubicBezTo>
                  <a:cubicBezTo>
                    <a:pt x="259463" y="337582"/>
                    <a:pt x="262254" y="336652"/>
                    <a:pt x="264113" y="335722"/>
                  </a:cubicBezTo>
                  <a:cubicBezTo>
                    <a:pt x="265043" y="335722"/>
                    <a:pt x="266904" y="335722"/>
                    <a:pt x="267833" y="335722"/>
                  </a:cubicBezTo>
                  <a:cubicBezTo>
                    <a:pt x="270623" y="335722"/>
                    <a:pt x="274343" y="336652"/>
                    <a:pt x="277133" y="336652"/>
                  </a:cubicBezTo>
                  <a:lnTo>
                    <a:pt x="280853" y="337582"/>
                  </a:lnTo>
                  <a:lnTo>
                    <a:pt x="282713" y="337582"/>
                  </a:lnTo>
                  <a:lnTo>
                    <a:pt x="283643" y="337582"/>
                  </a:lnTo>
                  <a:cubicBezTo>
                    <a:pt x="288293" y="338512"/>
                    <a:pt x="293873" y="338512"/>
                    <a:pt x="298522" y="339442"/>
                  </a:cubicBezTo>
                  <a:cubicBezTo>
                    <a:pt x="305032" y="340372"/>
                    <a:pt x="311542" y="342232"/>
                    <a:pt x="318052" y="343162"/>
                  </a:cubicBezTo>
                  <a:lnTo>
                    <a:pt x="321772" y="344092"/>
                  </a:lnTo>
                  <a:cubicBezTo>
                    <a:pt x="332932" y="345952"/>
                    <a:pt x="345952" y="348741"/>
                    <a:pt x="358971" y="350601"/>
                  </a:cubicBezTo>
                  <a:cubicBezTo>
                    <a:pt x="366411" y="351531"/>
                    <a:pt x="371061" y="351531"/>
                    <a:pt x="376641" y="351531"/>
                  </a:cubicBezTo>
                  <a:cubicBezTo>
                    <a:pt x="380360" y="351531"/>
                    <a:pt x="383151" y="351531"/>
                    <a:pt x="385941" y="350601"/>
                  </a:cubicBezTo>
                  <a:cubicBezTo>
                    <a:pt x="388730" y="349671"/>
                    <a:pt x="391520" y="349671"/>
                    <a:pt x="394310" y="348741"/>
                  </a:cubicBezTo>
                  <a:cubicBezTo>
                    <a:pt x="395240" y="347811"/>
                    <a:pt x="397100" y="347811"/>
                    <a:pt x="398030" y="346881"/>
                  </a:cubicBezTo>
                  <a:cubicBezTo>
                    <a:pt x="398960" y="345952"/>
                    <a:pt x="399890" y="345952"/>
                    <a:pt x="399890" y="345022"/>
                  </a:cubicBezTo>
                  <a:cubicBezTo>
                    <a:pt x="400820" y="344092"/>
                    <a:pt x="400820" y="343162"/>
                    <a:pt x="401750" y="342232"/>
                  </a:cubicBezTo>
                  <a:cubicBezTo>
                    <a:pt x="401750" y="341302"/>
                    <a:pt x="402680" y="339442"/>
                    <a:pt x="402680" y="338512"/>
                  </a:cubicBezTo>
                  <a:cubicBezTo>
                    <a:pt x="402680" y="336652"/>
                    <a:pt x="402680" y="333862"/>
                    <a:pt x="402680" y="331072"/>
                  </a:cubicBezTo>
                  <a:cubicBezTo>
                    <a:pt x="401750" y="324562"/>
                    <a:pt x="399890" y="318052"/>
                    <a:pt x="396170" y="309682"/>
                  </a:cubicBezTo>
                  <a:cubicBezTo>
                    <a:pt x="391520" y="299453"/>
                    <a:pt x="385941" y="289223"/>
                    <a:pt x="380360" y="279923"/>
                  </a:cubicBezTo>
                  <a:cubicBezTo>
                    <a:pt x="376641" y="272483"/>
                    <a:pt x="371991" y="265044"/>
                    <a:pt x="368271" y="256674"/>
                  </a:cubicBezTo>
                  <a:cubicBezTo>
                    <a:pt x="359901" y="239934"/>
                    <a:pt x="351531" y="218545"/>
                    <a:pt x="355251" y="194365"/>
                  </a:cubicBezTo>
                  <a:cubicBezTo>
                    <a:pt x="356181" y="187855"/>
                    <a:pt x="358971" y="182276"/>
                    <a:pt x="361761" y="176696"/>
                  </a:cubicBezTo>
                  <a:cubicBezTo>
                    <a:pt x="365481" y="170186"/>
                    <a:pt x="369201" y="163676"/>
                    <a:pt x="372921" y="157166"/>
                  </a:cubicBezTo>
                  <a:lnTo>
                    <a:pt x="376641" y="151586"/>
                  </a:lnTo>
                  <a:cubicBezTo>
                    <a:pt x="383151" y="141357"/>
                    <a:pt x="389660" y="129267"/>
                    <a:pt x="395240" y="117177"/>
                  </a:cubicBezTo>
                  <a:cubicBezTo>
                    <a:pt x="398030" y="110667"/>
                    <a:pt x="399890" y="106017"/>
                    <a:pt x="400820" y="100437"/>
                  </a:cubicBezTo>
                  <a:cubicBezTo>
                    <a:pt x="400820" y="97648"/>
                    <a:pt x="400820" y="95788"/>
                    <a:pt x="400820" y="93928"/>
                  </a:cubicBezTo>
                  <a:cubicBezTo>
                    <a:pt x="400820" y="92068"/>
                    <a:pt x="399890" y="91138"/>
                    <a:pt x="399890" y="89278"/>
                  </a:cubicBezTo>
                  <a:cubicBezTo>
                    <a:pt x="399890" y="88348"/>
                    <a:pt x="398960" y="87418"/>
                    <a:pt x="398030" y="86488"/>
                  </a:cubicBezTo>
                  <a:cubicBezTo>
                    <a:pt x="397100" y="85558"/>
                    <a:pt x="397100" y="85558"/>
                    <a:pt x="396170" y="84628"/>
                  </a:cubicBezTo>
                  <a:cubicBezTo>
                    <a:pt x="395240" y="83698"/>
                    <a:pt x="394310" y="83698"/>
                    <a:pt x="393380" y="82768"/>
                  </a:cubicBezTo>
                  <a:cubicBezTo>
                    <a:pt x="391520" y="81838"/>
                    <a:pt x="388730" y="80908"/>
                    <a:pt x="385941" y="80908"/>
                  </a:cubicBezTo>
                  <a:cubicBezTo>
                    <a:pt x="383151" y="80908"/>
                    <a:pt x="379431" y="79978"/>
                    <a:pt x="375710" y="79978"/>
                  </a:cubicBezTo>
                  <a:cubicBezTo>
                    <a:pt x="367341" y="79978"/>
                    <a:pt x="359901" y="80908"/>
                    <a:pt x="353391" y="81838"/>
                  </a:cubicBezTo>
                  <a:cubicBezTo>
                    <a:pt x="349671" y="82768"/>
                    <a:pt x="345952" y="82768"/>
                    <a:pt x="343161" y="83698"/>
                  </a:cubicBezTo>
                  <a:lnTo>
                    <a:pt x="341302" y="83698"/>
                  </a:lnTo>
                  <a:cubicBezTo>
                    <a:pt x="338511" y="84628"/>
                    <a:pt x="334792" y="84628"/>
                    <a:pt x="332002" y="84628"/>
                  </a:cubicBezTo>
                  <a:lnTo>
                    <a:pt x="331072" y="84628"/>
                  </a:lnTo>
                  <a:cubicBezTo>
                    <a:pt x="328282" y="84628"/>
                    <a:pt x="324562" y="85558"/>
                    <a:pt x="321772" y="85558"/>
                  </a:cubicBezTo>
                  <a:cubicBezTo>
                    <a:pt x="317122" y="85558"/>
                    <a:pt x="313402" y="85558"/>
                    <a:pt x="308753" y="85558"/>
                  </a:cubicBezTo>
                  <a:lnTo>
                    <a:pt x="307822" y="85558"/>
                  </a:lnTo>
                  <a:cubicBezTo>
                    <a:pt x="285503" y="85558"/>
                    <a:pt x="267833" y="81838"/>
                    <a:pt x="252954" y="74398"/>
                  </a:cubicBezTo>
                  <a:cubicBezTo>
                    <a:pt x="239004" y="66958"/>
                    <a:pt x="225055" y="55799"/>
                    <a:pt x="211105" y="39989"/>
                  </a:cubicBezTo>
                  <a:lnTo>
                    <a:pt x="206455" y="34409"/>
                  </a:lnTo>
                  <a:cubicBezTo>
                    <a:pt x="198085" y="24179"/>
                    <a:pt x="188785" y="13950"/>
                    <a:pt x="178556" y="5580"/>
                  </a:cubicBezTo>
                  <a:cubicBezTo>
                    <a:pt x="175765" y="3720"/>
                    <a:pt x="172976" y="1860"/>
                    <a:pt x="170186" y="930"/>
                  </a:cubicBezTo>
                  <a:cubicBezTo>
                    <a:pt x="168326" y="0"/>
                    <a:pt x="167396" y="0"/>
                    <a:pt x="165536" y="0"/>
                  </a:cubicBezTo>
                  <a:cubicBezTo>
                    <a:pt x="163676" y="2790"/>
                    <a:pt x="163676" y="2790"/>
                    <a:pt x="162746" y="2790"/>
                  </a:cubicBezTo>
                  <a:lnTo>
                    <a:pt x="162746" y="2790"/>
                  </a:lnTo>
                  <a:close/>
                </a:path>
              </a:pathLst>
            </a:custGeom>
            <a:solidFill>
              <a:srgbClr val="FFB43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1B2E63D4-525E-9C68-25EA-85D4992D4EC0}"/>
              </a:ext>
            </a:extLst>
          </p:cNvPr>
          <p:cNvSpPr txBox="1"/>
          <p:nvPr/>
        </p:nvSpPr>
        <p:spPr>
          <a:xfrm>
            <a:off x="5197808" y="3602318"/>
            <a:ext cx="4280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KHỞI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4283231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55B3CD85-5579-4B5F-92D3-E08787C928CD}"/>
              </a:ext>
            </a:extLst>
          </p:cNvPr>
          <p:cNvSpPr/>
          <p:nvPr/>
        </p:nvSpPr>
        <p:spPr>
          <a:xfrm>
            <a:off x="1130503" y="1046299"/>
            <a:ext cx="8440148" cy="2150078"/>
          </a:xfrm>
          <a:custGeom>
            <a:avLst/>
            <a:gdLst>
              <a:gd name="connsiteX0" fmla="*/ 0 w 8440148"/>
              <a:gd name="connsiteY0" fmla="*/ 525071 h 2150078"/>
              <a:gd name="connsiteX1" fmla="*/ 525071 w 8440148"/>
              <a:gd name="connsiteY1" fmla="*/ 0 h 2150078"/>
              <a:gd name="connsiteX2" fmla="*/ 7915077 w 8440148"/>
              <a:gd name="connsiteY2" fmla="*/ 0 h 2150078"/>
              <a:gd name="connsiteX3" fmla="*/ 8440148 w 8440148"/>
              <a:gd name="connsiteY3" fmla="*/ 525071 h 2150078"/>
              <a:gd name="connsiteX4" fmla="*/ 8440148 w 8440148"/>
              <a:gd name="connsiteY4" fmla="*/ 1625007 h 2150078"/>
              <a:gd name="connsiteX5" fmla="*/ 7915077 w 8440148"/>
              <a:gd name="connsiteY5" fmla="*/ 2150078 h 2150078"/>
              <a:gd name="connsiteX6" fmla="*/ 525071 w 8440148"/>
              <a:gd name="connsiteY6" fmla="*/ 2150078 h 2150078"/>
              <a:gd name="connsiteX7" fmla="*/ 0 w 8440148"/>
              <a:gd name="connsiteY7" fmla="*/ 1625007 h 2150078"/>
              <a:gd name="connsiteX8" fmla="*/ 0 w 8440148"/>
              <a:gd name="connsiteY8" fmla="*/ 525071 h 215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40148" h="2150078" fill="none" extrusionOk="0">
                <a:moveTo>
                  <a:pt x="0" y="525071"/>
                </a:moveTo>
                <a:cubicBezTo>
                  <a:pt x="-7400" y="261015"/>
                  <a:pt x="203190" y="-21432"/>
                  <a:pt x="525071" y="0"/>
                </a:cubicBezTo>
                <a:cubicBezTo>
                  <a:pt x="3576000" y="-35273"/>
                  <a:pt x="6482502" y="-144294"/>
                  <a:pt x="7915077" y="0"/>
                </a:cubicBezTo>
                <a:cubicBezTo>
                  <a:pt x="8228597" y="7162"/>
                  <a:pt x="8403785" y="204422"/>
                  <a:pt x="8440148" y="525071"/>
                </a:cubicBezTo>
                <a:cubicBezTo>
                  <a:pt x="8419637" y="1065267"/>
                  <a:pt x="8504355" y="1327574"/>
                  <a:pt x="8440148" y="1625007"/>
                </a:cubicBezTo>
                <a:cubicBezTo>
                  <a:pt x="8448982" y="1908316"/>
                  <a:pt x="8242858" y="2109108"/>
                  <a:pt x="7915077" y="2150078"/>
                </a:cubicBezTo>
                <a:cubicBezTo>
                  <a:pt x="7164348" y="2227603"/>
                  <a:pt x="1993449" y="2106375"/>
                  <a:pt x="525071" y="2150078"/>
                </a:cubicBezTo>
                <a:cubicBezTo>
                  <a:pt x="228251" y="2148185"/>
                  <a:pt x="-36928" y="1914491"/>
                  <a:pt x="0" y="1625007"/>
                </a:cubicBezTo>
                <a:cubicBezTo>
                  <a:pt x="65971" y="1341864"/>
                  <a:pt x="-17035" y="844322"/>
                  <a:pt x="0" y="525071"/>
                </a:cubicBezTo>
                <a:close/>
              </a:path>
              <a:path w="8440148" h="2150078" stroke="0" extrusionOk="0">
                <a:moveTo>
                  <a:pt x="0" y="525071"/>
                </a:moveTo>
                <a:cubicBezTo>
                  <a:pt x="-2189" y="227519"/>
                  <a:pt x="196998" y="30845"/>
                  <a:pt x="525071" y="0"/>
                </a:cubicBezTo>
                <a:cubicBezTo>
                  <a:pt x="2364758" y="-95379"/>
                  <a:pt x="5466686" y="58096"/>
                  <a:pt x="7915077" y="0"/>
                </a:cubicBezTo>
                <a:cubicBezTo>
                  <a:pt x="8167107" y="-26721"/>
                  <a:pt x="8407855" y="211873"/>
                  <a:pt x="8440148" y="525071"/>
                </a:cubicBezTo>
                <a:cubicBezTo>
                  <a:pt x="8455164" y="822903"/>
                  <a:pt x="8419214" y="1113071"/>
                  <a:pt x="8440148" y="1625007"/>
                </a:cubicBezTo>
                <a:cubicBezTo>
                  <a:pt x="8466686" y="1883451"/>
                  <a:pt x="8200776" y="2145805"/>
                  <a:pt x="7915077" y="2150078"/>
                </a:cubicBezTo>
                <a:cubicBezTo>
                  <a:pt x="6407204" y="2090172"/>
                  <a:pt x="2949203" y="2232592"/>
                  <a:pt x="525071" y="2150078"/>
                </a:cubicBezTo>
                <a:cubicBezTo>
                  <a:pt x="215659" y="2154879"/>
                  <a:pt x="-3174" y="1918217"/>
                  <a:pt x="0" y="1625007"/>
                </a:cubicBezTo>
                <a:cubicBezTo>
                  <a:pt x="-71793" y="1166691"/>
                  <a:pt x="-48479" y="689062"/>
                  <a:pt x="0" y="525071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Duepuntozer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0F7FDA-9F6B-4905-B5AC-B2E185209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91" y="1572650"/>
            <a:ext cx="9358171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0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932C881-4D28-7190-2801-2A4219F860F9}"/>
              </a:ext>
            </a:extLst>
          </p:cNvPr>
          <p:cNvSpPr/>
          <p:nvPr/>
        </p:nvSpPr>
        <p:spPr>
          <a:xfrm>
            <a:off x="299803" y="339969"/>
            <a:ext cx="11602387" cy="6285683"/>
          </a:xfrm>
          <a:custGeom>
            <a:avLst/>
            <a:gdLst>
              <a:gd name="connsiteX0" fmla="*/ 0 w 11602387"/>
              <a:gd name="connsiteY0" fmla="*/ 787659 h 6285683"/>
              <a:gd name="connsiteX1" fmla="*/ 787659 w 11602387"/>
              <a:gd name="connsiteY1" fmla="*/ 0 h 6285683"/>
              <a:gd name="connsiteX2" fmla="*/ 1355860 w 11602387"/>
              <a:gd name="connsiteY2" fmla="*/ 0 h 6285683"/>
              <a:gd name="connsiteX3" fmla="*/ 2024331 w 11602387"/>
              <a:gd name="connsiteY3" fmla="*/ 0 h 6285683"/>
              <a:gd name="connsiteX4" fmla="*/ 2592531 w 11602387"/>
              <a:gd name="connsiteY4" fmla="*/ 0 h 6285683"/>
              <a:gd name="connsiteX5" fmla="*/ 2960191 w 11602387"/>
              <a:gd name="connsiteY5" fmla="*/ 0 h 6285683"/>
              <a:gd name="connsiteX6" fmla="*/ 3528391 w 11602387"/>
              <a:gd name="connsiteY6" fmla="*/ 0 h 6285683"/>
              <a:gd name="connsiteX7" fmla="*/ 4096592 w 11602387"/>
              <a:gd name="connsiteY7" fmla="*/ 0 h 6285683"/>
              <a:gd name="connsiteX8" fmla="*/ 4464251 w 11602387"/>
              <a:gd name="connsiteY8" fmla="*/ 0 h 6285683"/>
              <a:gd name="connsiteX9" fmla="*/ 4932181 w 11602387"/>
              <a:gd name="connsiteY9" fmla="*/ 0 h 6285683"/>
              <a:gd name="connsiteX10" fmla="*/ 5299840 w 11602387"/>
              <a:gd name="connsiteY10" fmla="*/ 0 h 6285683"/>
              <a:gd name="connsiteX11" fmla="*/ 6168853 w 11602387"/>
              <a:gd name="connsiteY11" fmla="*/ 0 h 6285683"/>
              <a:gd name="connsiteX12" fmla="*/ 6636783 w 11602387"/>
              <a:gd name="connsiteY12" fmla="*/ 0 h 6285683"/>
              <a:gd name="connsiteX13" fmla="*/ 7104712 w 11602387"/>
              <a:gd name="connsiteY13" fmla="*/ 0 h 6285683"/>
              <a:gd name="connsiteX14" fmla="*/ 7973725 w 11602387"/>
              <a:gd name="connsiteY14" fmla="*/ 0 h 6285683"/>
              <a:gd name="connsiteX15" fmla="*/ 8341384 w 11602387"/>
              <a:gd name="connsiteY15" fmla="*/ 0 h 6285683"/>
              <a:gd name="connsiteX16" fmla="*/ 9110126 w 11602387"/>
              <a:gd name="connsiteY16" fmla="*/ 0 h 6285683"/>
              <a:gd name="connsiteX17" fmla="*/ 9778598 w 11602387"/>
              <a:gd name="connsiteY17" fmla="*/ 0 h 6285683"/>
              <a:gd name="connsiteX18" fmla="*/ 10814728 w 11602387"/>
              <a:gd name="connsiteY18" fmla="*/ 0 h 6285683"/>
              <a:gd name="connsiteX19" fmla="*/ 11602387 w 11602387"/>
              <a:gd name="connsiteY19" fmla="*/ 787659 h 6285683"/>
              <a:gd name="connsiteX20" fmla="*/ 11602387 w 11602387"/>
              <a:gd name="connsiteY20" fmla="*/ 1319257 h 6285683"/>
              <a:gd name="connsiteX21" fmla="*/ 11602387 w 11602387"/>
              <a:gd name="connsiteY21" fmla="*/ 2086374 h 6285683"/>
              <a:gd name="connsiteX22" fmla="*/ 11602387 w 11602387"/>
              <a:gd name="connsiteY22" fmla="*/ 2712180 h 6285683"/>
              <a:gd name="connsiteX23" fmla="*/ 11602387 w 11602387"/>
              <a:gd name="connsiteY23" fmla="*/ 3337985 h 6285683"/>
              <a:gd name="connsiteX24" fmla="*/ 11602387 w 11602387"/>
              <a:gd name="connsiteY24" fmla="*/ 4010894 h 6285683"/>
              <a:gd name="connsiteX25" fmla="*/ 11602387 w 11602387"/>
              <a:gd name="connsiteY25" fmla="*/ 4778011 h 6285683"/>
              <a:gd name="connsiteX26" fmla="*/ 11602387 w 11602387"/>
              <a:gd name="connsiteY26" fmla="*/ 5498024 h 6285683"/>
              <a:gd name="connsiteX27" fmla="*/ 10814728 w 11602387"/>
              <a:gd name="connsiteY27" fmla="*/ 6285683 h 6285683"/>
              <a:gd name="connsiteX28" fmla="*/ 10447069 w 11602387"/>
              <a:gd name="connsiteY28" fmla="*/ 6285683 h 6285683"/>
              <a:gd name="connsiteX29" fmla="*/ 9678327 w 11602387"/>
              <a:gd name="connsiteY29" fmla="*/ 6285683 h 6285683"/>
              <a:gd name="connsiteX30" fmla="*/ 9110126 w 11602387"/>
              <a:gd name="connsiteY30" fmla="*/ 6285683 h 6285683"/>
              <a:gd name="connsiteX31" fmla="*/ 8241114 w 11602387"/>
              <a:gd name="connsiteY31" fmla="*/ 6285683 h 6285683"/>
              <a:gd name="connsiteX32" fmla="*/ 7572642 w 11602387"/>
              <a:gd name="connsiteY32" fmla="*/ 6285683 h 6285683"/>
              <a:gd name="connsiteX33" fmla="*/ 7104712 w 11602387"/>
              <a:gd name="connsiteY33" fmla="*/ 6285683 h 6285683"/>
              <a:gd name="connsiteX34" fmla="*/ 6235700 w 11602387"/>
              <a:gd name="connsiteY34" fmla="*/ 6285683 h 6285683"/>
              <a:gd name="connsiteX35" fmla="*/ 5366687 w 11602387"/>
              <a:gd name="connsiteY35" fmla="*/ 6285683 h 6285683"/>
              <a:gd name="connsiteX36" fmla="*/ 4898757 w 11602387"/>
              <a:gd name="connsiteY36" fmla="*/ 6285683 h 6285683"/>
              <a:gd name="connsiteX37" fmla="*/ 4330557 w 11602387"/>
              <a:gd name="connsiteY37" fmla="*/ 6285683 h 6285683"/>
              <a:gd name="connsiteX38" fmla="*/ 3561815 w 11602387"/>
              <a:gd name="connsiteY38" fmla="*/ 6285683 h 6285683"/>
              <a:gd name="connsiteX39" fmla="*/ 2793073 w 11602387"/>
              <a:gd name="connsiteY39" fmla="*/ 6285683 h 6285683"/>
              <a:gd name="connsiteX40" fmla="*/ 1924060 w 11602387"/>
              <a:gd name="connsiteY40" fmla="*/ 6285683 h 6285683"/>
              <a:gd name="connsiteX41" fmla="*/ 1556401 w 11602387"/>
              <a:gd name="connsiteY41" fmla="*/ 6285683 h 6285683"/>
              <a:gd name="connsiteX42" fmla="*/ 787659 w 11602387"/>
              <a:gd name="connsiteY42" fmla="*/ 6285683 h 6285683"/>
              <a:gd name="connsiteX43" fmla="*/ 0 w 11602387"/>
              <a:gd name="connsiteY43" fmla="*/ 5498024 h 6285683"/>
              <a:gd name="connsiteX44" fmla="*/ 0 w 11602387"/>
              <a:gd name="connsiteY44" fmla="*/ 4966426 h 6285683"/>
              <a:gd name="connsiteX45" fmla="*/ 0 w 11602387"/>
              <a:gd name="connsiteY45" fmla="*/ 4387724 h 6285683"/>
              <a:gd name="connsiteX46" fmla="*/ 0 w 11602387"/>
              <a:gd name="connsiteY46" fmla="*/ 3667711 h 6285683"/>
              <a:gd name="connsiteX47" fmla="*/ 0 w 11602387"/>
              <a:gd name="connsiteY47" fmla="*/ 2994801 h 6285683"/>
              <a:gd name="connsiteX48" fmla="*/ 0 w 11602387"/>
              <a:gd name="connsiteY48" fmla="*/ 2463203 h 6285683"/>
              <a:gd name="connsiteX49" fmla="*/ 0 w 11602387"/>
              <a:gd name="connsiteY49" fmla="*/ 1743190 h 6285683"/>
              <a:gd name="connsiteX50" fmla="*/ 0 w 11602387"/>
              <a:gd name="connsiteY50" fmla="*/ 787659 h 628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602387" h="6285683" fill="none" extrusionOk="0">
                <a:moveTo>
                  <a:pt x="0" y="787659"/>
                </a:moveTo>
                <a:cubicBezTo>
                  <a:pt x="-35069" y="355628"/>
                  <a:pt x="391208" y="8260"/>
                  <a:pt x="787659" y="0"/>
                </a:cubicBezTo>
                <a:cubicBezTo>
                  <a:pt x="923597" y="-20998"/>
                  <a:pt x="1144701" y="-20031"/>
                  <a:pt x="1355860" y="0"/>
                </a:cubicBezTo>
                <a:cubicBezTo>
                  <a:pt x="1567019" y="20031"/>
                  <a:pt x="1691517" y="-23551"/>
                  <a:pt x="2024331" y="0"/>
                </a:cubicBezTo>
                <a:cubicBezTo>
                  <a:pt x="2357145" y="23551"/>
                  <a:pt x="2354854" y="-1521"/>
                  <a:pt x="2592531" y="0"/>
                </a:cubicBezTo>
                <a:cubicBezTo>
                  <a:pt x="2830208" y="1521"/>
                  <a:pt x="2846666" y="11518"/>
                  <a:pt x="2960191" y="0"/>
                </a:cubicBezTo>
                <a:cubicBezTo>
                  <a:pt x="3073716" y="-11518"/>
                  <a:pt x="3290022" y="-14963"/>
                  <a:pt x="3528391" y="0"/>
                </a:cubicBezTo>
                <a:cubicBezTo>
                  <a:pt x="3766760" y="14963"/>
                  <a:pt x="3833827" y="1149"/>
                  <a:pt x="4096592" y="0"/>
                </a:cubicBezTo>
                <a:cubicBezTo>
                  <a:pt x="4359357" y="-1149"/>
                  <a:pt x="4383322" y="-13579"/>
                  <a:pt x="4464251" y="0"/>
                </a:cubicBezTo>
                <a:cubicBezTo>
                  <a:pt x="4545180" y="13579"/>
                  <a:pt x="4792038" y="23041"/>
                  <a:pt x="4932181" y="0"/>
                </a:cubicBezTo>
                <a:cubicBezTo>
                  <a:pt x="5072324" y="-23041"/>
                  <a:pt x="5187703" y="1017"/>
                  <a:pt x="5299840" y="0"/>
                </a:cubicBezTo>
                <a:cubicBezTo>
                  <a:pt x="5411977" y="-1017"/>
                  <a:pt x="5984669" y="3813"/>
                  <a:pt x="6168853" y="0"/>
                </a:cubicBezTo>
                <a:cubicBezTo>
                  <a:pt x="6353037" y="-3813"/>
                  <a:pt x="6542352" y="-18590"/>
                  <a:pt x="6636783" y="0"/>
                </a:cubicBezTo>
                <a:cubicBezTo>
                  <a:pt x="6731214" y="18590"/>
                  <a:pt x="6890773" y="-54"/>
                  <a:pt x="7104712" y="0"/>
                </a:cubicBezTo>
                <a:cubicBezTo>
                  <a:pt x="7318651" y="54"/>
                  <a:pt x="7670418" y="4392"/>
                  <a:pt x="7973725" y="0"/>
                </a:cubicBezTo>
                <a:cubicBezTo>
                  <a:pt x="8277032" y="-4392"/>
                  <a:pt x="8258838" y="-12487"/>
                  <a:pt x="8341384" y="0"/>
                </a:cubicBezTo>
                <a:cubicBezTo>
                  <a:pt x="8423930" y="12487"/>
                  <a:pt x="8951258" y="-2323"/>
                  <a:pt x="9110126" y="0"/>
                </a:cubicBezTo>
                <a:cubicBezTo>
                  <a:pt x="9268994" y="2323"/>
                  <a:pt x="9540060" y="15476"/>
                  <a:pt x="9778598" y="0"/>
                </a:cubicBezTo>
                <a:cubicBezTo>
                  <a:pt x="10017136" y="-15476"/>
                  <a:pt x="10331614" y="4743"/>
                  <a:pt x="10814728" y="0"/>
                </a:cubicBezTo>
                <a:cubicBezTo>
                  <a:pt x="11249365" y="11978"/>
                  <a:pt x="11590703" y="355479"/>
                  <a:pt x="11602387" y="787659"/>
                </a:cubicBezTo>
                <a:cubicBezTo>
                  <a:pt x="11620748" y="989054"/>
                  <a:pt x="11625105" y="1171521"/>
                  <a:pt x="11602387" y="1319257"/>
                </a:cubicBezTo>
                <a:cubicBezTo>
                  <a:pt x="11579669" y="1466993"/>
                  <a:pt x="11595746" y="1716966"/>
                  <a:pt x="11602387" y="2086374"/>
                </a:cubicBezTo>
                <a:cubicBezTo>
                  <a:pt x="11609028" y="2455782"/>
                  <a:pt x="11580509" y="2486199"/>
                  <a:pt x="11602387" y="2712180"/>
                </a:cubicBezTo>
                <a:cubicBezTo>
                  <a:pt x="11624265" y="2938161"/>
                  <a:pt x="11628678" y="3043608"/>
                  <a:pt x="11602387" y="3337985"/>
                </a:cubicBezTo>
                <a:cubicBezTo>
                  <a:pt x="11576096" y="3632362"/>
                  <a:pt x="11584426" y="3865752"/>
                  <a:pt x="11602387" y="4010894"/>
                </a:cubicBezTo>
                <a:cubicBezTo>
                  <a:pt x="11620348" y="4156036"/>
                  <a:pt x="11572253" y="4479791"/>
                  <a:pt x="11602387" y="4778011"/>
                </a:cubicBezTo>
                <a:cubicBezTo>
                  <a:pt x="11632521" y="5076231"/>
                  <a:pt x="11592345" y="5326783"/>
                  <a:pt x="11602387" y="5498024"/>
                </a:cubicBezTo>
                <a:cubicBezTo>
                  <a:pt x="11685945" y="5879007"/>
                  <a:pt x="11251659" y="6310943"/>
                  <a:pt x="10814728" y="6285683"/>
                </a:cubicBezTo>
                <a:cubicBezTo>
                  <a:pt x="10729651" y="6302005"/>
                  <a:pt x="10577665" y="6272706"/>
                  <a:pt x="10447069" y="6285683"/>
                </a:cubicBezTo>
                <a:cubicBezTo>
                  <a:pt x="10316473" y="6298660"/>
                  <a:pt x="9960997" y="6250429"/>
                  <a:pt x="9678327" y="6285683"/>
                </a:cubicBezTo>
                <a:cubicBezTo>
                  <a:pt x="9395657" y="6320937"/>
                  <a:pt x="9315733" y="6285151"/>
                  <a:pt x="9110126" y="6285683"/>
                </a:cubicBezTo>
                <a:cubicBezTo>
                  <a:pt x="8904519" y="6286215"/>
                  <a:pt x="8572707" y="6294331"/>
                  <a:pt x="8241114" y="6285683"/>
                </a:cubicBezTo>
                <a:cubicBezTo>
                  <a:pt x="7909521" y="6277035"/>
                  <a:pt x="7785216" y="6298954"/>
                  <a:pt x="7572642" y="6285683"/>
                </a:cubicBezTo>
                <a:cubicBezTo>
                  <a:pt x="7360068" y="6272412"/>
                  <a:pt x="7219181" y="6278084"/>
                  <a:pt x="7104712" y="6285683"/>
                </a:cubicBezTo>
                <a:cubicBezTo>
                  <a:pt x="6990243" y="6293283"/>
                  <a:pt x="6613648" y="6254010"/>
                  <a:pt x="6235700" y="6285683"/>
                </a:cubicBezTo>
                <a:cubicBezTo>
                  <a:pt x="5857752" y="6317356"/>
                  <a:pt x="5674612" y="6244398"/>
                  <a:pt x="5366687" y="6285683"/>
                </a:cubicBezTo>
                <a:cubicBezTo>
                  <a:pt x="5058762" y="6326968"/>
                  <a:pt x="5008121" y="6307195"/>
                  <a:pt x="4898757" y="6285683"/>
                </a:cubicBezTo>
                <a:cubicBezTo>
                  <a:pt x="4789393" y="6264172"/>
                  <a:pt x="4528002" y="6271957"/>
                  <a:pt x="4330557" y="6285683"/>
                </a:cubicBezTo>
                <a:cubicBezTo>
                  <a:pt x="4133112" y="6299409"/>
                  <a:pt x="3719276" y="6279892"/>
                  <a:pt x="3561815" y="6285683"/>
                </a:cubicBezTo>
                <a:cubicBezTo>
                  <a:pt x="3404354" y="6291474"/>
                  <a:pt x="3009680" y="6316331"/>
                  <a:pt x="2793073" y="6285683"/>
                </a:cubicBezTo>
                <a:cubicBezTo>
                  <a:pt x="2576466" y="6255035"/>
                  <a:pt x="2342103" y="6290480"/>
                  <a:pt x="1924060" y="6285683"/>
                </a:cubicBezTo>
                <a:cubicBezTo>
                  <a:pt x="1506017" y="6280886"/>
                  <a:pt x="1705318" y="6287453"/>
                  <a:pt x="1556401" y="6285683"/>
                </a:cubicBezTo>
                <a:cubicBezTo>
                  <a:pt x="1407484" y="6283913"/>
                  <a:pt x="965872" y="6260117"/>
                  <a:pt x="787659" y="6285683"/>
                </a:cubicBezTo>
                <a:cubicBezTo>
                  <a:pt x="357621" y="6381832"/>
                  <a:pt x="-39090" y="5985438"/>
                  <a:pt x="0" y="5498024"/>
                </a:cubicBezTo>
                <a:cubicBezTo>
                  <a:pt x="-23290" y="5330851"/>
                  <a:pt x="22817" y="5225157"/>
                  <a:pt x="0" y="4966426"/>
                </a:cubicBezTo>
                <a:cubicBezTo>
                  <a:pt x="-22817" y="4707695"/>
                  <a:pt x="-27955" y="4634136"/>
                  <a:pt x="0" y="4387724"/>
                </a:cubicBezTo>
                <a:cubicBezTo>
                  <a:pt x="27955" y="4141312"/>
                  <a:pt x="11489" y="3907240"/>
                  <a:pt x="0" y="3667711"/>
                </a:cubicBezTo>
                <a:cubicBezTo>
                  <a:pt x="-11489" y="3428182"/>
                  <a:pt x="-9621" y="3324362"/>
                  <a:pt x="0" y="2994801"/>
                </a:cubicBezTo>
                <a:cubicBezTo>
                  <a:pt x="9621" y="2665240"/>
                  <a:pt x="1177" y="2588457"/>
                  <a:pt x="0" y="2463203"/>
                </a:cubicBezTo>
                <a:cubicBezTo>
                  <a:pt x="-1177" y="2337949"/>
                  <a:pt x="-19728" y="1926516"/>
                  <a:pt x="0" y="1743190"/>
                </a:cubicBezTo>
                <a:cubicBezTo>
                  <a:pt x="19728" y="1559864"/>
                  <a:pt x="28154" y="1034934"/>
                  <a:pt x="0" y="787659"/>
                </a:cubicBezTo>
                <a:close/>
              </a:path>
              <a:path w="11602387" h="6285683" stroke="0" extrusionOk="0">
                <a:moveTo>
                  <a:pt x="0" y="787659"/>
                </a:moveTo>
                <a:cubicBezTo>
                  <a:pt x="1539" y="399713"/>
                  <a:pt x="383403" y="54957"/>
                  <a:pt x="787659" y="0"/>
                </a:cubicBezTo>
                <a:cubicBezTo>
                  <a:pt x="960268" y="-26973"/>
                  <a:pt x="1255441" y="-26820"/>
                  <a:pt x="1556401" y="0"/>
                </a:cubicBezTo>
                <a:cubicBezTo>
                  <a:pt x="1857361" y="26820"/>
                  <a:pt x="1879637" y="15932"/>
                  <a:pt x="2024331" y="0"/>
                </a:cubicBezTo>
                <a:cubicBezTo>
                  <a:pt x="2169025" y="-15932"/>
                  <a:pt x="2366623" y="-4105"/>
                  <a:pt x="2492261" y="0"/>
                </a:cubicBezTo>
                <a:cubicBezTo>
                  <a:pt x="2617899" y="4105"/>
                  <a:pt x="3089493" y="20008"/>
                  <a:pt x="3261003" y="0"/>
                </a:cubicBezTo>
                <a:cubicBezTo>
                  <a:pt x="3432513" y="-20008"/>
                  <a:pt x="3575137" y="6942"/>
                  <a:pt x="3829203" y="0"/>
                </a:cubicBezTo>
                <a:cubicBezTo>
                  <a:pt x="4083269" y="-6942"/>
                  <a:pt x="4339416" y="35746"/>
                  <a:pt x="4698216" y="0"/>
                </a:cubicBezTo>
                <a:cubicBezTo>
                  <a:pt x="5057016" y="-35746"/>
                  <a:pt x="5149472" y="-12176"/>
                  <a:pt x="5567229" y="0"/>
                </a:cubicBezTo>
                <a:cubicBezTo>
                  <a:pt x="5984986" y="12176"/>
                  <a:pt x="6084394" y="2359"/>
                  <a:pt x="6335971" y="0"/>
                </a:cubicBezTo>
                <a:cubicBezTo>
                  <a:pt x="6587548" y="-2359"/>
                  <a:pt x="6621001" y="-17679"/>
                  <a:pt x="6803900" y="0"/>
                </a:cubicBezTo>
                <a:cubicBezTo>
                  <a:pt x="6986799" y="17679"/>
                  <a:pt x="7052461" y="-17519"/>
                  <a:pt x="7171560" y="0"/>
                </a:cubicBezTo>
                <a:cubicBezTo>
                  <a:pt x="7290659" y="17519"/>
                  <a:pt x="7697624" y="-18981"/>
                  <a:pt x="8040572" y="0"/>
                </a:cubicBezTo>
                <a:cubicBezTo>
                  <a:pt x="8383520" y="18981"/>
                  <a:pt x="8455559" y="8722"/>
                  <a:pt x="8709044" y="0"/>
                </a:cubicBezTo>
                <a:cubicBezTo>
                  <a:pt x="8962529" y="-8722"/>
                  <a:pt x="9172818" y="-19747"/>
                  <a:pt x="9377515" y="0"/>
                </a:cubicBezTo>
                <a:cubicBezTo>
                  <a:pt x="9582212" y="19747"/>
                  <a:pt x="9629912" y="6154"/>
                  <a:pt x="9845445" y="0"/>
                </a:cubicBezTo>
                <a:cubicBezTo>
                  <a:pt x="10060978" y="-6154"/>
                  <a:pt x="10362586" y="42581"/>
                  <a:pt x="10814728" y="0"/>
                </a:cubicBezTo>
                <a:cubicBezTo>
                  <a:pt x="11288173" y="8722"/>
                  <a:pt x="11564793" y="340204"/>
                  <a:pt x="11602387" y="787659"/>
                </a:cubicBezTo>
                <a:cubicBezTo>
                  <a:pt x="11627672" y="983108"/>
                  <a:pt x="11607485" y="1151830"/>
                  <a:pt x="11602387" y="1366361"/>
                </a:cubicBezTo>
                <a:cubicBezTo>
                  <a:pt x="11597289" y="1580892"/>
                  <a:pt x="11607502" y="1824835"/>
                  <a:pt x="11602387" y="2133478"/>
                </a:cubicBezTo>
                <a:cubicBezTo>
                  <a:pt x="11597272" y="2442121"/>
                  <a:pt x="11573748" y="2707208"/>
                  <a:pt x="11602387" y="2853491"/>
                </a:cubicBezTo>
                <a:cubicBezTo>
                  <a:pt x="11631026" y="2999774"/>
                  <a:pt x="11623889" y="3295055"/>
                  <a:pt x="11602387" y="3479296"/>
                </a:cubicBezTo>
                <a:cubicBezTo>
                  <a:pt x="11580885" y="3663538"/>
                  <a:pt x="11618113" y="3870422"/>
                  <a:pt x="11602387" y="4057998"/>
                </a:cubicBezTo>
                <a:cubicBezTo>
                  <a:pt x="11586661" y="4245574"/>
                  <a:pt x="11575659" y="4438848"/>
                  <a:pt x="11602387" y="4636700"/>
                </a:cubicBezTo>
                <a:cubicBezTo>
                  <a:pt x="11629115" y="4834552"/>
                  <a:pt x="11607766" y="5144868"/>
                  <a:pt x="11602387" y="5498024"/>
                </a:cubicBezTo>
                <a:cubicBezTo>
                  <a:pt x="11641283" y="5988130"/>
                  <a:pt x="11176771" y="6352471"/>
                  <a:pt x="10814728" y="6285683"/>
                </a:cubicBezTo>
                <a:cubicBezTo>
                  <a:pt x="10618963" y="6284496"/>
                  <a:pt x="10388454" y="6265548"/>
                  <a:pt x="10246527" y="6285683"/>
                </a:cubicBezTo>
                <a:cubicBezTo>
                  <a:pt x="10104600" y="6305818"/>
                  <a:pt x="9901400" y="6290872"/>
                  <a:pt x="9678327" y="6285683"/>
                </a:cubicBezTo>
                <a:cubicBezTo>
                  <a:pt x="9455254" y="6280494"/>
                  <a:pt x="9388054" y="6295178"/>
                  <a:pt x="9310668" y="6285683"/>
                </a:cubicBezTo>
                <a:cubicBezTo>
                  <a:pt x="9233282" y="6276188"/>
                  <a:pt x="9042285" y="6298648"/>
                  <a:pt x="8842738" y="6285683"/>
                </a:cubicBezTo>
                <a:cubicBezTo>
                  <a:pt x="8643191" y="6272719"/>
                  <a:pt x="8541001" y="6307593"/>
                  <a:pt x="8374808" y="6285683"/>
                </a:cubicBezTo>
                <a:cubicBezTo>
                  <a:pt x="8208615" y="6263774"/>
                  <a:pt x="7774385" y="6263381"/>
                  <a:pt x="7606066" y="6285683"/>
                </a:cubicBezTo>
                <a:cubicBezTo>
                  <a:pt x="7437747" y="6307985"/>
                  <a:pt x="7389562" y="6293045"/>
                  <a:pt x="7238407" y="6285683"/>
                </a:cubicBezTo>
                <a:cubicBezTo>
                  <a:pt x="7087252" y="6278321"/>
                  <a:pt x="6886924" y="6293169"/>
                  <a:pt x="6770477" y="6285683"/>
                </a:cubicBezTo>
                <a:cubicBezTo>
                  <a:pt x="6654030" y="6278198"/>
                  <a:pt x="6319284" y="6263511"/>
                  <a:pt x="5901464" y="6285683"/>
                </a:cubicBezTo>
                <a:cubicBezTo>
                  <a:pt x="5483644" y="6307855"/>
                  <a:pt x="5633404" y="6302957"/>
                  <a:pt x="5533805" y="6285683"/>
                </a:cubicBezTo>
                <a:cubicBezTo>
                  <a:pt x="5434206" y="6268409"/>
                  <a:pt x="5259177" y="6302761"/>
                  <a:pt x="5166146" y="6285683"/>
                </a:cubicBezTo>
                <a:cubicBezTo>
                  <a:pt x="5073115" y="6268605"/>
                  <a:pt x="4920048" y="6273315"/>
                  <a:pt x="4798487" y="6285683"/>
                </a:cubicBezTo>
                <a:cubicBezTo>
                  <a:pt x="4676926" y="6298051"/>
                  <a:pt x="4294220" y="6288611"/>
                  <a:pt x="4130015" y="6285683"/>
                </a:cubicBezTo>
                <a:cubicBezTo>
                  <a:pt x="3965810" y="6282755"/>
                  <a:pt x="3656274" y="6263304"/>
                  <a:pt x="3461544" y="6285683"/>
                </a:cubicBezTo>
                <a:cubicBezTo>
                  <a:pt x="3266814" y="6308062"/>
                  <a:pt x="2985397" y="6265121"/>
                  <a:pt x="2793073" y="6285683"/>
                </a:cubicBezTo>
                <a:cubicBezTo>
                  <a:pt x="2600749" y="6306245"/>
                  <a:pt x="2131190" y="6264740"/>
                  <a:pt x="1924060" y="6285683"/>
                </a:cubicBezTo>
                <a:cubicBezTo>
                  <a:pt x="1716930" y="6306626"/>
                  <a:pt x="1059213" y="6314806"/>
                  <a:pt x="787659" y="6285683"/>
                </a:cubicBezTo>
                <a:cubicBezTo>
                  <a:pt x="409096" y="6288170"/>
                  <a:pt x="-41300" y="6004286"/>
                  <a:pt x="0" y="5498024"/>
                </a:cubicBezTo>
                <a:cubicBezTo>
                  <a:pt x="-15609" y="5278835"/>
                  <a:pt x="-11444" y="5143247"/>
                  <a:pt x="0" y="4919322"/>
                </a:cubicBezTo>
                <a:cubicBezTo>
                  <a:pt x="11444" y="4695397"/>
                  <a:pt x="16288" y="4461677"/>
                  <a:pt x="0" y="4293516"/>
                </a:cubicBezTo>
                <a:cubicBezTo>
                  <a:pt x="-16288" y="4125355"/>
                  <a:pt x="12729" y="3918926"/>
                  <a:pt x="0" y="3667711"/>
                </a:cubicBezTo>
                <a:cubicBezTo>
                  <a:pt x="-12729" y="3416497"/>
                  <a:pt x="-17799" y="3359114"/>
                  <a:pt x="0" y="3136112"/>
                </a:cubicBezTo>
                <a:cubicBezTo>
                  <a:pt x="17799" y="2913110"/>
                  <a:pt x="4772" y="2648139"/>
                  <a:pt x="0" y="2510307"/>
                </a:cubicBezTo>
                <a:cubicBezTo>
                  <a:pt x="-4772" y="2372475"/>
                  <a:pt x="23956" y="2066967"/>
                  <a:pt x="0" y="1931605"/>
                </a:cubicBezTo>
                <a:cubicBezTo>
                  <a:pt x="-23956" y="1796243"/>
                  <a:pt x="17778" y="1606926"/>
                  <a:pt x="0" y="1400006"/>
                </a:cubicBezTo>
                <a:cubicBezTo>
                  <a:pt x="-17778" y="1193086"/>
                  <a:pt x="27404" y="994666"/>
                  <a:pt x="0" y="787659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8AB70A-6F30-4B72-A96F-8258A40E1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590" y="112359"/>
            <a:ext cx="5145470" cy="823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54FC36-1BCF-48A3-B2C4-F949F809B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700" y="1624012"/>
            <a:ext cx="4800600" cy="492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41C78C1-3CDF-41C5-98C5-1E2DF54C276D}"/>
              </a:ext>
            </a:extLst>
          </p:cNvPr>
          <p:cNvSpPr/>
          <p:nvPr/>
        </p:nvSpPr>
        <p:spPr>
          <a:xfrm>
            <a:off x="0" y="1178510"/>
            <a:ext cx="49650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có ai lắng nghe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mưa trong rừng cọ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tiếng thác dội về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ào ào trận gió.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ai lên rừng cọ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một buổi trưa hè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Gối đầu lên thảm cỏ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 trời xanh, lá che.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ai biết gió ấm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 đến tự khi nào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khi rừng cọ nở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vàng như hoa cau.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97A55C-2B74-4048-BE5E-7A5D5D918708}"/>
              </a:ext>
            </a:extLst>
          </p:cNvPr>
          <p:cNvSpPr/>
          <p:nvPr/>
        </p:nvSpPr>
        <p:spPr>
          <a:xfrm>
            <a:off x="3721767" y="1197560"/>
            <a:ext cx="49650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có ai dậy sớm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 lên rừng cọ tươi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 xòe từng tia nắng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 hệt như mặt trời.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 cọ ơi! Rừng cọ!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 đẹp, lá ngời ngời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yêu thường vẫn gọi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xanh của tôi.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(Nguyễn Viết Bính)</a:t>
            </a:r>
          </a:p>
        </p:txBody>
      </p:sp>
    </p:spTree>
    <p:extLst>
      <p:ext uri="{BB962C8B-B14F-4D97-AF65-F5344CB8AC3E}">
        <p14:creationId xmlns:p14="http://schemas.microsoft.com/office/powerpoint/2010/main" val="1809558495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879698-E67A-449C-81DC-D480CE507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790" y="1099465"/>
            <a:ext cx="6364776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63B9B26-E55D-1147-53B0-317F72C2438F}"/>
              </a:ext>
            </a:extLst>
          </p:cNvPr>
          <p:cNvGrpSpPr/>
          <p:nvPr/>
        </p:nvGrpSpPr>
        <p:grpSpPr>
          <a:xfrm>
            <a:off x="1295164" y="369449"/>
            <a:ext cx="8534636" cy="1342455"/>
            <a:chOff x="2941084" y="273579"/>
            <a:chExt cx="6309828" cy="134245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392A06-D8E5-1D18-78A5-77CEAC65A643}"/>
                </a:ext>
              </a:extLst>
            </p:cNvPr>
            <p:cNvSpPr txBox="1"/>
            <p:nvPr/>
          </p:nvSpPr>
          <p:spPr>
            <a:xfrm>
              <a:off x="2941085" y="292595"/>
              <a:ext cx="63098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kumimoji="0" lang="en-US" sz="8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kumimoji="0" lang="en-US" sz="8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kumimoji="0" lang="en-US" sz="8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endParaRPr kumimoji="0" lang="en-US" sz="8000" b="1" i="0" u="none" strike="noStrike" kern="1200" cap="none" spc="0" normalizeH="0" baseline="0" noProof="0" dirty="0">
                <a:ln w="19050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181FB5-9319-4662-7EBF-56CA4F30EDA5}"/>
                </a:ext>
              </a:extLst>
            </p:cNvPr>
            <p:cNvSpPr txBox="1"/>
            <p:nvPr/>
          </p:nvSpPr>
          <p:spPr>
            <a:xfrm>
              <a:off x="2941084" y="273579"/>
              <a:ext cx="63098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kumimoji="0" lang="en-US" sz="8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kumimoji="0" lang="en-US" sz="8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kumimoji="0" lang="en-US" sz="8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endPara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934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9AF075-AE71-43EC-B970-B5EBE3F56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164" y="1582244"/>
            <a:ext cx="9358171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0093F8B1-96F1-F881-A7FB-D81AD77ECA6F}"/>
              </a:ext>
            </a:extLst>
          </p:cNvPr>
          <p:cNvGrpSpPr/>
          <p:nvPr/>
        </p:nvGrpSpPr>
        <p:grpSpPr>
          <a:xfrm>
            <a:off x="90326" y="1713910"/>
            <a:ext cx="8406221" cy="3373897"/>
            <a:chOff x="4666576" y="3956891"/>
            <a:chExt cx="6518215" cy="261613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35EEBB8-96E7-C040-43E0-1629CDCDF710}"/>
                </a:ext>
              </a:extLst>
            </p:cNvPr>
            <p:cNvGrpSpPr/>
            <p:nvPr/>
          </p:nvGrpSpPr>
          <p:grpSpPr>
            <a:xfrm>
              <a:off x="4666576" y="3956891"/>
              <a:ext cx="6518215" cy="2616134"/>
              <a:chOff x="2800676" y="1394942"/>
              <a:chExt cx="6518215" cy="2616134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8E71BFB4-5FAC-EBFE-D545-0599336497FD}"/>
                  </a:ext>
                </a:extLst>
              </p:cNvPr>
              <p:cNvSpPr/>
              <p:nvPr/>
            </p:nvSpPr>
            <p:spPr>
              <a:xfrm>
                <a:off x="2800676" y="1637031"/>
                <a:ext cx="6518215" cy="2374045"/>
              </a:xfrm>
              <a:custGeom>
                <a:avLst/>
                <a:gdLst>
                  <a:gd name="connsiteX0" fmla="*/ 0 w 6518215"/>
                  <a:gd name="connsiteY0" fmla="*/ 478892 h 2374045"/>
                  <a:gd name="connsiteX1" fmla="*/ 478892 w 6518215"/>
                  <a:gd name="connsiteY1" fmla="*/ 0 h 2374045"/>
                  <a:gd name="connsiteX2" fmla="*/ 1229550 w 6518215"/>
                  <a:gd name="connsiteY2" fmla="*/ 0 h 2374045"/>
                  <a:gd name="connsiteX3" fmla="*/ 1980208 w 6518215"/>
                  <a:gd name="connsiteY3" fmla="*/ 0 h 2374045"/>
                  <a:gd name="connsiteX4" fmla="*/ 2508449 w 6518215"/>
                  <a:gd name="connsiteY4" fmla="*/ 0 h 2374045"/>
                  <a:gd name="connsiteX5" fmla="*/ 3092295 w 6518215"/>
                  <a:gd name="connsiteY5" fmla="*/ 0 h 2374045"/>
                  <a:gd name="connsiteX6" fmla="*/ 3898557 w 6518215"/>
                  <a:gd name="connsiteY6" fmla="*/ 0 h 2374045"/>
                  <a:gd name="connsiteX7" fmla="*/ 4426798 w 6518215"/>
                  <a:gd name="connsiteY7" fmla="*/ 0 h 2374045"/>
                  <a:gd name="connsiteX8" fmla="*/ 4955039 w 6518215"/>
                  <a:gd name="connsiteY8" fmla="*/ 0 h 2374045"/>
                  <a:gd name="connsiteX9" fmla="*/ 6039323 w 6518215"/>
                  <a:gd name="connsiteY9" fmla="*/ 0 h 2374045"/>
                  <a:gd name="connsiteX10" fmla="*/ 6518215 w 6518215"/>
                  <a:gd name="connsiteY10" fmla="*/ 478892 h 2374045"/>
                  <a:gd name="connsiteX11" fmla="*/ 6518215 w 6518215"/>
                  <a:gd name="connsiteY11" fmla="*/ 908491 h 2374045"/>
                  <a:gd name="connsiteX12" fmla="*/ 6518215 w 6518215"/>
                  <a:gd name="connsiteY12" fmla="*/ 1408903 h 2374045"/>
                  <a:gd name="connsiteX13" fmla="*/ 6518215 w 6518215"/>
                  <a:gd name="connsiteY13" fmla="*/ 1895153 h 2374045"/>
                  <a:gd name="connsiteX14" fmla="*/ 6039323 w 6518215"/>
                  <a:gd name="connsiteY14" fmla="*/ 2374045 h 2374045"/>
                  <a:gd name="connsiteX15" fmla="*/ 5455478 w 6518215"/>
                  <a:gd name="connsiteY15" fmla="*/ 2374045 h 2374045"/>
                  <a:gd name="connsiteX16" fmla="*/ 4816028 w 6518215"/>
                  <a:gd name="connsiteY16" fmla="*/ 2374045 h 2374045"/>
                  <a:gd name="connsiteX17" fmla="*/ 4176579 w 6518215"/>
                  <a:gd name="connsiteY17" fmla="*/ 2374045 h 2374045"/>
                  <a:gd name="connsiteX18" fmla="*/ 3648338 w 6518215"/>
                  <a:gd name="connsiteY18" fmla="*/ 2374045 h 2374045"/>
                  <a:gd name="connsiteX19" fmla="*/ 3008888 w 6518215"/>
                  <a:gd name="connsiteY19" fmla="*/ 2374045 h 2374045"/>
                  <a:gd name="connsiteX20" fmla="*/ 2425043 w 6518215"/>
                  <a:gd name="connsiteY20" fmla="*/ 2374045 h 2374045"/>
                  <a:gd name="connsiteX21" fmla="*/ 1896802 w 6518215"/>
                  <a:gd name="connsiteY21" fmla="*/ 2374045 h 2374045"/>
                  <a:gd name="connsiteX22" fmla="*/ 1090539 w 6518215"/>
                  <a:gd name="connsiteY22" fmla="*/ 2374045 h 2374045"/>
                  <a:gd name="connsiteX23" fmla="*/ 478892 w 6518215"/>
                  <a:gd name="connsiteY23" fmla="*/ 2374045 h 2374045"/>
                  <a:gd name="connsiteX24" fmla="*/ 0 w 6518215"/>
                  <a:gd name="connsiteY24" fmla="*/ 1895153 h 2374045"/>
                  <a:gd name="connsiteX25" fmla="*/ 0 w 6518215"/>
                  <a:gd name="connsiteY25" fmla="*/ 1423066 h 2374045"/>
                  <a:gd name="connsiteX26" fmla="*/ 0 w 6518215"/>
                  <a:gd name="connsiteY26" fmla="*/ 965142 h 2374045"/>
                  <a:gd name="connsiteX27" fmla="*/ 0 w 6518215"/>
                  <a:gd name="connsiteY27" fmla="*/ 478892 h 2374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518215" h="2374045" fill="none" extrusionOk="0">
                    <a:moveTo>
                      <a:pt x="0" y="478892"/>
                    </a:moveTo>
                    <a:cubicBezTo>
                      <a:pt x="-40200" y="211066"/>
                      <a:pt x="232005" y="49236"/>
                      <a:pt x="478892" y="0"/>
                    </a:cubicBezTo>
                    <a:cubicBezTo>
                      <a:pt x="659433" y="5875"/>
                      <a:pt x="1003700" y="-16797"/>
                      <a:pt x="1229550" y="0"/>
                    </a:cubicBezTo>
                    <a:cubicBezTo>
                      <a:pt x="1455400" y="16797"/>
                      <a:pt x="1694258" y="-28785"/>
                      <a:pt x="1980208" y="0"/>
                    </a:cubicBezTo>
                    <a:cubicBezTo>
                      <a:pt x="2266158" y="28785"/>
                      <a:pt x="2336462" y="6396"/>
                      <a:pt x="2508449" y="0"/>
                    </a:cubicBezTo>
                    <a:cubicBezTo>
                      <a:pt x="2680436" y="-6396"/>
                      <a:pt x="2881590" y="-25713"/>
                      <a:pt x="3092295" y="0"/>
                    </a:cubicBezTo>
                    <a:cubicBezTo>
                      <a:pt x="3303000" y="25713"/>
                      <a:pt x="3645356" y="-6779"/>
                      <a:pt x="3898557" y="0"/>
                    </a:cubicBezTo>
                    <a:cubicBezTo>
                      <a:pt x="4151758" y="6779"/>
                      <a:pt x="4246994" y="-22024"/>
                      <a:pt x="4426798" y="0"/>
                    </a:cubicBezTo>
                    <a:cubicBezTo>
                      <a:pt x="4606602" y="22024"/>
                      <a:pt x="4727469" y="1680"/>
                      <a:pt x="4955039" y="0"/>
                    </a:cubicBezTo>
                    <a:cubicBezTo>
                      <a:pt x="5182609" y="-1680"/>
                      <a:pt x="5516565" y="7946"/>
                      <a:pt x="6039323" y="0"/>
                    </a:cubicBezTo>
                    <a:cubicBezTo>
                      <a:pt x="6296124" y="3474"/>
                      <a:pt x="6526809" y="172856"/>
                      <a:pt x="6518215" y="478892"/>
                    </a:cubicBezTo>
                    <a:cubicBezTo>
                      <a:pt x="6534590" y="582641"/>
                      <a:pt x="6504161" y="700797"/>
                      <a:pt x="6518215" y="908491"/>
                    </a:cubicBezTo>
                    <a:cubicBezTo>
                      <a:pt x="6532269" y="1116185"/>
                      <a:pt x="6503169" y="1266240"/>
                      <a:pt x="6518215" y="1408903"/>
                    </a:cubicBezTo>
                    <a:cubicBezTo>
                      <a:pt x="6533261" y="1551566"/>
                      <a:pt x="6528412" y="1740149"/>
                      <a:pt x="6518215" y="1895153"/>
                    </a:cubicBezTo>
                    <a:cubicBezTo>
                      <a:pt x="6552226" y="2161136"/>
                      <a:pt x="6283534" y="2409020"/>
                      <a:pt x="6039323" y="2374045"/>
                    </a:cubicBezTo>
                    <a:cubicBezTo>
                      <a:pt x="5918067" y="2402201"/>
                      <a:pt x="5730445" y="2363184"/>
                      <a:pt x="5455478" y="2374045"/>
                    </a:cubicBezTo>
                    <a:cubicBezTo>
                      <a:pt x="5180511" y="2384906"/>
                      <a:pt x="4994717" y="2390654"/>
                      <a:pt x="4816028" y="2374045"/>
                    </a:cubicBezTo>
                    <a:cubicBezTo>
                      <a:pt x="4637339" y="2357437"/>
                      <a:pt x="4322580" y="2390183"/>
                      <a:pt x="4176579" y="2374045"/>
                    </a:cubicBezTo>
                    <a:cubicBezTo>
                      <a:pt x="4030578" y="2357907"/>
                      <a:pt x="3859540" y="2380029"/>
                      <a:pt x="3648338" y="2374045"/>
                    </a:cubicBezTo>
                    <a:cubicBezTo>
                      <a:pt x="3437136" y="2368061"/>
                      <a:pt x="3322807" y="2371293"/>
                      <a:pt x="3008888" y="2374045"/>
                    </a:cubicBezTo>
                    <a:cubicBezTo>
                      <a:pt x="2694969" y="2376798"/>
                      <a:pt x="2577295" y="2384121"/>
                      <a:pt x="2425043" y="2374045"/>
                    </a:cubicBezTo>
                    <a:cubicBezTo>
                      <a:pt x="2272791" y="2363969"/>
                      <a:pt x="2141491" y="2350517"/>
                      <a:pt x="1896802" y="2374045"/>
                    </a:cubicBezTo>
                    <a:cubicBezTo>
                      <a:pt x="1652113" y="2397573"/>
                      <a:pt x="1432641" y="2396244"/>
                      <a:pt x="1090539" y="2374045"/>
                    </a:cubicBezTo>
                    <a:cubicBezTo>
                      <a:pt x="748437" y="2351846"/>
                      <a:pt x="682697" y="2386831"/>
                      <a:pt x="478892" y="2374045"/>
                    </a:cubicBezTo>
                    <a:cubicBezTo>
                      <a:pt x="193498" y="2334043"/>
                      <a:pt x="60536" y="2141483"/>
                      <a:pt x="0" y="1895153"/>
                    </a:cubicBezTo>
                    <a:cubicBezTo>
                      <a:pt x="722" y="1713624"/>
                      <a:pt x="8027" y="1648526"/>
                      <a:pt x="0" y="1423066"/>
                    </a:cubicBezTo>
                    <a:cubicBezTo>
                      <a:pt x="-8027" y="1197606"/>
                      <a:pt x="-7936" y="1124751"/>
                      <a:pt x="0" y="965142"/>
                    </a:cubicBezTo>
                    <a:cubicBezTo>
                      <a:pt x="7936" y="805533"/>
                      <a:pt x="-3989" y="709354"/>
                      <a:pt x="0" y="478892"/>
                    </a:cubicBezTo>
                    <a:close/>
                  </a:path>
                  <a:path w="6518215" h="2374045" stroke="0" extrusionOk="0">
                    <a:moveTo>
                      <a:pt x="0" y="478892"/>
                    </a:moveTo>
                    <a:cubicBezTo>
                      <a:pt x="1648" y="264812"/>
                      <a:pt x="242370" y="49968"/>
                      <a:pt x="478892" y="0"/>
                    </a:cubicBezTo>
                    <a:cubicBezTo>
                      <a:pt x="659140" y="18428"/>
                      <a:pt x="952976" y="30636"/>
                      <a:pt x="1229550" y="0"/>
                    </a:cubicBezTo>
                    <a:cubicBezTo>
                      <a:pt x="1506124" y="-30636"/>
                      <a:pt x="1542465" y="22783"/>
                      <a:pt x="1813395" y="0"/>
                    </a:cubicBezTo>
                    <a:cubicBezTo>
                      <a:pt x="2084326" y="-22783"/>
                      <a:pt x="2214203" y="11745"/>
                      <a:pt x="2397241" y="0"/>
                    </a:cubicBezTo>
                    <a:cubicBezTo>
                      <a:pt x="2580279" y="-11745"/>
                      <a:pt x="2951301" y="17395"/>
                      <a:pt x="3147899" y="0"/>
                    </a:cubicBezTo>
                    <a:cubicBezTo>
                      <a:pt x="3344497" y="-17395"/>
                      <a:pt x="3474860" y="16522"/>
                      <a:pt x="3787348" y="0"/>
                    </a:cubicBezTo>
                    <a:cubicBezTo>
                      <a:pt x="4099836" y="-16522"/>
                      <a:pt x="4219630" y="-873"/>
                      <a:pt x="4593611" y="0"/>
                    </a:cubicBezTo>
                    <a:cubicBezTo>
                      <a:pt x="4967592" y="873"/>
                      <a:pt x="5001023" y="-6595"/>
                      <a:pt x="5399873" y="0"/>
                    </a:cubicBezTo>
                    <a:cubicBezTo>
                      <a:pt x="5798723" y="6595"/>
                      <a:pt x="5795821" y="-24864"/>
                      <a:pt x="6039323" y="0"/>
                    </a:cubicBezTo>
                    <a:cubicBezTo>
                      <a:pt x="6296173" y="-3430"/>
                      <a:pt x="6467715" y="213963"/>
                      <a:pt x="6518215" y="478892"/>
                    </a:cubicBezTo>
                    <a:cubicBezTo>
                      <a:pt x="6503469" y="687907"/>
                      <a:pt x="6517762" y="759322"/>
                      <a:pt x="6518215" y="950979"/>
                    </a:cubicBezTo>
                    <a:cubicBezTo>
                      <a:pt x="6518668" y="1142636"/>
                      <a:pt x="6525366" y="1295443"/>
                      <a:pt x="6518215" y="1423066"/>
                    </a:cubicBezTo>
                    <a:cubicBezTo>
                      <a:pt x="6511064" y="1550689"/>
                      <a:pt x="6519883" y="1672103"/>
                      <a:pt x="6518215" y="1895153"/>
                    </a:cubicBezTo>
                    <a:cubicBezTo>
                      <a:pt x="6547780" y="2163292"/>
                      <a:pt x="6306742" y="2388985"/>
                      <a:pt x="6039323" y="2374045"/>
                    </a:cubicBezTo>
                    <a:cubicBezTo>
                      <a:pt x="5882405" y="2345368"/>
                      <a:pt x="5461616" y="2359293"/>
                      <a:pt x="5288665" y="2374045"/>
                    </a:cubicBezTo>
                    <a:cubicBezTo>
                      <a:pt x="5115714" y="2388797"/>
                      <a:pt x="4824817" y="2364281"/>
                      <a:pt x="4649215" y="2374045"/>
                    </a:cubicBezTo>
                    <a:cubicBezTo>
                      <a:pt x="4473613" y="2383810"/>
                      <a:pt x="4152465" y="2346722"/>
                      <a:pt x="4009766" y="2374045"/>
                    </a:cubicBezTo>
                    <a:cubicBezTo>
                      <a:pt x="3867067" y="2401368"/>
                      <a:pt x="3575382" y="2390981"/>
                      <a:pt x="3203503" y="2374045"/>
                    </a:cubicBezTo>
                    <a:cubicBezTo>
                      <a:pt x="2831624" y="2357109"/>
                      <a:pt x="2672257" y="2401588"/>
                      <a:pt x="2452845" y="2374045"/>
                    </a:cubicBezTo>
                    <a:cubicBezTo>
                      <a:pt x="2233433" y="2346502"/>
                      <a:pt x="2105435" y="2365573"/>
                      <a:pt x="1813395" y="2374045"/>
                    </a:cubicBezTo>
                    <a:cubicBezTo>
                      <a:pt x="1521355" y="2382518"/>
                      <a:pt x="1450232" y="2381815"/>
                      <a:pt x="1229550" y="2374045"/>
                    </a:cubicBezTo>
                    <a:cubicBezTo>
                      <a:pt x="1008869" y="2366275"/>
                      <a:pt x="741814" y="2336804"/>
                      <a:pt x="478892" y="2374045"/>
                    </a:cubicBezTo>
                    <a:cubicBezTo>
                      <a:pt x="247913" y="2336186"/>
                      <a:pt x="-5000" y="2173785"/>
                      <a:pt x="0" y="1895153"/>
                    </a:cubicBezTo>
                    <a:cubicBezTo>
                      <a:pt x="11119" y="1656279"/>
                      <a:pt x="-10995" y="1552677"/>
                      <a:pt x="0" y="1394741"/>
                    </a:cubicBezTo>
                    <a:cubicBezTo>
                      <a:pt x="10995" y="1236805"/>
                      <a:pt x="4337" y="1141656"/>
                      <a:pt x="0" y="894329"/>
                    </a:cubicBezTo>
                    <a:cubicBezTo>
                      <a:pt x="-4337" y="647002"/>
                      <a:pt x="9615" y="653418"/>
                      <a:pt x="0" y="478892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1.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đúng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2.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to,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rõ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3.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ngắt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nghỉ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đúng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chỗ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2A469B8A-EA39-288A-22C2-2FCE34D09281}"/>
                  </a:ext>
                </a:extLst>
              </p:cNvPr>
              <p:cNvSpPr/>
              <p:nvPr/>
            </p:nvSpPr>
            <p:spPr>
              <a:xfrm>
                <a:off x="4025243" y="1394942"/>
                <a:ext cx="4621427" cy="657543"/>
              </a:xfrm>
              <a:prstGeom prst="roundRect">
                <a:avLst>
                  <a:gd name="adj" fmla="val 50000"/>
                </a:avLst>
              </a:prstGeom>
              <a:solidFill>
                <a:srgbClr val="CCFFFF"/>
              </a:solidFill>
              <a:ln w="38100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Tiêu</a:t>
                </a:r>
                <a:r>
                  <a:rPr kumimoji="0" lang="en-US" sz="54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chí</a:t>
                </a:r>
                <a:r>
                  <a:rPr kumimoji="0" lang="en-US" sz="54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đánh</a:t>
                </a:r>
                <a:r>
                  <a:rPr kumimoji="0" lang="en-US" sz="54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giá</a:t>
                </a:r>
                <a:endParaRPr kumimoji="0" lang="en-US" sz="5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D3E121B-0EEF-B9F4-9F66-D06132188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70944" y="4801718"/>
              <a:ext cx="469963" cy="46996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B7CA7DE-773B-70AE-8446-355194D79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14270" y="4801718"/>
              <a:ext cx="469963" cy="46996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6B5F22D-F7F4-0587-78C7-5AC8382CF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27618" y="4801718"/>
              <a:ext cx="469963" cy="46996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8D9D089-D423-8864-4D55-549EB1929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2636" y="5402382"/>
              <a:ext cx="469963" cy="469963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C428D14-7D68-13FC-F412-78B095186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5962" y="5402382"/>
              <a:ext cx="469963" cy="469963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93AEBD5-8318-06A6-37E9-69A9494DC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49310" y="5402382"/>
              <a:ext cx="469963" cy="469963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D0DC8DA-C775-4C7F-E348-709957646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0985" y="5942562"/>
              <a:ext cx="469963" cy="46996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69EE7B6-D18F-5225-EDF7-9EDF4ECC3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44311" y="5942562"/>
              <a:ext cx="469963" cy="469963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356EDF8-711E-97A8-F56F-4D3960F89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57659" y="5942562"/>
              <a:ext cx="469963" cy="469963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E58EE9C-C4C9-43F5-9D56-8E56B10EB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598" y="277713"/>
            <a:ext cx="7895004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192</Words>
  <Application>Microsoft Office PowerPoint</Application>
  <PresentationFormat>Widescreen</PresentationFormat>
  <Paragraphs>43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Times New Roman</vt:lpstr>
      <vt:lpstr>UTM Duepuntozero</vt:lpstr>
      <vt:lpstr>UVN Banh 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59</cp:revision>
  <dcterms:created xsi:type="dcterms:W3CDTF">2022-11-06T06:55:32Z</dcterms:created>
  <dcterms:modified xsi:type="dcterms:W3CDTF">2025-02-17T05:37:47Z</dcterms:modified>
</cp:coreProperties>
</file>