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7" r:id="rId2"/>
    <p:sldId id="487" r:id="rId3"/>
    <p:sldId id="467" r:id="rId4"/>
    <p:sldId id="7751" r:id="rId5"/>
    <p:sldId id="489" r:id="rId6"/>
    <p:sldId id="495" r:id="rId7"/>
    <p:sldId id="498" r:id="rId8"/>
    <p:sldId id="7748" r:id="rId9"/>
    <p:sldId id="7749" r:id="rId10"/>
    <p:sldId id="499" r:id="rId11"/>
    <p:sldId id="5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A371-EB5B-4219-A465-8217C2DA68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0C872-AF12-4D31-AB37-98A5DC74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47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92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35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6F3B-A5A4-4359-AA53-C8D971809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2AF19-A175-40D6-8614-6F588D924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1758-6C56-45B2-9432-AA8527A6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81B7-BB1C-411F-AF2A-AEA01F7F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892-FABB-4488-AB78-841DF4D1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3633-79E1-4CAA-BEF6-EA92E16F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8AACA-43CC-4451-ADDB-C1EA7993E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53418-9BDA-4015-9655-CFB6B026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1A1A1-7E8E-4C64-BCC7-557EB1EF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6E2C-40F8-4C72-BAF8-D7D7B6C5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CB140-D1B3-4084-A798-3371ECA06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B4974-0FB5-48E4-9031-87E84D23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D54C8-583F-4111-A663-BAABA01D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51D6-68CF-47CD-BD69-78E2526F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B899-A7FD-4E46-85AA-C9EFD399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7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6" y="17090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6E487-4C09-4B06-A3C0-8F618C8A8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3AA9E-C068-4752-8CD4-34E246128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A4B86-EC0E-4440-A0B6-F6EFB0104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18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 defTabSz="914377">
              <a:buClrTx/>
              <a:buFontTx/>
              <a:buNone/>
            </a:pPr>
            <a:endParaRPr sz="1900" kern="1200"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6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7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8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7" y="170909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 defTabSz="914241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6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2F83-D5E3-4E86-BFFB-A71229DD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3717A-160B-45E9-8880-17618BBC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E60E-FC37-4268-B44F-6A7C32B4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22097-4DC3-48C7-AFA5-8C1F5E80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F0CFB-6CC5-455D-AAAE-DB8562AB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92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70" y="1930603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/>
          <a:p>
            <a:pPr algn="ctr" defTabSz="914241">
              <a:buClrTx/>
              <a:buFontTx/>
              <a:buNone/>
            </a:pPr>
            <a:endParaRPr sz="1900" kern="1200"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 defTabSz="914241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3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98" rIns="9139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98" rIns="9139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98" rIns="9139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4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B119-83A8-4E7E-8AF1-84ACF462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10ED0-3C8F-4A92-88BA-53F28D03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B72F4-136B-4C31-96A0-E3A66107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547A-F5CE-4555-B34A-4EA28004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AADDC-7475-4809-A76E-025D8A74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9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DA3F-E123-4FC3-81DF-4CE9B40F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A2AB-63CF-4D07-9997-DF63772AF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C67F6-2841-4C04-A1A8-2EDF838C8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8813-9F12-425F-8ADC-D0B1E722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A9AC2-9A30-4AD9-A026-D9F1284A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E35F1-81B1-47C5-8D55-F5B346B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0FB0-4B3C-46B3-98B2-056E89FA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82A22-4C02-4072-96B1-BA100ECB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DFFBA-0FC8-4E11-A3FF-4BD4DA6F3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1995B-2CAC-405F-8FB8-95E678DD0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9A83B-A707-42F6-8C6C-47A22EF18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8DD09F-908C-4E40-B3C3-DFB86BCA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E2920-5C7F-49C1-919A-9244A754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045FE-A34E-4A32-8A5B-DAF99EA1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61DB-1F41-4D6F-AC4D-35DC8491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DB7AB-7810-4BFC-BA5C-C04DB29E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EFFC5-3F8C-4299-996B-2C147878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63FAB-22C8-4746-A7E0-7FE4D31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40E1B-E391-4A63-964C-6C3C3CFA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44DEC-78E2-4E4A-8CE4-5CC0B8D8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78D0F-26E3-413E-94AF-CAF812EF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F02C-3BE4-4A79-BDE7-329E0F1A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C6EF8-4ABC-43EA-970A-D6584B3D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A734F-DDA5-49CA-9595-B3930D378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838F4-A18B-4796-8647-396F66CF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F783-929A-4DCF-B9F8-A3354958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29106-91AB-4308-B84C-C67490DE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F0BF-A059-4397-BCAD-4A616838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16A49-2EE8-4BCA-B14F-089A79E48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85CFE-7E5B-4137-9E6E-E9E8B8E4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0FFF4-A088-4C19-9F5D-37E2E27E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0FD5D-CF96-4608-ADA0-E59CD813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4BF71-F49B-4B3B-A901-14C8D4A7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AE2CA-49C5-4C35-A084-AE455179B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62" y="-585633"/>
            <a:ext cx="7487444" cy="8605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34E53-8935-4F54-B2BD-02770F4CE8E9}"/>
              </a:ext>
            </a:extLst>
          </p:cNvPr>
          <p:cNvSpPr txBox="1"/>
          <p:nvPr/>
        </p:nvSpPr>
        <p:spPr>
          <a:xfrm>
            <a:off x="3565288" y="2398676"/>
            <a:ext cx="4235562" cy="923326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9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7272BC-45AB-4E98-B658-CEC0301D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93" y="1216479"/>
            <a:ext cx="7035373" cy="37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7B4DC1-A55C-45DE-8D02-6737F72CB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4D3D1-CEA6-47D4-98E6-68CE1CB527B1}"/>
              </a:ext>
            </a:extLst>
          </p:cNvPr>
          <p:cNvSpPr/>
          <p:nvPr/>
        </p:nvSpPr>
        <p:spPr>
          <a:xfrm>
            <a:off x="1558986" y="811488"/>
            <a:ext cx="8772202" cy="4494717"/>
          </a:xfrm>
          <a:custGeom>
            <a:avLst/>
            <a:gdLst>
              <a:gd name="connsiteX0" fmla="*/ 0 w 8772202"/>
              <a:gd name="connsiteY0" fmla="*/ 749134 h 4494717"/>
              <a:gd name="connsiteX1" fmla="*/ 749134 w 8772202"/>
              <a:gd name="connsiteY1" fmla="*/ 0 h 4494717"/>
              <a:gd name="connsiteX2" fmla="*/ 8023068 w 8772202"/>
              <a:gd name="connsiteY2" fmla="*/ 0 h 4494717"/>
              <a:gd name="connsiteX3" fmla="*/ 8772202 w 8772202"/>
              <a:gd name="connsiteY3" fmla="*/ 749134 h 4494717"/>
              <a:gd name="connsiteX4" fmla="*/ 8772202 w 8772202"/>
              <a:gd name="connsiteY4" fmla="*/ 3745583 h 4494717"/>
              <a:gd name="connsiteX5" fmla="*/ 8023068 w 8772202"/>
              <a:gd name="connsiteY5" fmla="*/ 4494717 h 4494717"/>
              <a:gd name="connsiteX6" fmla="*/ 749134 w 8772202"/>
              <a:gd name="connsiteY6" fmla="*/ 4494717 h 4494717"/>
              <a:gd name="connsiteX7" fmla="*/ 0 w 8772202"/>
              <a:gd name="connsiteY7" fmla="*/ 3745583 h 4494717"/>
              <a:gd name="connsiteX8" fmla="*/ 0 w 8772202"/>
              <a:gd name="connsiteY8" fmla="*/ 749134 h 44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202" h="4494717" fill="none" extrusionOk="0">
                <a:moveTo>
                  <a:pt x="0" y="749134"/>
                </a:moveTo>
                <a:cubicBezTo>
                  <a:pt x="2492" y="402848"/>
                  <a:pt x="363080" y="46458"/>
                  <a:pt x="749134" y="0"/>
                </a:cubicBezTo>
                <a:cubicBezTo>
                  <a:pt x="2560756" y="72427"/>
                  <a:pt x="5396466" y="61419"/>
                  <a:pt x="8023068" y="0"/>
                </a:cubicBezTo>
                <a:cubicBezTo>
                  <a:pt x="8433028" y="-25989"/>
                  <a:pt x="8695283" y="312133"/>
                  <a:pt x="8772202" y="749134"/>
                </a:cubicBezTo>
                <a:cubicBezTo>
                  <a:pt x="8873078" y="1246256"/>
                  <a:pt x="8664889" y="2442038"/>
                  <a:pt x="8772202" y="3745583"/>
                </a:cubicBezTo>
                <a:cubicBezTo>
                  <a:pt x="8784518" y="4096811"/>
                  <a:pt x="8418098" y="4473748"/>
                  <a:pt x="8023068" y="4494717"/>
                </a:cubicBezTo>
                <a:cubicBezTo>
                  <a:pt x="7243588" y="4524544"/>
                  <a:pt x="2825484" y="4415411"/>
                  <a:pt x="749134" y="4494717"/>
                </a:cubicBezTo>
                <a:cubicBezTo>
                  <a:pt x="351013" y="4492952"/>
                  <a:pt x="-27086" y="4164674"/>
                  <a:pt x="0" y="3745583"/>
                </a:cubicBezTo>
                <a:cubicBezTo>
                  <a:pt x="50037" y="3057382"/>
                  <a:pt x="770" y="1914608"/>
                  <a:pt x="0" y="749134"/>
                </a:cubicBezTo>
                <a:close/>
              </a:path>
              <a:path w="8772202" h="4494717" stroke="0" extrusionOk="0">
                <a:moveTo>
                  <a:pt x="0" y="749134"/>
                </a:moveTo>
                <a:cubicBezTo>
                  <a:pt x="12632" y="338842"/>
                  <a:pt x="338453" y="6363"/>
                  <a:pt x="749134" y="0"/>
                </a:cubicBezTo>
                <a:cubicBezTo>
                  <a:pt x="2293347" y="123000"/>
                  <a:pt x="5961583" y="-96860"/>
                  <a:pt x="8023068" y="0"/>
                </a:cubicBezTo>
                <a:cubicBezTo>
                  <a:pt x="8411349" y="-19400"/>
                  <a:pt x="8792790" y="293893"/>
                  <a:pt x="8772202" y="749134"/>
                </a:cubicBezTo>
                <a:cubicBezTo>
                  <a:pt x="8775375" y="2013829"/>
                  <a:pt x="8866469" y="3032370"/>
                  <a:pt x="8772202" y="3745583"/>
                </a:cubicBezTo>
                <a:cubicBezTo>
                  <a:pt x="8761899" y="4163051"/>
                  <a:pt x="8399248" y="4488571"/>
                  <a:pt x="8023068" y="4494717"/>
                </a:cubicBezTo>
                <a:cubicBezTo>
                  <a:pt x="6318864" y="4334010"/>
                  <a:pt x="1989798" y="4534384"/>
                  <a:pt x="749134" y="4494717"/>
                </a:cubicBezTo>
                <a:cubicBezTo>
                  <a:pt x="280029" y="4483534"/>
                  <a:pt x="-15371" y="4152354"/>
                  <a:pt x="0" y="3745583"/>
                </a:cubicBezTo>
                <a:cubicBezTo>
                  <a:pt x="32216" y="2595055"/>
                  <a:pt x="57206" y="2119911"/>
                  <a:pt x="0" y="749134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D19D9-98D6-4C3C-AE2D-6B5F93B7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54" y="1499974"/>
            <a:ext cx="4004331" cy="766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479EF-2589-4433-B7CA-992F5E3BBBA4}"/>
              </a:ext>
            </a:extLst>
          </p:cNvPr>
          <p:cNvSpPr txBox="1"/>
          <p:nvPr/>
        </p:nvSpPr>
        <p:spPr>
          <a:xfrm>
            <a:off x="4010025" y="904875"/>
            <a:ext cx="545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Thứ</a:t>
            </a:r>
            <a:r>
              <a:rPr lang="en-US" sz="2800" dirty="0"/>
              <a:t>….</a:t>
            </a:r>
            <a:r>
              <a:rPr lang="en-US" sz="2800" dirty="0" err="1"/>
              <a:t>ngày</a:t>
            </a:r>
            <a:r>
              <a:rPr lang="en-US" sz="2800" dirty="0"/>
              <a:t>….</a:t>
            </a:r>
            <a:r>
              <a:rPr lang="en-US" sz="2800" dirty="0" err="1"/>
              <a:t>tháng</a:t>
            </a:r>
            <a:r>
              <a:rPr lang="en-US" sz="2800" dirty="0"/>
              <a:t>….</a:t>
            </a:r>
            <a:r>
              <a:rPr lang="en-US" sz="2800" dirty="0" err="1"/>
              <a:t>năm</a:t>
            </a:r>
            <a:r>
              <a:rPr lang="en-US" sz="2800" dirty="0"/>
              <a:t>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CF02A-7A9C-471C-B7AD-8F9FEEF4A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683" y="2353349"/>
            <a:ext cx="854733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AE2CA-49C5-4C35-A084-AE455179B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31" y="-763053"/>
            <a:ext cx="7487444" cy="8605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34E53-8935-4F54-B2BD-02770F4CE8E9}"/>
              </a:ext>
            </a:extLst>
          </p:cNvPr>
          <p:cNvSpPr txBox="1"/>
          <p:nvPr/>
        </p:nvSpPr>
        <p:spPr>
          <a:xfrm>
            <a:off x="3063213" y="1763468"/>
            <a:ext cx="3880352" cy="1938992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KHỞI ĐỘNG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9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AE2CA-49C5-4C35-A084-AE455179B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31" y="-763053"/>
            <a:ext cx="7487444" cy="8605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34E53-8935-4F54-B2BD-02770F4CE8E9}"/>
              </a:ext>
            </a:extLst>
          </p:cNvPr>
          <p:cNvSpPr txBox="1"/>
          <p:nvPr/>
        </p:nvSpPr>
        <p:spPr>
          <a:xfrm>
            <a:off x="3063213" y="1763468"/>
            <a:ext cx="3880352" cy="1938988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KHÁM</a:t>
            </a:r>
            <a:r>
              <a:rPr kumimoji="0" lang="en-US" sz="6000" b="1" i="0" u="none" strike="noStrike" kern="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PHÁ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0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52799-9EB6-4B7D-9E99-365207C4D87D}"/>
              </a:ext>
            </a:extLst>
          </p:cNvPr>
          <p:cNvSpPr txBox="1"/>
          <p:nvPr/>
        </p:nvSpPr>
        <p:spPr>
          <a:xfrm>
            <a:off x="1263854" y="386814"/>
            <a:ext cx="10197296" cy="584771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1. X</a:t>
            </a: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ếp các từ ngữ dưới đây vào nhóm thích hợp.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69D38-A115-484D-8BCF-2C3C38CDCC50}"/>
              </a:ext>
            </a:extLst>
          </p:cNvPr>
          <p:cNvGrpSpPr/>
          <p:nvPr/>
        </p:nvGrpSpPr>
        <p:grpSpPr>
          <a:xfrm>
            <a:off x="623030" y="1043510"/>
            <a:ext cx="10953568" cy="5264994"/>
            <a:chOff x="1185151" y="3586021"/>
            <a:chExt cx="4929545" cy="2310077"/>
          </a:xfrm>
        </p:grpSpPr>
        <p:sp>
          <p:nvSpPr>
            <p:cNvPr id="7" name="Rectangle: Rounded Corners 132">
              <a:extLst>
                <a:ext uri="{FF2B5EF4-FFF2-40B4-BE49-F238E27FC236}">
                  <a16:creationId xmlns:a16="http://schemas.microsoft.com/office/drawing/2014/main" id="{DABD903B-A6AA-4F26-B4CB-5D8490B5BD3E}"/>
                </a:ext>
              </a:extLst>
            </p:cNvPr>
            <p:cNvSpPr/>
            <p:nvPr/>
          </p:nvSpPr>
          <p:spPr>
            <a:xfrm>
              <a:off x="1369285" y="3739393"/>
              <a:ext cx="4596518" cy="197662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F9CAA-C8C0-4F88-B7A5-1B824EBD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3343" y="5301502"/>
              <a:ext cx="701353" cy="5945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0C4E55-5A25-4E7F-9509-4329BCC8B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421" t="53580" r="2212" b="10109"/>
            <a:stretch/>
          </p:blipFill>
          <p:spPr>
            <a:xfrm>
              <a:off x="1185151" y="3586021"/>
              <a:ext cx="532966" cy="47941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F2F6468-B870-46C7-92B6-D0008D39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2338387"/>
            <a:ext cx="9120188" cy="25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D28008-CEFA-4968-87F5-DF478308609D}"/>
              </a:ext>
            </a:extLst>
          </p:cNvPr>
          <p:cNvSpPr txBox="1"/>
          <p:nvPr/>
        </p:nvSpPr>
        <p:spPr>
          <a:xfrm>
            <a:off x="781050" y="427907"/>
            <a:ext cx="10666309" cy="646327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Đặt 2 - 3 câu với từ ngữ tìm được ở bài tập 1.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Oval Callout 12">
            <a:extLst>
              <a:ext uri="{FF2B5EF4-FFF2-40B4-BE49-F238E27FC236}">
                <a16:creationId xmlns:a16="http://schemas.microsoft.com/office/drawing/2014/main" id="{E31C55A0-161B-45D2-8EDA-1D50322899D5}"/>
              </a:ext>
            </a:extLst>
          </p:cNvPr>
          <p:cNvSpPr/>
          <p:nvPr/>
        </p:nvSpPr>
        <p:spPr>
          <a:xfrm>
            <a:off x="3009419" y="2095500"/>
            <a:ext cx="3252486" cy="1411169"/>
          </a:xfrm>
          <a:prstGeom prst="wedgeEllipseCallout">
            <a:avLst>
              <a:gd name="adj1" fmla="val 3010"/>
              <a:gd name="adj2" fmla="val 6650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Thảo luận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nhóm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đôi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Oval Callout 26">
            <a:extLst>
              <a:ext uri="{FF2B5EF4-FFF2-40B4-BE49-F238E27FC236}">
                <a16:creationId xmlns:a16="http://schemas.microsoft.com/office/drawing/2014/main" id="{30722D88-8861-48FC-ADCC-AAC0B35C0AB9}"/>
              </a:ext>
            </a:extLst>
          </p:cNvPr>
          <p:cNvSpPr/>
          <p:nvPr/>
        </p:nvSpPr>
        <p:spPr>
          <a:xfrm>
            <a:off x="5525243" y="2238375"/>
            <a:ext cx="3252486" cy="1420694"/>
          </a:xfrm>
          <a:prstGeom prst="wedgeEllipseCallout">
            <a:avLst>
              <a:gd name="adj1" fmla="val -58841"/>
              <a:gd name="adj2" fmla="val 5746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Trình bày trước lớp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8A02A-12C7-4988-9F96-FC76DAE3D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1" y="1150971"/>
            <a:ext cx="527349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52799-9EB6-4B7D-9E99-365207C4D87D}"/>
              </a:ext>
            </a:extLst>
          </p:cNvPr>
          <p:cNvSpPr txBox="1"/>
          <p:nvPr/>
        </p:nvSpPr>
        <p:spPr>
          <a:xfrm>
            <a:off x="1609725" y="370988"/>
            <a:ext cx="11159721" cy="584771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3.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Nhìn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258CCD-025F-43BF-80FE-0A9BF84C9B5A}"/>
              </a:ext>
            </a:extLst>
          </p:cNvPr>
          <p:cNvSpPr/>
          <p:nvPr/>
        </p:nvSpPr>
        <p:spPr>
          <a:xfrm>
            <a:off x="2541206" y="5160580"/>
            <a:ext cx="6983749" cy="1030669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M. - </a:t>
            </a:r>
            <a:r>
              <a:rPr kumimoji="0" lang="en-US" sz="32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Cú</a:t>
            </a:r>
            <a:r>
              <a:rPr kumimoji="0" lang="en-US" sz="3200" b="1" i="0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mèo</a:t>
            </a:r>
            <a:r>
              <a:rPr kumimoji="0" lang="en-US" sz="3200" b="1" i="0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làm</a:t>
            </a:r>
            <a:r>
              <a:rPr kumimoji="0" lang="en-US" sz="3200" b="1" i="0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tổ</a:t>
            </a:r>
            <a:r>
              <a:rPr kumimoji="0" lang="en-US" sz="3200" b="1" i="0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ở </a:t>
            </a:r>
            <a:r>
              <a:rPr kumimoji="0" lang="en-US" sz="3200" b="1" i="0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đâu</a:t>
            </a:r>
            <a:r>
              <a:rPr kumimoji="0" lang="en-US" sz="3200" b="1" i="0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baseline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     - </a:t>
            </a:r>
            <a:r>
              <a:rPr lang="en-US" sz="3200" b="1" kern="0" baseline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Cú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mèo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làm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tổ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trong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hốc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cây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.</a:t>
            </a:r>
            <a:endParaRPr kumimoji="0" lang="en-US" sz="32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7BA4C-2164-448C-9584-2B571ECE0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23937"/>
            <a:ext cx="57912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52799-9EB6-4B7D-9E99-365207C4D87D}"/>
              </a:ext>
            </a:extLst>
          </p:cNvPr>
          <p:cNvSpPr txBox="1"/>
          <p:nvPr/>
        </p:nvSpPr>
        <p:spPr>
          <a:xfrm>
            <a:off x="762000" y="386814"/>
            <a:ext cx="10699150" cy="584771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4. 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Dựa vào đoạn thơ dưới đây, đặt và trả lời câu hỏi Khi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69D38-A115-484D-8BCF-2C3C38CDCC50}"/>
              </a:ext>
            </a:extLst>
          </p:cNvPr>
          <p:cNvGrpSpPr/>
          <p:nvPr/>
        </p:nvGrpSpPr>
        <p:grpSpPr>
          <a:xfrm>
            <a:off x="623030" y="1043510"/>
            <a:ext cx="10953568" cy="5814490"/>
            <a:chOff x="1185151" y="3586021"/>
            <a:chExt cx="4929545" cy="2310077"/>
          </a:xfrm>
        </p:grpSpPr>
        <p:sp>
          <p:nvSpPr>
            <p:cNvPr id="7" name="Rectangle: Rounded Corners 132">
              <a:extLst>
                <a:ext uri="{FF2B5EF4-FFF2-40B4-BE49-F238E27FC236}">
                  <a16:creationId xmlns:a16="http://schemas.microsoft.com/office/drawing/2014/main" id="{DABD903B-A6AA-4F26-B4CB-5D8490B5BD3E}"/>
                </a:ext>
              </a:extLst>
            </p:cNvPr>
            <p:cNvSpPr/>
            <p:nvPr/>
          </p:nvSpPr>
          <p:spPr>
            <a:xfrm>
              <a:off x="1369285" y="3739393"/>
              <a:ext cx="4596518" cy="197662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F9CAA-C8C0-4F88-B7A5-1B824EBD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3343" y="5301502"/>
              <a:ext cx="701353" cy="5945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0C4E55-5A25-4E7F-9509-4329BCC8B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421" t="53580" r="2212" b="10109"/>
            <a:stretch/>
          </p:blipFill>
          <p:spPr>
            <a:xfrm>
              <a:off x="1185151" y="3586021"/>
              <a:ext cx="532966" cy="47941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F409B3-0779-477C-9734-3DC5BFDDA553}"/>
              </a:ext>
            </a:extLst>
          </p:cNvPr>
          <p:cNvSpPr txBox="1"/>
          <p:nvPr/>
        </p:nvSpPr>
        <p:spPr>
          <a:xfrm>
            <a:off x="1990725" y="1438275"/>
            <a:ext cx="7762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Rùa con đi chợ đầu xuân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 đến cổng chợ bước chân sang hè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 đông hoa trái bộn bề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Rùa mua hạt giống đêm về trồng gieo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 xong chợ đã vãn chiều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Heo heo gió thổi cánh diều mùa thu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dài chẳng ngại nắng mưa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 về tới cửa trời vừa sang đông.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(Mai Văn Hai)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458C9F-3975-46FE-989E-B5F1B55F0759}"/>
              </a:ext>
            </a:extLst>
          </p:cNvPr>
          <p:cNvSpPr/>
          <p:nvPr/>
        </p:nvSpPr>
        <p:spPr>
          <a:xfrm>
            <a:off x="3048000" y="5551105"/>
            <a:ext cx="6067380" cy="1030669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rgbClr val="000000"/>
              </a:buClr>
              <a:defRPr/>
            </a:pP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M: -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Rùa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con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đi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chợ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khi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nào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?</a:t>
            </a:r>
          </a:p>
          <a:p>
            <a:pPr lvl="0" algn="just">
              <a:buClr>
                <a:srgbClr val="000000"/>
              </a:buClr>
              <a:defRPr/>
            </a:pP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    -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Rùa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con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đi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chợ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đầu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 </a:t>
            </a:r>
            <a:r>
              <a:rPr lang="en-US" sz="32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xuân</a:t>
            </a:r>
            <a:r>
              <a:rPr lang="en-US" sz="32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8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D78EA2-4CAD-445E-A3C8-71BE9BCBDD8E}"/>
              </a:ext>
            </a:extLst>
          </p:cNvPr>
          <p:cNvGrpSpPr/>
          <p:nvPr/>
        </p:nvGrpSpPr>
        <p:grpSpPr>
          <a:xfrm>
            <a:off x="3137448" y="154271"/>
            <a:ext cx="6844752" cy="3114718"/>
            <a:chOff x="84595" y="2353938"/>
            <a:chExt cx="2412000" cy="169200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84C0A1D1-BEC5-4211-BB10-B0229B352209}"/>
                </a:ext>
              </a:extLst>
            </p:cNvPr>
            <p:cNvSpPr/>
            <p:nvPr/>
          </p:nvSpPr>
          <p:spPr>
            <a:xfrm>
              <a:off x="84595" y="2353938"/>
              <a:ext cx="2412000" cy="1692000"/>
            </a:xfrm>
            <a:custGeom>
              <a:avLst/>
              <a:gdLst>
                <a:gd name="connsiteX0" fmla="*/ 343445 w 2412000"/>
                <a:gd name="connsiteY0" fmla="*/ 1627247 h 1692000"/>
                <a:gd name="connsiteX1" fmla="*/ 299173 w 2412000"/>
                <a:gd name="connsiteY1" fmla="*/ 1403720 h 1692000"/>
                <a:gd name="connsiteX2" fmla="*/ 638113 w 2412000"/>
                <a:gd name="connsiteY2" fmla="*/ 99663 h 1692000"/>
                <a:gd name="connsiteX3" fmla="*/ 1931924 w 2412000"/>
                <a:gd name="connsiteY3" fmla="*/ 170425 h 1692000"/>
                <a:gd name="connsiteX4" fmla="*/ 1957182 w 2412000"/>
                <a:gd name="connsiteY4" fmla="*/ 1507847 h 1692000"/>
                <a:gd name="connsiteX5" fmla="*/ 663035 w 2412000"/>
                <a:gd name="connsiteY5" fmla="*/ 1601408 h 1692000"/>
                <a:gd name="connsiteX6" fmla="*/ 343445 w 2412000"/>
                <a:gd name="connsiteY6" fmla="*/ 1627247 h 16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000" h="1692000" fill="none" extrusionOk="0">
                  <a:moveTo>
                    <a:pt x="343445" y="1627247"/>
                  </a:moveTo>
                  <a:cubicBezTo>
                    <a:pt x="343960" y="1575851"/>
                    <a:pt x="303369" y="1450028"/>
                    <a:pt x="299173" y="1403720"/>
                  </a:cubicBezTo>
                  <a:cubicBezTo>
                    <a:pt x="-356267" y="1048634"/>
                    <a:pt x="-49817" y="416889"/>
                    <a:pt x="638113" y="99663"/>
                  </a:cubicBezTo>
                  <a:cubicBezTo>
                    <a:pt x="1130886" y="-125360"/>
                    <a:pt x="1560478" y="-42796"/>
                    <a:pt x="1931924" y="170425"/>
                  </a:cubicBezTo>
                  <a:cubicBezTo>
                    <a:pt x="2704999" y="491624"/>
                    <a:pt x="2550172" y="1188283"/>
                    <a:pt x="1957182" y="1507847"/>
                  </a:cubicBezTo>
                  <a:cubicBezTo>
                    <a:pt x="1688010" y="1720189"/>
                    <a:pt x="1128005" y="1673605"/>
                    <a:pt x="663035" y="1601408"/>
                  </a:cubicBezTo>
                  <a:cubicBezTo>
                    <a:pt x="582558" y="1620203"/>
                    <a:pt x="408815" y="1619713"/>
                    <a:pt x="343445" y="1627247"/>
                  </a:cubicBezTo>
                  <a:close/>
                </a:path>
                <a:path w="2412000" h="1692000" stroke="0" extrusionOk="0">
                  <a:moveTo>
                    <a:pt x="343445" y="1627247"/>
                  </a:moveTo>
                  <a:cubicBezTo>
                    <a:pt x="331597" y="1540843"/>
                    <a:pt x="309531" y="1456834"/>
                    <a:pt x="299173" y="1403720"/>
                  </a:cubicBezTo>
                  <a:cubicBezTo>
                    <a:pt x="-276302" y="983527"/>
                    <a:pt x="-65926" y="289768"/>
                    <a:pt x="638113" y="99663"/>
                  </a:cubicBezTo>
                  <a:cubicBezTo>
                    <a:pt x="1032000" y="-63459"/>
                    <a:pt x="1513342" y="32567"/>
                    <a:pt x="1931924" y="170425"/>
                  </a:cubicBezTo>
                  <a:cubicBezTo>
                    <a:pt x="2537054" y="563688"/>
                    <a:pt x="2714560" y="1217141"/>
                    <a:pt x="1957182" y="1507847"/>
                  </a:cubicBezTo>
                  <a:cubicBezTo>
                    <a:pt x="1600275" y="1705322"/>
                    <a:pt x="1092343" y="1783015"/>
                    <a:pt x="663035" y="1601408"/>
                  </a:cubicBezTo>
                  <a:cubicBezTo>
                    <a:pt x="542398" y="1600188"/>
                    <a:pt x="478559" y="1608874"/>
                    <a:pt x="343445" y="1627247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35761"/>
                        <a:gd name="adj2" fmla="val 4617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388C6D-BD6A-4C8D-83B9-014F3D078AE4}"/>
                </a:ext>
              </a:extLst>
            </p:cNvPr>
            <p:cNvSpPr txBox="1"/>
            <p:nvPr/>
          </p:nvSpPr>
          <p:spPr>
            <a:xfrm>
              <a:off x="253629" y="2671032"/>
              <a:ext cx="2096032" cy="991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CC00CC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Thảo luận nhóm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CC00CC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Dựa mẫu và nội dung đoạn thơ để đặt câu hỏi và trả lời </a:t>
              </a:r>
              <a:endParaRPr lang="en-US" sz="3200" b="1" dirty="0">
                <a:solidFill>
                  <a:srgbClr val="CC00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5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230</Words>
  <Application>Microsoft Office PowerPoint</Application>
  <PresentationFormat>Widescreen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UTM Avo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32</cp:revision>
  <dcterms:created xsi:type="dcterms:W3CDTF">2022-11-12T11:12:06Z</dcterms:created>
  <dcterms:modified xsi:type="dcterms:W3CDTF">2025-02-19T04:58:19Z</dcterms:modified>
</cp:coreProperties>
</file>