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0" r:id="rId3"/>
  </p:sldMasterIdLst>
  <p:notesMasterIdLst>
    <p:notesMasterId r:id="rId20"/>
  </p:notesMasterIdLst>
  <p:sldIdLst>
    <p:sldId id="314" r:id="rId4"/>
    <p:sldId id="257" r:id="rId5"/>
    <p:sldId id="296" r:id="rId6"/>
    <p:sldId id="297" r:id="rId7"/>
    <p:sldId id="265" r:id="rId8"/>
    <p:sldId id="284" r:id="rId9"/>
    <p:sldId id="281" r:id="rId10"/>
    <p:sldId id="3997" r:id="rId11"/>
    <p:sldId id="288" r:id="rId12"/>
    <p:sldId id="3998" r:id="rId13"/>
    <p:sldId id="270" r:id="rId14"/>
    <p:sldId id="386" r:id="rId15"/>
    <p:sldId id="3999" r:id="rId16"/>
    <p:sldId id="4000" r:id="rId17"/>
    <p:sldId id="4001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79" autoAdjust="0"/>
  </p:normalViewPr>
  <p:slideViewPr>
    <p:cSldViewPr snapToGrid="0">
      <p:cViewPr varScale="1">
        <p:scale>
          <a:sx n="62" d="100"/>
          <a:sy n="62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215B-A2C1-4AD8-B64D-57E1D1227D0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095D9-7045-49E4-884B-4BEF2982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4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3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04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34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8931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6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1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4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4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1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5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97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23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5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94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64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4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1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3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9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2897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9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7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3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7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403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81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81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247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710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537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6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71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3752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4"/>
            <a:ext cx="8204824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4" y="3937001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2" y="816749"/>
            <a:ext cx="1308556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217227" y="4902203"/>
            <a:ext cx="5586553" cy="1106665"/>
          </a:xfrm>
          <a:prstGeom prst="rect">
            <a:avLst/>
          </a:prstGeom>
          <a:noFill/>
        </p:spPr>
        <p:txBody>
          <a:bodyPr wrap="none" lIns="91324" tIns="45664" rIns="91324" bIns="45664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F47CDF-4457-19D3-17C6-E3989438C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314325"/>
            <a:ext cx="8605838" cy="6504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8479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B01C4-998D-6F3C-43CF-F460641130E0}"/>
              </a:ext>
            </a:extLst>
          </p:cNvPr>
          <p:cNvSpPr txBox="1"/>
          <p:nvPr/>
        </p:nvSpPr>
        <p:spPr>
          <a:xfrm>
            <a:off x="6000750" y="704445"/>
            <a:ext cx="5667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Em cần thay đổi thói quen nào trong ăn uống để bảo vệ cơ quan tiêu hoá? Vì sao?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89B239-3393-4CA6-90C2-2FDA30F5521B}"/>
              </a:ext>
            </a:extLst>
          </p:cNvPr>
          <p:cNvSpPr/>
          <p:nvPr/>
        </p:nvSpPr>
        <p:spPr>
          <a:xfrm>
            <a:off x="1304924" y="2582423"/>
            <a:ext cx="3657601" cy="684652"/>
          </a:xfrm>
          <a:custGeom>
            <a:avLst/>
            <a:gdLst>
              <a:gd name="connsiteX0" fmla="*/ 0 w 3657601"/>
              <a:gd name="connsiteY0" fmla="*/ 114111 h 684652"/>
              <a:gd name="connsiteX1" fmla="*/ 114111 w 3657601"/>
              <a:gd name="connsiteY1" fmla="*/ 0 h 684652"/>
              <a:gd name="connsiteX2" fmla="*/ 754262 w 3657601"/>
              <a:gd name="connsiteY2" fmla="*/ 0 h 684652"/>
              <a:gd name="connsiteX3" fmla="*/ 1291531 w 3657601"/>
              <a:gd name="connsiteY3" fmla="*/ 0 h 684652"/>
              <a:gd name="connsiteX4" fmla="*/ 1794507 w 3657601"/>
              <a:gd name="connsiteY4" fmla="*/ 0 h 684652"/>
              <a:gd name="connsiteX5" fmla="*/ 2297482 w 3657601"/>
              <a:gd name="connsiteY5" fmla="*/ 0 h 684652"/>
              <a:gd name="connsiteX6" fmla="*/ 2834752 w 3657601"/>
              <a:gd name="connsiteY6" fmla="*/ 0 h 684652"/>
              <a:gd name="connsiteX7" fmla="*/ 3543490 w 3657601"/>
              <a:gd name="connsiteY7" fmla="*/ 0 h 684652"/>
              <a:gd name="connsiteX8" fmla="*/ 3657601 w 3657601"/>
              <a:gd name="connsiteY8" fmla="*/ 114111 h 684652"/>
              <a:gd name="connsiteX9" fmla="*/ 3657601 w 3657601"/>
              <a:gd name="connsiteY9" fmla="*/ 570541 h 684652"/>
              <a:gd name="connsiteX10" fmla="*/ 3543490 w 3657601"/>
              <a:gd name="connsiteY10" fmla="*/ 684652 h 684652"/>
              <a:gd name="connsiteX11" fmla="*/ 3074808 w 3657601"/>
              <a:gd name="connsiteY11" fmla="*/ 684652 h 684652"/>
              <a:gd name="connsiteX12" fmla="*/ 2606126 w 3657601"/>
              <a:gd name="connsiteY12" fmla="*/ 684652 h 684652"/>
              <a:gd name="connsiteX13" fmla="*/ 2000269 w 3657601"/>
              <a:gd name="connsiteY13" fmla="*/ 684652 h 684652"/>
              <a:gd name="connsiteX14" fmla="*/ 1463000 w 3657601"/>
              <a:gd name="connsiteY14" fmla="*/ 684652 h 684652"/>
              <a:gd name="connsiteX15" fmla="*/ 822849 w 3657601"/>
              <a:gd name="connsiteY15" fmla="*/ 684652 h 684652"/>
              <a:gd name="connsiteX16" fmla="*/ 114111 w 3657601"/>
              <a:gd name="connsiteY16" fmla="*/ 684652 h 684652"/>
              <a:gd name="connsiteX17" fmla="*/ 0 w 3657601"/>
              <a:gd name="connsiteY17" fmla="*/ 570541 h 684652"/>
              <a:gd name="connsiteX18" fmla="*/ 0 w 3657601"/>
              <a:gd name="connsiteY18" fmla="*/ 114111 h 6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57601" h="684652" fill="none" extrusionOk="0">
                <a:moveTo>
                  <a:pt x="0" y="114111"/>
                </a:moveTo>
                <a:cubicBezTo>
                  <a:pt x="-9168" y="47326"/>
                  <a:pt x="49646" y="-1778"/>
                  <a:pt x="114111" y="0"/>
                </a:cubicBezTo>
                <a:cubicBezTo>
                  <a:pt x="325303" y="-41325"/>
                  <a:pt x="454133" y="20319"/>
                  <a:pt x="754262" y="0"/>
                </a:cubicBezTo>
                <a:cubicBezTo>
                  <a:pt x="1054391" y="-20319"/>
                  <a:pt x="1178545" y="55941"/>
                  <a:pt x="1291531" y="0"/>
                </a:cubicBezTo>
                <a:cubicBezTo>
                  <a:pt x="1404517" y="-55941"/>
                  <a:pt x="1587605" y="1129"/>
                  <a:pt x="1794507" y="0"/>
                </a:cubicBezTo>
                <a:cubicBezTo>
                  <a:pt x="2001409" y="-1129"/>
                  <a:pt x="2142366" y="30446"/>
                  <a:pt x="2297482" y="0"/>
                </a:cubicBezTo>
                <a:cubicBezTo>
                  <a:pt x="2452598" y="-30446"/>
                  <a:pt x="2650498" y="35234"/>
                  <a:pt x="2834752" y="0"/>
                </a:cubicBezTo>
                <a:cubicBezTo>
                  <a:pt x="3019006" y="-35234"/>
                  <a:pt x="3313124" y="75096"/>
                  <a:pt x="3543490" y="0"/>
                </a:cubicBezTo>
                <a:cubicBezTo>
                  <a:pt x="3604280" y="3872"/>
                  <a:pt x="3657497" y="52769"/>
                  <a:pt x="3657601" y="114111"/>
                </a:cubicBezTo>
                <a:cubicBezTo>
                  <a:pt x="3669296" y="288144"/>
                  <a:pt x="3620757" y="364372"/>
                  <a:pt x="3657601" y="570541"/>
                </a:cubicBezTo>
                <a:cubicBezTo>
                  <a:pt x="3656802" y="622874"/>
                  <a:pt x="3618837" y="687354"/>
                  <a:pt x="3543490" y="684652"/>
                </a:cubicBezTo>
                <a:cubicBezTo>
                  <a:pt x="3315599" y="700638"/>
                  <a:pt x="3183108" y="635119"/>
                  <a:pt x="3074808" y="684652"/>
                </a:cubicBezTo>
                <a:cubicBezTo>
                  <a:pt x="2966508" y="734185"/>
                  <a:pt x="2765644" y="663062"/>
                  <a:pt x="2606126" y="684652"/>
                </a:cubicBezTo>
                <a:cubicBezTo>
                  <a:pt x="2446608" y="706242"/>
                  <a:pt x="2217493" y="652392"/>
                  <a:pt x="2000269" y="684652"/>
                </a:cubicBezTo>
                <a:cubicBezTo>
                  <a:pt x="1783045" y="716912"/>
                  <a:pt x="1571438" y="662033"/>
                  <a:pt x="1463000" y="684652"/>
                </a:cubicBezTo>
                <a:cubicBezTo>
                  <a:pt x="1354562" y="707271"/>
                  <a:pt x="1045639" y="677480"/>
                  <a:pt x="822849" y="684652"/>
                </a:cubicBezTo>
                <a:cubicBezTo>
                  <a:pt x="600059" y="691824"/>
                  <a:pt x="329518" y="674697"/>
                  <a:pt x="114111" y="684652"/>
                </a:cubicBezTo>
                <a:cubicBezTo>
                  <a:pt x="53989" y="691843"/>
                  <a:pt x="11217" y="637008"/>
                  <a:pt x="0" y="570541"/>
                </a:cubicBezTo>
                <a:cubicBezTo>
                  <a:pt x="-50864" y="378021"/>
                  <a:pt x="19411" y="307986"/>
                  <a:pt x="0" y="114111"/>
                </a:cubicBezTo>
                <a:close/>
              </a:path>
              <a:path w="3657601" h="684652" stroke="0" extrusionOk="0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296633" y="-62202"/>
                  <a:pt x="567300" y="9653"/>
                  <a:pt x="754262" y="0"/>
                </a:cubicBezTo>
                <a:cubicBezTo>
                  <a:pt x="941224" y="-9653"/>
                  <a:pt x="1228297" y="41955"/>
                  <a:pt x="1394412" y="0"/>
                </a:cubicBezTo>
                <a:cubicBezTo>
                  <a:pt x="1560527" y="-41955"/>
                  <a:pt x="1792249" y="37986"/>
                  <a:pt x="2034563" y="0"/>
                </a:cubicBezTo>
                <a:cubicBezTo>
                  <a:pt x="2276877" y="-37986"/>
                  <a:pt x="2308666" y="38939"/>
                  <a:pt x="2537539" y="0"/>
                </a:cubicBezTo>
                <a:cubicBezTo>
                  <a:pt x="2766412" y="-38939"/>
                  <a:pt x="2831523" y="48004"/>
                  <a:pt x="3006221" y="0"/>
                </a:cubicBezTo>
                <a:cubicBezTo>
                  <a:pt x="3180919" y="-48004"/>
                  <a:pt x="3311811" y="20930"/>
                  <a:pt x="3543490" y="0"/>
                </a:cubicBezTo>
                <a:cubicBezTo>
                  <a:pt x="3608885" y="-14927"/>
                  <a:pt x="3661003" y="43544"/>
                  <a:pt x="3657601" y="114111"/>
                </a:cubicBezTo>
                <a:cubicBezTo>
                  <a:pt x="3682178" y="335845"/>
                  <a:pt x="3617610" y="365225"/>
                  <a:pt x="3657601" y="570541"/>
                </a:cubicBezTo>
                <a:cubicBezTo>
                  <a:pt x="3659473" y="632631"/>
                  <a:pt x="3613630" y="677169"/>
                  <a:pt x="3543490" y="684652"/>
                </a:cubicBezTo>
                <a:cubicBezTo>
                  <a:pt x="3409997" y="701366"/>
                  <a:pt x="3151117" y="672615"/>
                  <a:pt x="3006221" y="684652"/>
                </a:cubicBezTo>
                <a:cubicBezTo>
                  <a:pt x="2861325" y="696689"/>
                  <a:pt x="2650122" y="637600"/>
                  <a:pt x="2434657" y="684652"/>
                </a:cubicBezTo>
                <a:cubicBezTo>
                  <a:pt x="2219192" y="731704"/>
                  <a:pt x="2072495" y="646502"/>
                  <a:pt x="1965976" y="684652"/>
                </a:cubicBezTo>
                <a:cubicBezTo>
                  <a:pt x="1859457" y="722802"/>
                  <a:pt x="1650985" y="630297"/>
                  <a:pt x="1428706" y="684652"/>
                </a:cubicBezTo>
                <a:cubicBezTo>
                  <a:pt x="1206427" y="739007"/>
                  <a:pt x="1056731" y="680555"/>
                  <a:pt x="788556" y="684652"/>
                </a:cubicBezTo>
                <a:cubicBezTo>
                  <a:pt x="520381" y="688749"/>
                  <a:pt x="350332" y="633073"/>
                  <a:pt x="114111" y="684652"/>
                </a:cubicBezTo>
                <a:cubicBezTo>
                  <a:pt x="56229" y="680169"/>
                  <a:pt x="-8900" y="636537"/>
                  <a:pt x="0" y="570541"/>
                </a:cubicBezTo>
                <a:cubicBezTo>
                  <a:pt x="-699" y="442886"/>
                  <a:pt x="10989" y="297722"/>
                  <a:pt x="0" y="11411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40993113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194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2" y="1966175"/>
            <a:ext cx="5877496" cy="7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E3E05C-CCBC-4CB5-80E3-6B1DC3A3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198" y="1993681"/>
            <a:ext cx="6492803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45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8">
            <a:extLst>
              <a:ext uri="{FF2B5EF4-FFF2-40B4-BE49-F238E27FC236}">
                <a16:creationId xmlns:a16="http://schemas.microsoft.com/office/drawing/2014/main" id="{AE6689D0-3E94-4AB9-ACCA-1FC2BA7E3B61}"/>
              </a:ext>
            </a:extLst>
          </p:cNvPr>
          <p:cNvSpPr/>
          <p:nvPr/>
        </p:nvSpPr>
        <p:spPr>
          <a:xfrm>
            <a:off x="1311387" y="367560"/>
            <a:ext cx="10671064" cy="1156440"/>
          </a:xfrm>
          <a:custGeom>
            <a:avLst/>
            <a:gdLst>
              <a:gd name="connsiteX0" fmla="*/ 0 w 10671064"/>
              <a:gd name="connsiteY0" fmla="*/ 115759 h 1156440"/>
              <a:gd name="connsiteX1" fmla="*/ 457246 w 10671064"/>
              <a:gd name="connsiteY1" fmla="*/ 0 h 1156440"/>
              <a:gd name="connsiteX2" fmla="*/ 10213816 w 10671064"/>
              <a:gd name="connsiteY2" fmla="*/ 0 h 1156440"/>
              <a:gd name="connsiteX3" fmla="*/ 10671064 w 10671064"/>
              <a:gd name="connsiteY3" fmla="*/ 115759 h 1156440"/>
              <a:gd name="connsiteX4" fmla="*/ 10671064 w 10671064"/>
              <a:gd name="connsiteY4" fmla="*/ 1040679 h 1156440"/>
              <a:gd name="connsiteX5" fmla="*/ 10213816 w 10671064"/>
              <a:gd name="connsiteY5" fmla="*/ 1156440 h 1156440"/>
              <a:gd name="connsiteX6" fmla="*/ 457246 w 10671064"/>
              <a:gd name="connsiteY6" fmla="*/ 1156440 h 1156440"/>
              <a:gd name="connsiteX7" fmla="*/ 0 w 10671064"/>
              <a:gd name="connsiteY7" fmla="*/ 1040679 h 1156440"/>
              <a:gd name="connsiteX8" fmla="*/ 0 w 10671064"/>
              <a:gd name="connsiteY8" fmla="*/ 115759 h 1156440"/>
              <a:gd name="connsiteX0" fmla="*/ 0 w 10671064"/>
              <a:gd name="connsiteY0" fmla="*/ 115759 h 1156440"/>
              <a:gd name="connsiteX1" fmla="*/ 457246 w 10671064"/>
              <a:gd name="connsiteY1" fmla="*/ 0 h 1156440"/>
              <a:gd name="connsiteX2" fmla="*/ 10213816 w 10671064"/>
              <a:gd name="connsiteY2" fmla="*/ 0 h 1156440"/>
              <a:gd name="connsiteX3" fmla="*/ 10671064 w 10671064"/>
              <a:gd name="connsiteY3" fmla="*/ 115759 h 1156440"/>
              <a:gd name="connsiteX4" fmla="*/ 10671064 w 10671064"/>
              <a:gd name="connsiteY4" fmla="*/ 1040679 h 1156440"/>
              <a:gd name="connsiteX5" fmla="*/ 10213816 w 10671064"/>
              <a:gd name="connsiteY5" fmla="*/ 1156440 h 1156440"/>
              <a:gd name="connsiteX6" fmla="*/ 457246 w 10671064"/>
              <a:gd name="connsiteY6" fmla="*/ 1156440 h 1156440"/>
              <a:gd name="connsiteX7" fmla="*/ 0 w 10671064"/>
              <a:gd name="connsiteY7" fmla="*/ 1040679 h 1156440"/>
              <a:gd name="connsiteX8" fmla="*/ 0 w 10671064"/>
              <a:gd name="connsiteY8" fmla="*/ 115759 h 1156440"/>
              <a:gd name="connsiteX0" fmla="*/ 0 w 10671064"/>
              <a:gd name="connsiteY0" fmla="*/ 115759 h 1156440"/>
              <a:gd name="connsiteX1" fmla="*/ 457246 w 10671064"/>
              <a:gd name="connsiteY1" fmla="*/ 0 h 1156440"/>
              <a:gd name="connsiteX2" fmla="*/ 10213816 w 10671064"/>
              <a:gd name="connsiteY2" fmla="*/ 0 h 1156440"/>
              <a:gd name="connsiteX3" fmla="*/ 10671064 w 10671064"/>
              <a:gd name="connsiteY3" fmla="*/ 115759 h 1156440"/>
              <a:gd name="connsiteX4" fmla="*/ 10671064 w 10671064"/>
              <a:gd name="connsiteY4" fmla="*/ 1040679 h 1156440"/>
              <a:gd name="connsiteX5" fmla="*/ 10213816 w 10671064"/>
              <a:gd name="connsiteY5" fmla="*/ 1156440 h 1156440"/>
              <a:gd name="connsiteX6" fmla="*/ 457246 w 10671064"/>
              <a:gd name="connsiteY6" fmla="*/ 1156440 h 1156440"/>
              <a:gd name="connsiteX7" fmla="*/ 0 w 10671064"/>
              <a:gd name="connsiteY7" fmla="*/ 1040679 h 1156440"/>
              <a:gd name="connsiteX8" fmla="*/ 0 w 10671064"/>
              <a:gd name="connsiteY8" fmla="*/ 115759 h 115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1064" h="1156440" fill="none" extrusionOk="0">
                <a:moveTo>
                  <a:pt x="0" y="115759"/>
                </a:moveTo>
                <a:cubicBezTo>
                  <a:pt x="4180" y="86663"/>
                  <a:pt x="270454" y="-27213"/>
                  <a:pt x="457246" y="0"/>
                </a:cubicBezTo>
                <a:cubicBezTo>
                  <a:pt x="3580581" y="50039"/>
                  <a:pt x="8003284" y="-386981"/>
                  <a:pt x="10213816" y="0"/>
                </a:cubicBezTo>
                <a:cubicBezTo>
                  <a:pt x="10436623" y="-2362"/>
                  <a:pt x="10709770" y="32021"/>
                  <a:pt x="10671064" y="115759"/>
                </a:cubicBezTo>
                <a:cubicBezTo>
                  <a:pt x="10680045" y="488595"/>
                  <a:pt x="10860856" y="701308"/>
                  <a:pt x="10671064" y="1040679"/>
                </a:cubicBezTo>
                <a:cubicBezTo>
                  <a:pt x="10631705" y="1128527"/>
                  <a:pt x="10510139" y="1155294"/>
                  <a:pt x="10213816" y="1156440"/>
                </a:cubicBezTo>
                <a:cubicBezTo>
                  <a:pt x="8136510" y="1161806"/>
                  <a:pt x="4644665" y="1084837"/>
                  <a:pt x="457246" y="1156440"/>
                </a:cubicBezTo>
                <a:cubicBezTo>
                  <a:pt x="195664" y="1130880"/>
                  <a:pt x="806" y="1129742"/>
                  <a:pt x="0" y="1040679"/>
                </a:cubicBezTo>
                <a:cubicBezTo>
                  <a:pt x="-245222" y="613283"/>
                  <a:pt x="3153" y="406736"/>
                  <a:pt x="0" y="115759"/>
                </a:cubicBezTo>
                <a:close/>
              </a:path>
              <a:path w="10671064" h="1156440" stroke="0" extrusionOk="0">
                <a:moveTo>
                  <a:pt x="0" y="115759"/>
                </a:moveTo>
                <a:cubicBezTo>
                  <a:pt x="-50775" y="79813"/>
                  <a:pt x="237305" y="-19403"/>
                  <a:pt x="457246" y="0"/>
                </a:cubicBezTo>
                <a:cubicBezTo>
                  <a:pt x="3645998" y="-758799"/>
                  <a:pt x="5247394" y="467186"/>
                  <a:pt x="10213816" y="0"/>
                </a:cubicBezTo>
                <a:cubicBezTo>
                  <a:pt x="10418174" y="-2762"/>
                  <a:pt x="10685216" y="65289"/>
                  <a:pt x="10671064" y="115759"/>
                </a:cubicBezTo>
                <a:cubicBezTo>
                  <a:pt x="10660427" y="387740"/>
                  <a:pt x="10962452" y="784122"/>
                  <a:pt x="10671064" y="1040679"/>
                </a:cubicBezTo>
                <a:cubicBezTo>
                  <a:pt x="10709846" y="1129004"/>
                  <a:pt x="10396935" y="1142941"/>
                  <a:pt x="10213816" y="1156440"/>
                </a:cubicBezTo>
                <a:cubicBezTo>
                  <a:pt x="7309638" y="1189292"/>
                  <a:pt x="4706489" y="1530359"/>
                  <a:pt x="457246" y="1156440"/>
                </a:cubicBezTo>
                <a:cubicBezTo>
                  <a:pt x="190451" y="1137925"/>
                  <a:pt x="2150" y="1090736"/>
                  <a:pt x="0" y="1040679"/>
                </a:cubicBezTo>
                <a:cubicBezTo>
                  <a:pt x="-211695" y="702548"/>
                  <a:pt x="-189480" y="484376"/>
                  <a:pt x="0" y="115759"/>
                </a:cubicBezTo>
                <a:close/>
              </a:path>
              <a:path w="10671064" h="1156440" fill="none" stroke="0" extrusionOk="0">
                <a:moveTo>
                  <a:pt x="0" y="115759"/>
                </a:moveTo>
                <a:cubicBezTo>
                  <a:pt x="-15491" y="9825"/>
                  <a:pt x="251768" y="7413"/>
                  <a:pt x="457246" y="0"/>
                </a:cubicBezTo>
                <a:cubicBezTo>
                  <a:pt x="3757313" y="-59563"/>
                  <a:pt x="7988720" y="29228"/>
                  <a:pt x="10213816" y="0"/>
                </a:cubicBezTo>
                <a:cubicBezTo>
                  <a:pt x="10440354" y="3962"/>
                  <a:pt x="10706422" y="52214"/>
                  <a:pt x="10671064" y="115759"/>
                </a:cubicBezTo>
                <a:cubicBezTo>
                  <a:pt x="10642808" y="563427"/>
                  <a:pt x="10886345" y="691176"/>
                  <a:pt x="10671064" y="1040679"/>
                </a:cubicBezTo>
                <a:cubicBezTo>
                  <a:pt x="10648491" y="1150317"/>
                  <a:pt x="10484859" y="1128972"/>
                  <a:pt x="10213816" y="1156440"/>
                </a:cubicBezTo>
                <a:cubicBezTo>
                  <a:pt x="7492015" y="919657"/>
                  <a:pt x="5356883" y="995694"/>
                  <a:pt x="457246" y="1156440"/>
                </a:cubicBezTo>
                <a:cubicBezTo>
                  <a:pt x="195886" y="1141641"/>
                  <a:pt x="14494" y="1110180"/>
                  <a:pt x="0" y="1040679"/>
                </a:cubicBezTo>
                <a:cubicBezTo>
                  <a:pt x="-195500" y="716096"/>
                  <a:pt x="-24623" y="457570"/>
                  <a:pt x="0" y="115759"/>
                </a:cubicBezTo>
                <a:close/>
              </a:path>
              <a:path w="10671064" h="1156440" fill="none" stroke="0" extrusionOk="0">
                <a:moveTo>
                  <a:pt x="0" y="115759"/>
                </a:moveTo>
                <a:cubicBezTo>
                  <a:pt x="1356" y="57986"/>
                  <a:pt x="264938" y="-9835"/>
                  <a:pt x="457246" y="0"/>
                </a:cubicBezTo>
                <a:cubicBezTo>
                  <a:pt x="3369397" y="267903"/>
                  <a:pt x="8200717" y="-422359"/>
                  <a:pt x="10213816" y="0"/>
                </a:cubicBezTo>
                <a:cubicBezTo>
                  <a:pt x="10433996" y="-768"/>
                  <a:pt x="10704888" y="49430"/>
                  <a:pt x="10671064" y="115759"/>
                </a:cubicBezTo>
                <a:cubicBezTo>
                  <a:pt x="10644446" y="521786"/>
                  <a:pt x="10869174" y="688619"/>
                  <a:pt x="10671064" y="1040679"/>
                </a:cubicBezTo>
                <a:cubicBezTo>
                  <a:pt x="10625815" y="1142952"/>
                  <a:pt x="10481953" y="1145941"/>
                  <a:pt x="10213816" y="1156440"/>
                </a:cubicBezTo>
                <a:cubicBezTo>
                  <a:pt x="7640722" y="709726"/>
                  <a:pt x="5095410" y="892439"/>
                  <a:pt x="457246" y="1156440"/>
                </a:cubicBezTo>
                <a:cubicBezTo>
                  <a:pt x="194999" y="1136210"/>
                  <a:pt x="9438" y="1122410"/>
                  <a:pt x="0" y="1040679"/>
                </a:cubicBezTo>
                <a:cubicBezTo>
                  <a:pt x="-273796" y="677773"/>
                  <a:pt x="-13051" y="416321"/>
                  <a:pt x="0" y="11575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492185"/>
                      <a:gd name="connsiteY0" fmla="*/ 141200 h 1410594"/>
                      <a:gd name="connsiteX1" fmla="*/ 492431 w 11492185"/>
                      <a:gd name="connsiteY1" fmla="*/ 0 h 1410594"/>
                      <a:gd name="connsiteX2" fmla="*/ 10999753 w 11492185"/>
                      <a:gd name="connsiteY2" fmla="*/ 0 h 1410594"/>
                      <a:gd name="connsiteX3" fmla="*/ 11492185 w 11492185"/>
                      <a:gd name="connsiteY3" fmla="*/ 141200 h 1410594"/>
                      <a:gd name="connsiteX4" fmla="*/ 11492185 w 11492185"/>
                      <a:gd name="connsiteY4" fmla="*/ 1269393 h 1410594"/>
                      <a:gd name="connsiteX5" fmla="*/ 10999753 w 11492185"/>
                      <a:gd name="connsiteY5" fmla="*/ 1410594 h 1410594"/>
                      <a:gd name="connsiteX6" fmla="*/ 492431 w 11492185"/>
                      <a:gd name="connsiteY6" fmla="*/ 1410594 h 1410594"/>
                      <a:gd name="connsiteX7" fmla="*/ 0 w 11492185"/>
                      <a:gd name="connsiteY7" fmla="*/ 1269393 h 1410594"/>
                      <a:gd name="connsiteX8" fmla="*/ 0 w 11492185"/>
                      <a:gd name="connsiteY8" fmla="*/ 141200 h 1410594"/>
                      <a:gd name="connsiteX0" fmla="*/ 0 w 11492185"/>
                      <a:gd name="connsiteY0" fmla="*/ 141200 h 1410594"/>
                      <a:gd name="connsiteX1" fmla="*/ 492431 w 11492185"/>
                      <a:gd name="connsiteY1" fmla="*/ 0 h 1410594"/>
                      <a:gd name="connsiteX2" fmla="*/ 10999753 w 11492185"/>
                      <a:gd name="connsiteY2" fmla="*/ 0 h 1410594"/>
                      <a:gd name="connsiteX3" fmla="*/ 11492185 w 11492185"/>
                      <a:gd name="connsiteY3" fmla="*/ 141200 h 1410594"/>
                      <a:gd name="connsiteX4" fmla="*/ 11492185 w 11492185"/>
                      <a:gd name="connsiteY4" fmla="*/ 1269393 h 1410594"/>
                      <a:gd name="connsiteX5" fmla="*/ 10999753 w 11492185"/>
                      <a:gd name="connsiteY5" fmla="*/ 1410594 h 1410594"/>
                      <a:gd name="connsiteX6" fmla="*/ 492431 w 11492185"/>
                      <a:gd name="connsiteY6" fmla="*/ 1410594 h 1410594"/>
                      <a:gd name="connsiteX7" fmla="*/ 0 w 11492185"/>
                      <a:gd name="connsiteY7" fmla="*/ 1269393 h 1410594"/>
                      <a:gd name="connsiteX8" fmla="*/ 0 w 11492185"/>
                      <a:gd name="connsiteY8" fmla="*/ 141200 h 1410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2185" h="1410594" fill="none" extrusionOk="0">
                        <a:moveTo>
                          <a:pt x="0" y="141200"/>
                        </a:moveTo>
                        <a:cubicBezTo>
                          <a:pt x="2328" y="81105"/>
                          <a:pt x="276168" y="-20606"/>
                          <a:pt x="492431" y="0"/>
                        </a:cubicBezTo>
                        <a:cubicBezTo>
                          <a:pt x="3732908" y="58857"/>
                          <a:pt x="8516863" y="-297846"/>
                          <a:pt x="10999753" y="0"/>
                        </a:cubicBezTo>
                        <a:cubicBezTo>
                          <a:pt x="11246633" y="-1572"/>
                          <a:pt x="11521992" y="50014"/>
                          <a:pt x="11492185" y="141200"/>
                        </a:cubicBezTo>
                        <a:cubicBezTo>
                          <a:pt x="11466057" y="615349"/>
                          <a:pt x="11663738" y="812528"/>
                          <a:pt x="11492185" y="1269393"/>
                        </a:cubicBezTo>
                        <a:cubicBezTo>
                          <a:pt x="11457709" y="1367029"/>
                          <a:pt x="11298626" y="1410021"/>
                          <a:pt x="10999753" y="1410594"/>
                        </a:cubicBezTo>
                        <a:cubicBezTo>
                          <a:pt x="8251673" y="1372646"/>
                          <a:pt x="5428775" y="1371744"/>
                          <a:pt x="492431" y="1410594"/>
                        </a:cubicBezTo>
                        <a:cubicBezTo>
                          <a:pt x="212441" y="1391872"/>
                          <a:pt x="685" y="1368196"/>
                          <a:pt x="0" y="1269393"/>
                        </a:cubicBezTo>
                        <a:cubicBezTo>
                          <a:pt x="-246197" y="791364"/>
                          <a:pt x="-19186" y="507647"/>
                          <a:pt x="0" y="141200"/>
                        </a:cubicBezTo>
                        <a:close/>
                      </a:path>
                      <a:path w="11492185" h="1410594" stroke="0" extrusionOk="0">
                        <a:moveTo>
                          <a:pt x="0" y="141200"/>
                        </a:moveTo>
                        <a:cubicBezTo>
                          <a:pt x="-34395" y="78498"/>
                          <a:pt x="253351" y="-17696"/>
                          <a:pt x="492431" y="0"/>
                        </a:cubicBezTo>
                        <a:cubicBezTo>
                          <a:pt x="3875552" y="-471940"/>
                          <a:pt x="5836489" y="266642"/>
                          <a:pt x="10999753" y="0"/>
                        </a:cubicBezTo>
                        <a:cubicBezTo>
                          <a:pt x="11231300" y="-795"/>
                          <a:pt x="11509006" y="70932"/>
                          <a:pt x="11492185" y="141200"/>
                        </a:cubicBezTo>
                        <a:cubicBezTo>
                          <a:pt x="11443028" y="460298"/>
                          <a:pt x="11767935" y="879870"/>
                          <a:pt x="11492185" y="1269393"/>
                        </a:cubicBezTo>
                        <a:cubicBezTo>
                          <a:pt x="11495239" y="1363290"/>
                          <a:pt x="11233506" y="1402547"/>
                          <a:pt x="10999753" y="1410594"/>
                        </a:cubicBezTo>
                        <a:cubicBezTo>
                          <a:pt x="8054751" y="1430955"/>
                          <a:pt x="5047707" y="1270780"/>
                          <a:pt x="492431" y="1410594"/>
                        </a:cubicBezTo>
                        <a:cubicBezTo>
                          <a:pt x="204427" y="1389210"/>
                          <a:pt x="7129" y="1342554"/>
                          <a:pt x="0" y="1269393"/>
                        </a:cubicBezTo>
                        <a:cubicBezTo>
                          <a:pt x="-221019" y="846679"/>
                          <a:pt x="-183464" y="595104"/>
                          <a:pt x="0" y="141200"/>
                        </a:cubicBezTo>
                        <a:close/>
                      </a:path>
                      <a:path w="11492185" h="1410594" fill="none" stroke="0" extrusionOk="0">
                        <a:moveTo>
                          <a:pt x="0" y="141200"/>
                        </a:moveTo>
                        <a:cubicBezTo>
                          <a:pt x="-2716" y="28703"/>
                          <a:pt x="280327" y="9243"/>
                          <a:pt x="492431" y="0"/>
                        </a:cubicBezTo>
                        <a:cubicBezTo>
                          <a:pt x="3634274" y="128989"/>
                          <a:pt x="8750612" y="-259627"/>
                          <a:pt x="10999753" y="0"/>
                        </a:cubicBezTo>
                        <a:cubicBezTo>
                          <a:pt x="11235209" y="-214"/>
                          <a:pt x="11518154" y="68240"/>
                          <a:pt x="11492185" y="141200"/>
                        </a:cubicBezTo>
                        <a:cubicBezTo>
                          <a:pt x="11430485" y="655377"/>
                          <a:pt x="11683872" y="814366"/>
                          <a:pt x="11492185" y="1269393"/>
                        </a:cubicBezTo>
                        <a:cubicBezTo>
                          <a:pt x="11454309" y="1380192"/>
                          <a:pt x="11276995" y="1399577"/>
                          <a:pt x="10999753" y="1410594"/>
                        </a:cubicBezTo>
                        <a:cubicBezTo>
                          <a:pt x="8128084" y="1073702"/>
                          <a:pt x="5814095" y="947404"/>
                          <a:pt x="492431" y="1410594"/>
                        </a:cubicBezTo>
                        <a:cubicBezTo>
                          <a:pt x="210076" y="1390496"/>
                          <a:pt x="13861" y="1353204"/>
                          <a:pt x="0" y="1269393"/>
                        </a:cubicBezTo>
                        <a:cubicBezTo>
                          <a:pt x="-244538" y="849664"/>
                          <a:pt x="5415" y="527242"/>
                          <a:pt x="0" y="14120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84896E-8AA3-4248-89AE-C9AD4FBB244A}"/>
              </a:ext>
            </a:extLst>
          </p:cNvPr>
          <p:cNvSpPr txBox="1"/>
          <p:nvPr/>
        </p:nvSpPr>
        <p:spPr>
          <a:xfrm>
            <a:off x="1914144" y="342579"/>
            <a:ext cx="1027785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sẽ khuyên các bạn thế nào, nếu các bạn cười đùa trong khi ăn?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CCABC-B6A2-D30F-A665-B5ECF616D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1800225"/>
            <a:ext cx="4895850" cy="39243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7F1D31D-E70A-8957-2BC6-9A18901D87A9}"/>
              </a:ext>
            </a:extLst>
          </p:cNvPr>
          <p:cNvGrpSpPr/>
          <p:nvPr/>
        </p:nvGrpSpPr>
        <p:grpSpPr>
          <a:xfrm>
            <a:off x="481086" y="2400300"/>
            <a:ext cx="3262239" cy="3028950"/>
            <a:chOff x="-99939" y="0"/>
            <a:chExt cx="3693890" cy="3794760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E2C397D8-91F9-58F6-896C-DFBCE5F9C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76020" y="0"/>
              <a:ext cx="2487804" cy="25450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5EF94C2-D9AD-B751-264A-31C9FF275962}"/>
                </a:ext>
              </a:extLst>
            </p:cNvPr>
            <p:cNvGrpSpPr/>
            <p:nvPr/>
          </p:nvGrpSpPr>
          <p:grpSpPr>
            <a:xfrm>
              <a:off x="119223" y="1686225"/>
              <a:ext cx="3254913" cy="2108535"/>
              <a:chOff x="6533573" y="3124125"/>
              <a:chExt cx="3313941" cy="2240206"/>
            </a:xfrm>
          </p:grpSpPr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0150D53A-F6EC-495C-AAE3-5E0B11262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533573" y="3124125"/>
                <a:ext cx="3313941" cy="2240206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33FEE4-D979-5BF2-2022-8925DE2E4DF0}"/>
                  </a:ext>
                </a:extLst>
              </p:cNvPr>
              <p:cNvSpPr txBox="1"/>
              <p:nvPr/>
            </p:nvSpPr>
            <p:spPr>
              <a:xfrm>
                <a:off x="6533573" y="4039489"/>
                <a:ext cx="331394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CDD69A-155E-C1FA-B69A-48EC6BB4417C}"/>
                </a:ext>
              </a:extLst>
            </p:cNvPr>
            <p:cNvSpPr txBox="1"/>
            <p:nvPr/>
          </p:nvSpPr>
          <p:spPr>
            <a:xfrm>
              <a:off x="-99939" y="2069238"/>
              <a:ext cx="3693890" cy="1658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</a:rPr>
                <a:t>Thảo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luận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nhóm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đôi</a:t>
              </a:r>
              <a:endParaRPr lang="vi-VN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A04AD-9FC4-94E3-B9C7-6FBCF6927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4" y="2277523"/>
            <a:ext cx="10182225" cy="18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667FFF-7E94-4E3C-9509-AC7786784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091" y="1471287"/>
            <a:ext cx="6029467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524169-F72D-161B-DFC8-C5018301E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611" y="688035"/>
            <a:ext cx="4340728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ECFE7F-49AF-39B9-3B50-AE52CC39D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580" y="1922450"/>
            <a:ext cx="6956139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D97EF8A-5475-495F-BD47-661C77A3F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450" y="3920436"/>
            <a:ext cx="11496675" cy="21980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2CD269-82D4-428E-A7A8-8F7F26330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92" y="4125654"/>
            <a:ext cx="6419644" cy="1560711"/>
          </a:xfrm>
          <a:prstGeom prst="rect">
            <a:avLst/>
          </a:prstGeom>
        </p:spPr>
      </p:pic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5A71037-8410-4476-BE54-AB46084B3C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4" y="3264535"/>
            <a:ext cx="2994025" cy="29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7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D97EF8A-5475-495F-BD47-661C77A3F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450" y="3920436"/>
            <a:ext cx="11496675" cy="21980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93AE4-94F2-47C1-A356-7ABDE4842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015" y="804031"/>
            <a:ext cx="6846401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8">
            <a:extLst>
              <a:ext uri="{FF2B5EF4-FFF2-40B4-BE49-F238E27FC236}">
                <a16:creationId xmlns:a16="http://schemas.microsoft.com/office/drawing/2014/main" id="{5F7462B1-D3A9-4439-B4CD-642D1B07B9AA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8">
            <a:extLst>
              <a:ext uri="{FF2B5EF4-FFF2-40B4-BE49-F238E27FC236}">
                <a16:creationId xmlns:a16="http://schemas.microsoft.com/office/drawing/2014/main" id="{AE6689D0-3E94-4AB9-ACCA-1FC2BA7E3B61}"/>
              </a:ext>
            </a:extLst>
          </p:cNvPr>
          <p:cNvSpPr/>
          <p:nvPr/>
        </p:nvSpPr>
        <p:spPr>
          <a:xfrm>
            <a:off x="1311387" y="367560"/>
            <a:ext cx="10671064" cy="1156440"/>
          </a:xfrm>
          <a:custGeom>
            <a:avLst/>
            <a:gdLst>
              <a:gd name="connsiteX0" fmla="*/ 0 w 10671064"/>
              <a:gd name="connsiteY0" fmla="*/ 115759 h 1156440"/>
              <a:gd name="connsiteX1" fmla="*/ 457246 w 10671064"/>
              <a:gd name="connsiteY1" fmla="*/ 0 h 1156440"/>
              <a:gd name="connsiteX2" fmla="*/ 10213816 w 10671064"/>
              <a:gd name="connsiteY2" fmla="*/ 0 h 1156440"/>
              <a:gd name="connsiteX3" fmla="*/ 10671064 w 10671064"/>
              <a:gd name="connsiteY3" fmla="*/ 115759 h 1156440"/>
              <a:gd name="connsiteX4" fmla="*/ 10671064 w 10671064"/>
              <a:gd name="connsiteY4" fmla="*/ 1040679 h 1156440"/>
              <a:gd name="connsiteX5" fmla="*/ 10213816 w 10671064"/>
              <a:gd name="connsiteY5" fmla="*/ 1156440 h 1156440"/>
              <a:gd name="connsiteX6" fmla="*/ 457246 w 10671064"/>
              <a:gd name="connsiteY6" fmla="*/ 1156440 h 1156440"/>
              <a:gd name="connsiteX7" fmla="*/ 0 w 10671064"/>
              <a:gd name="connsiteY7" fmla="*/ 1040679 h 1156440"/>
              <a:gd name="connsiteX8" fmla="*/ 0 w 10671064"/>
              <a:gd name="connsiteY8" fmla="*/ 115759 h 1156440"/>
              <a:gd name="connsiteX0" fmla="*/ 0 w 10671064"/>
              <a:gd name="connsiteY0" fmla="*/ 115759 h 1156440"/>
              <a:gd name="connsiteX1" fmla="*/ 457246 w 10671064"/>
              <a:gd name="connsiteY1" fmla="*/ 0 h 1156440"/>
              <a:gd name="connsiteX2" fmla="*/ 10213816 w 10671064"/>
              <a:gd name="connsiteY2" fmla="*/ 0 h 1156440"/>
              <a:gd name="connsiteX3" fmla="*/ 10671064 w 10671064"/>
              <a:gd name="connsiteY3" fmla="*/ 115759 h 1156440"/>
              <a:gd name="connsiteX4" fmla="*/ 10671064 w 10671064"/>
              <a:gd name="connsiteY4" fmla="*/ 1040679 h 1156440"/>
              <a:gd name="connsiteX5" fmla="*/ 10213816 w 10671064"/>
              <a:gd name="connsiteY5" fmla="*/ 1156440 h 1156440"/>
              <a:gd name="connsiteX6" fmla="*/ 457246 w 10671064"/>
              <a:gd name="connsiteY6" fmla="*/ 1156440 h 1156440"/>
              <a:gd name="connsiteX7" fmla="*/ 0 w 10671064"/>
              <a:gd name="connsiteY7" fmla="*/ 1040679 h 1156440"/>
              <a:gd name="connsiteX8" fmla="*/ 0 w 10671064"/>
              <a:gd name="connsiteY8" fmla="*/ 115759 h 1156440"/>
              <a:gd name="connsiteX0" fmla="*/ 0 w 10671064"/>
              <a:gd name="connsiteY0" fmla="*/ 115759 h 1156440"/>
              <a:gd name="connsiteX1" fmla="*/ 457246 w 10671064"/>
              <a:gd name="connsiteY1" fmla="*/ 0 h 1156440"/>
              <a:gd name="connsiteX2" fmla="*/ 10213816 w 10671064"/>
              <a:gd name="connsiteY2" fmla="*/ 0 h 1156440"/>
              <a:gd name="connsiteX3" fmla="*/ 10671064 w 10671064"/>
              <a:gd name="connsiteY3" fmla="*/ 115759 h 1156440"/>
              <a:gd name="connsiteX4" fmla="*/ 10671064 w 10671064"/>
              <a:gd name="connsiteY4" fmla="*/ 1040679 h 1156440"/>
              <a:gd name="connsiteX5" fmla="*/ 10213816 w 10671064"/>
              <a:gd name="connsiteY5" fmla="*/ 1156440 h 1156440"/>
              <a:gd name="connsiteX6" fmla="*/ 457246 w 10671064"/>
              <a:gd name="connsiteY6" fmla="*/ 1156440 h 1156440"/>
              <a:gd name="connsiteX7" fmla="*/ 0 w 10671064"/>
              <a:gd name="connsiteY7" fmla="*/ 1040679 h 1156440"/>
              <a:gd name="connsiteX8" fmla="*/ 0 w 10671064"/>
              <a:gd name="connsiteY8" fmla="*/ 115759 h 115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1064" h="1156440" fill="none" extrusionOk="0">
                <a:moveTo>
                  <a:pt x="0" y="115759"/>
                </a:moveTo>
                <a:cubicBezTo>
                  <a:pt x="4180" y="86663"/>
                  <a:pt x="270454" y="-27213"/>
                  <a:pt x="457246" y="0"/>
                </a:cubicBezTo>
                <a:cubicBezTo>
                  <a:pt x="3580581" y="50039"/>
                  <a:pt x="8003284" y="-386981"/>
                  <a:pt x="10213816" y="0"/>
                </a:cubicBezTo>
                <a:cubicBezTo>
                  <a:pt x="10436623" y="-2362"/>
                  <a:pt x="10709770" y="32021"/>
                  <a:pt x="10671064" y="115759"/>
                </a:cubicBezTo>
                <a:cubicBezTo>
                  <a:pt x="10680045" y="488595"/>
                  <a:pt x="10860856" y="701308"/>
                  <a:pt x="10671064" y="1040679"/>
                </a:cubicBezTo>
                <a:cubicBezTo>
                  <a:pt x="10631705" y="1128527"/>
                  <a:pt x="10510139" y="1155294"/>
                  <a:pt x="10213816" y="1156440"/>
                </a:cubicBezTo>
                <a:cubicBezTo>
                  <a:pt x="8136510" y="1161806"/>
                  <a:pt x="4644665" y="1084837"/>
                  <a:pt x="457246" y="1156440"/>
                </a:cubicBezTo>
                <a:cubicBezTo>
                  <a:pt x="195664" y="1130880"/>
                  <a:pt x="806" y="1129742"/>
                  <a:pt x="0" y="1040679"/>
                </a:cubicBezTo>
                <a:cubicBezTo>
                  <a:pt x="-245222" y="613283"/>
                  <a:pt x="3153" y="406736"/>
                  <a:pt x="0" y="115759"/>
                </a:cubicBezTo>
                <a:close/>
              </a:path>
              <a:path w="10671064" h="1156440" stroke="0" extrusionOk="0">
                <a:moveTo>
                  <a:pt x="0" y="115759"/>
                </a:moveTo>
                <a:cubicBezTo>
                  <a:pt x="-50775" y="79813"/>
                  <a:pt x="237305" y="-19403"/>
                  <a:pt x="457246" y="0"/>
                </a:cubicBezTo>
                <a:cubicBezTo>
                  <a:pt x="3645998" y="-758799"/>
                  <a:pt x="5247394" y="467186"/>
                  <a:pt x="10213816" y="0"/>
                </a:cubicBezTo>
                <a:cubicBezTo>
                  <a:pt x="10418174" y="-2762"/>
                  <a:pt x="10685216" y="65289"/>
                  <a:pt x="10671064" y="115759"/>
                </a:cubicBezTo>
                <a:cubicBezTo>
                  <a:pt x="10660427" y="387740"/>
                  <a:pt x="10962452" y="784122"/>
                  <a:pt x="10671064" y="1040679"/>
                </a:cubicBezTo>
                <a:cubicBezTo>
                  <a:pt x="10709846" y="1129004"/>
                  <a:pt x="10396935" y="1142941"/>
                  <a:pt x="10213816" y="1156440"/>
                </a:cubicBezTo>
                <a:cubicBezTo>
                  <a:pt x="7309638" y="1189292"/>
                  <a:pt x="4706489" y="1530359"/>
                  <a:pt x="457246" y="1156440"/>
                </a:cubicBezTo>
                <a:cubicBezTo>
                  <a:pt x="190451" y="1137925"/>
                  <a:pt x="2150" y="1090736"/>
                  <a:pt x="0" y="1040679"/>
                </a:cubicBezTo>
                <a:cubicBezTo>
                  <a:pt x="-211695" y="702548"/>
                  <a:pt x="-189480" y="484376"/>
                  <a:pt x="0" y="115759"/>
                </a:cubicBezTo>
                <a:close/>
              </a:path>
              <a:path w="10671064" h="1156440" fill="none" stroke="0" extrusionOk="0">
                <a:moveTo>
                  <a:pt x="0" y="115759"/>
                </a:moveTo>
                <a:cubicBezTo>
                  <a:pt x="-15491" y="9825"/>
                  <a:pt x="251768" y="7413"/>
                  <a:pt x="457246" y="0"/>
                </a:cubicBezTo>
                <a:cubicBezTo>
                  <a:pt x="3757313" y="-59563"/>
                  <a:pt x="7988720" y="29228"/>
                  <a:pt x="10213816" y="0"/>
                </a:cubicBezTo>
                <a:cubicBezTo>
                  <a:pt x="10440354" y="3962"/>
                  <a:pt x="10706422" y="52214"/>
                  <a:pt x="10671064" y="115759"/>
                </a:cubicBezTo>
                <a:cubicBezTo>
                  <a:pt x="10642808" y="563427"/>
                  <a:pt x="10886345" y="691176"/>
                  <a:pt x="10671064" y="1040679"/>
                </a:cubicBezTo>
                <a:cubicBezTo>
                  <a:pt x="10648491" y="1150317"/>
                  <a:pt x="10484859" y="1128972"/>
                  <a:pt x="10213816" y="1156440"/>
                </a:cubicBezTo>
                <a:cubicBezTo>
                  <a:pt x="7492015" y="919657"/>
                  <a:pt x="5356883" y="995694"/>
                  <a:pt x="457246" y="1156440"/>
                </a:cubicBezTo>
                <a:cubicBezTo>
                  <a:pt x="195886" y="1141641"/>
                  <a:pt x="14494" y="1110180"/>
                  <a:pt x="0" y="1040679"/>
                </a:cubicBezTo>
                <a:cubicBezTo>
                  <a:pt x="-195500" y="716096"/>
                  <a:pt x="-24623" y="457570"/>
                  <a:pt x="0" y="115759"/>
                </a:cubicBezTo>
                <a:close/>
              </a:path>
              <a:path w="10671064" h="1156440" fill="none" stroke="0" extrusionOk="0">
                <a:moveTo>
                  <a:pt x="0" y="115759"/>
                </a:moveTo>
                <a:cubicBezTo>
                  <a:pt x="1356" y="57986"/>
                  <a:pt x="264938" y="-9835"/>
                  <a:pt x="457246" y="0"/>
                </a:cubicBezTo>
                <a:cubicBezTo>
                  <a:pt x="3369397" y="267903"/>
                  <a:pt x="8200717" y="-422359"/>
                  <a:pt x="10213816" y="0"/>
                </a:cubicBezTo>
                <a:cubicBezTo>
                  <a:pt x="10433996" y="-768"/>
                  <a:pt x="10704888" y="49430"/>
                  <a:pt x="10671064" y="115759"/>
                </a:cubicBezTo>
                <a:cubicBezTo>
                  <a:pt x="10644446" y="521786"/>
                  <a:pt x="10869174" y="688619"/>
                  <a:pt x="10671064" y="1040679"/>
                </a:cubicBezTo>
                <a:cubicBezTo>
                  <a:pt x="10625815" y="1142952"/>
                  <a:pt x="10481953" y="1145941"/>
                  <a:pt x="10213816" y="1156440"/>
                </a:cubicBezTo>
                <a:cubicBezTo>
                  <a:pt x="7640722" y="709726"/>
                  <a:pt x="5095410" y="892439"/>
                  <a:pt x="457246" y="1156440"/>
                </a:cubicBezTo>
                <a:cubicBezTo>
                  <a:pt x="194999" y="1136210"/>
                  <a:pt x="9438" y="1122410"/>
                  <a:pt x="0" y="1040679"/>
                </a:cubicBezTo>
                <a:cubicBezTo>
                  <a:pt x="-273796" y="677773"/>
                  <a:pt x="-13051" y="416321"/>
                  <a:pt x="0" y="11575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492185"/>
                      <a:gd name="connsiteY0" fmla="*/ 141200 h 1410594"/>
                      <a:gd name="connsiteX1" fmla="*/ 492431 w 11492185"/>
                      <a:gd name="connsiteY1" fmla="*/ 0 h 1410594"/>
                      <a:gd name="connsiteX2" fmla="*/ 10999753 w 11492185"/>
                      <a:gd name="connsiteY2" fmla="*/ 0 h 1410594"/>
                      <a:gd name="connsiteX3" fmla="*/ 11492185 w 11492185"/>
                      <a:gd name="connsiteY3" fmla="*/ 141200 h 1410594"/>
                      <a:gd name="connsiteX4" fmla="*/ 11492185 w 11492185"/>
                      <a:gd name="connsiteY4" fmla="*/ 1269393 h 1410594"/>
                      <a:gd name="connsiteX5" fmla="*/ 10999753 w 11492185"/>
                      <a:gd name="connsiteY5" fmla="*/ 1410594 h 1410594"/>
                      <a:gd name="connsiteX6" fmla="*/ 492431 w 11492185"/>
                      <a:gd name="connsiteY6" fmla="*/ 1410594 h 1410594"/>
                      <a:gd name="connsiteX7" fmla="*/ 0 w 11492185"/>
                      <a:gd name="connsiteY7" fmla="*/ 1269393 h 1410594"/>
                      <a:gd name="connsiteX8" fmla="*/ 0 w 11492185"/>
                      <a:gd name="connsiteY8" fmla="*/ 141200 h 1410594"/>
                      <a:gd name="connsiteX0" fmla="*/ 0 w 11492185"/>
                      <a:gd name="connsiteY0" fmla="*/ 141200 h 1410594"/>
                      <a:gd name="connsiteX1" fmla="*/ 492431 w 11492185"/>
                      <a:gd name="connsiteY1" fmla="*/ 0 h 1410594"/>
                      <a:gd name="connsiteX2" fmla="*/ 10999753 w 11492185"/>
                      <a:gd name="connsiteY2" fmla="*/ 0 h 1410594"/>
                      <a:gd name="connsiteX3" fmla="*/ 11492185 w 11492185"/>
                      <a:gd name="connsiteY3" fmla="*/ 141200 h 1410594"/>
                      <a:gd name="connsiteX4" fmla="*/ 11492185 w 11492185"/>
                      <a:gd name="connsiteY4" fmla="*/ 1269393 h 1410594"/>
                      <a:gd name="connsiteX5" fmla="*/ 10999753 w 11492185"/>
                      <a:gd name="connsiteY5" fmla="*/ 1410594 h 1410594"/>
                      <a:gd name="connsiteX6" fmla="*/ 492431 w 11492185"/>
                      <a:gd name="connsiteY6" fmla="*/ 1410594 h 1410594"/>
                      <a:gd name="connsiteX7" fmla="*/ 0 w 11492185"/>
                      <a:gd name="connsiteY7" fmla="*/ 1269393 h 1410594"/>
                      <a:gd name="connsiteX8" fmla="*/ 0 w 11492185"/>
                      <a:gd name="connsiteY8" fmla="*/ 141200 h 1410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2185" h="1410594" fill="none" extrusionOk="0">
                        <a:moveTo>
                          <a:pt x="0" y="141200"/>
                        </a:moveTo>
                        <a:cubicBezTo>
                          <a:pt x="2328" y="81105"/>
                          <a:pt x="276168" y="-20606"/>
                          <a:pt x="492431" y="0"/>
                        </a:cubicBezTo>
                        <a:cubicBezTo>
                          <a:pt x="3732908" y="58857"/>
                          <a:pt x="8516863" y="-297846"/>
                          <a:pt x="10999753" y="0"/>
                        </a:cubicBezTo>
                        <a:cubicBezTo>
                          <a:pt x="11246633" y="-1572"/>
                          <a:pt x="11521992" y="50014"/>
                          <a:pt x="11492185" y="141200"/>
                        </a:cubicBezTo>
                        <a:cubicBezTo>
                          <a:pt x="11466057" y="615349"/>
                          <a:pt x="11663738" y="812528"/>
                          <a:pt x="11492185" y="1269393"/>
                        </a:cubicBezTo>
                        <a:cubicBezTo>
                          <a:pt x="11457709" y="1367029"/>
                          <a:pt x="11298626" y="1410021"/>
                          <a:pt x="10999753" y="1410594"/>
                        </a:cubicBezTo>
                        <a:cubicBezTo>
                          <a:pt x="8251673" y="1372646"/>
                          <a:pt x="5428775" y="1371744"/>
                          <a:pt x="492431" y="1410594"/>
                        </a:cubicBezTo>
                        <a:cubicBezTo>
                          <a:pt x="212441" y="1391872"/>
                          <a:pt x="685" y="1368196"/>
                          <a:pt x="0" y="1269393"/>
                        </a:cubicBezTo>
                        <a:cubicBezTo>
                          <a:pt x="-246197" y="791364"/>
                          <a:pt x="-19186" y="507647"/>
                          <a:pt x="0" y="141200"/>
                        </a:cubicBezTo>
                        <a:close/>
                      </a:path>
                      <a:path w="11492185" h="1410594" stroke="0" extrusionOk="0">
                        <a:moveTo>
                          <a:pt x="0" y="141200"/>
                        </a:moveTo>
                        <a:cubicBezTo>
                          <a:pt x="-34395" y="78498"/>
                          <a:pt x="253351" y="-17696"/>
                          <a:pt x="492431" y="0"/>
                        </a:cubicBezTo>
                        <a:cubicBezTo>
                          <a:pt x="3875552" y="-471940"/>
                          <a:pt x="5836489" y="266642"/>
                          <a:pt x="10999753" y="0"/>
                        </a:cubicBezTo>
                        <a:cubicBezTo>
                          <a:pt x="11231300" y="-795"/>
                          <a:pt x="11509006" y="70932"/>
                          <a:pt x="11492185" y="141200"/>
                        </a:cubicBezTo>
                        <a:cubicBezTo>
                          <a:pt x="11443028" y="460298"/>
                          <a:pt x="11767935" y="879870"/>
                          <a:pt x="11492185" y="1269393"/>
                        </a:cubicBezTo>
                        <a:cubicBezTo>
                          <a:pt x="11495239" y="1363290"/>
                          <a:pt x="11233506" y="1402547"/>
                          <a:pt x="10999753" y="1410594"/>
                        </a:cubicBezTo>
                        <a:cubicBezTo>
                          <a:pt x="8054751" y="1430955"/>
                          <a:pt x="5047707" y="1270780"/>
                          <a:pt x="492431" y="1410594"/>
                        </a:cubicBezTo>
                        <a:cubicBezTo>
                          <a:pt x="204427" y="1389210"/>
                          <a:pt x="7129" y="1342554"/>
                          <a:pt x="0" y="1269393"/>
                        </a:cubicBezTo>
                        <a:cubicBezTo>
                          <a:pt x="-221019" y="846679"/>
                          <a:pt x="-183464" y="595104"/>
                          <a:pt x="0" y="141200"/>
                        </a:cubicBezTo>
                        <a:close/>
                      </a:path>
                      <a:path w="11492185" h="1410594" fill="none" stroke="0" extrusionOk="0">
                        <a:moveTo>
                          <a:pt x="0" y="141200"/>
                        </a:moveTo>
                        <a:cubicBezTo>
                          <a:pt x="-2716" y="28703"/>
                          <a:pt x="280327" y="9243"/>
                          <a:pt x="492431" y="0"/>
                        </a:cubicBezTo>
                        <a:cubicBezTo>
                          <a:pt x="3634274" y="128989"/>
                          <a:pt x="8750612" y="-259627"/>
                          <a:pt x="10999753" y="0"/>
                        </a:cubicBezTo>
                        <a:cubicBezTo>
                          <a:pt x="11235209" y="-214"/>
                          <a:pt x="11518154" y="68240"/>
                          <a:pt x="11492185" y="141200"/>
                        </a:cubicBezTo>
                        <a:cubicBezTo>
                          <a:pt x="11430485" y="655377"/>
                          <a:pt x="11683872" y="814366"/>
                          <a:pt x="11492185" y="1269393"/>
                        </a:cubicBezTo>
                        <a:cubicBezTo>
                          <a:pt x="11454309" y="1380192"/>
                          <a:pt x="11276995" y="1399577"/>
                          <a:pt x="10999753" y="1410594"/>
                        </a:cubicBezTo>
                        <a:cubicBezTo>
                          <a:pt x="8128084" y="1073702"/>
                          <a:pt x="5814095" y="947404"/>
                          <a:pt x="492431" y="1410594"/>
                        </a:cubicBezTo>
                        <a:cubicBezTo>
                          <a:pt x="210076" y="1390496"/>
                          <a:pt x="13861" y="1353204"/>
                          <a:pt x="0" y="1269393"/>
                        </a:cubicBezTo>
                        <a:cubicBezTo>
                          <a:pt x="-244538" y="849664"/>
                          <a:pt x="5415" y="527242"/>
                          <a:pt x="0" y="14120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84896E-8AA3-4248-89AE-C9AD4FBB244A}"/>
              </a:ext>
            </a:extLst>
          </p:cNvPr>
          <p:cNvSpPr txBox="1"/>
          <p:nvPr/>
        </p:nvSpPr>
        <p:spPr>
          <a:xfrm>
            <a:off x="1914144" y="342579"/>
            <a:ext cx="1027785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 nói về những việc cần làm hoặc cần tránh để bảo vệ cơ quan tiêu hoá trong các hình dưới đây.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5984C-5FC0-A78D-8AB9-21784E6B5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540498"/>
            <a:ext cx="6438900" cy="47507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CE6D8A1-CED9-EF1B-FDD1-BD89DCBB4D6D}"/>
              </a:ext>
            </a:extLst>
          </p:cNvPr>
          <p:cNvGrpSpPr/>
          <p:nvPr/>
        </p:nvGrpSpPr>
        <p:grpSpPr>
          <a:xfrm>
            <a:off x="393866" y="2571843"/>
            <a:ext cx="3044660" cy="952407"/>
            <a:chOff x="1988817" y="5635299"/>
            <a:chExt cx="8061767" cy="10224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AFC8CC-74B4-8BBC-46E5-A526B33E7905}"/>
                </a:ext>
              </a:extLst>
            </p:cNvPr>
            <p:cNvGrpSpPr/>
            <p:nvPr/>
          </p:nvGrpSpPr>
          <p:grpSpPr>
            <a:xfrm>
              <a:off x="1988817" y="5635299"/>
              <a:ext cx="8061767" cy="1022412"/>
              <a:chOff x="1650124" y="2144110"/>
              <a:chExt cx="9727324" cy="201798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937FC8C-1962-4C5F-4F41-64D9B3752219}"/>
                  </a:ext>
                </a:extLst>
              </p:cNvPr>
              <p:cNvSpPr/>
              <p:nvPr/>
            </p:nvSpPr>
            <p:spPr>
              <a:xfrm>
                <a:off x="1650124" y="2144110"/>
                <a:ext cx="9727324" cy="2017987"/>
              </a:xfrm>
              <a:prstGeom prst="roundRect">
                <a:avLst/>
              </a:prstGeom>
              <a:solidFill>
                <a:srgbClr val="FFFDF7"/>
              </a:solidFill>
              <a:ln w="57150">
                <a:solidFill>
                  <a:srgbClr val="FEC2E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C4A9FCD-1FFF-EC23-5EA8-A92E36E921F4}"/>
                  </a:ext>
                </a:extLst>
              </p:cNvPr>
              <p:cNvSpPr/>
              <p:nvPr/>
            </p:nvSpPr>
            <p:spPr>
              <a:xfrm>
                <a:off x="1765737" y="2228193"/>
                <a:ext cx="9532884" cy="1828799"/>
              </a:xfrm>
              <a:prstGeom prst="roundRect">
                <a:avLst/>
              </a:prstGeom>
              <a:noFill/>
              <a:ln w="57150">
                <a:solidFill>
                  <a:srgbClr val="EA7AA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490D61-7199-1F8D-10F5-47C2002C1F7B}"/>
                </a:ext>
              </a:extLst>
            </p:cNvPr>
            <p:cNvSpPr txBox="1"/>
            <p:nvPr/>
          </p:nvSpPr>
          <p:spPr>
            <a:xfrm>
              <a:off x="2358280" y="5794668"/>
              <a:ext cx="7467510" cy="61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Ă</a:t>
              </a:r>
              <a:r>
                <a:rPr kumimoji="0" lang="vi-VN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 cơm đúng giờ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5D0742-783C-8524-0493-F37FF449CF70}"/>
              </a:ext>
            </a:extLst>
          </p:cNvPr>
          <p:cNvGrpSpPr/>
          <p:nvPr/>
        </p:nvGrpSpPr>
        <p:grpSpPr>
          <a:xfrm>
            <a:off x="9147340" y="2076543"/>
            <a:ext cx="3044660" cy="952407"/>
            <a:chOff x="1988817" y="5635299"/>
            <a:chExt cx="8061767" cy="10224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6EE517-26FE-6AF7-D676-8AF062DC2349}"/>
                </a:ext>
              </a:extLst>
            </p:cNvPr>
            <p:cNvGrpSpPr/>
            <p:nvPr/>
          </p:nvGrpSpPr>
          <p:grpSpPr>
            <a:xfrm>
              <a:off x="1988817" y="5635299"/>
              <a:ext cx="8061767" cy="1022412"/>
              <a:chOff x="1650124" y="2144110"/>
              <a:chExt cx="9727324" cy="2017987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423AA6F-163C-DA5A-9A15-60625C3CC911}"/>
                  </a:ext>
                </a:extLst>
              </p:cNvPr>
              <p:cNvSpPr/>
              <p:nvPr/>
            </p:nvSpPr>
            <p:spPr>
              <a:xfrm>
                <a:off x="1650124" y="2144110"/>
                <a:ext cx="9727324" cy="2017987"/>
              </a:xfrm>
              <a:prstGeom prst="roundRect">
                <a:avLst/>
              </a:prstGeom>
              <a:solidFill>
                <a:srgbClr val="FFFDF7"/>
              </a:solidFill>
              <a:ln w="57150">
                <a:solidFill>
                  <a:srgbClr val="FEC2E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55C000E-5046-68CC-268F-3432AED5535B}"/>
                  </a:ext>
                </a:extLst>
              </p:cNvPr>
              <p:cNvSpPr/>
              <p:nvPr/>
            </p:nvSpPr>
            <p:spPr>
              <a:xfrm>
                <a:off x="1765737" y="2228193"/>
                <a:ext cx="9532884" cy="1828799"/>
              </a:xfrm>
              <a:prstGeom prst="roundRect">
                <a:avLst/>
              </a:prstGeom>
              <a:noFill/>
              <a:ln w="57150">
                <a:solidFill>
                  <a:srgbClr val="EA7AA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82232A-B1EB-91E3-68B6-77C72BCF8D77}"/>
                </a:ext>
              </a:extLst>
            </p:cNvPr>
            <p:cNvSpPr txBox="1"/>
            <p:nvPr/>
          </p:nvSpPr>
          <p:spPr>
            <a:xfrm>
              <a:off x="2358280" y="5794668"/>
              <a:ext cx="7467510" cy="61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Ăn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chậm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nhai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kĩ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0E4BFC-3223-CA81-B5DD-EAFE6DCD5449}"/>
              </a:ext>
            </a:extLst>
          </p:cNvPr>
          <p:cNvGrpSpPr/>
          <p:nvPr/>
        </p:nvGrpSpPr>
        <p:grpSpPr>
          <a:xfrm>
            <a:off x="7051840" y="5010243"/>
            <a:ext cx="2787485" cy="952407"/>
            <a:chOff x="1988817" y="5635299"/>
            <a:chExt cx="8061767" cy="10224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31A75D-4FAB-1F83-441C-2506DF0FFCA6}"/>
                </a:ext>
              </a:extLst>
            </p:cNvPr>
            <p:cNvGrpSpPr/>
            <p:nvPr/>
          </p:nvGrpSpPr>
          <p:grpSpPr>
            <a:xfrm>
              <a:off x="1988817" y="5635299"/>
              <a:ext cx="8061767" cy="1022412"/>
              <a:chOff x="1650124" y="2144110"/>
              <a:chExt cx="9727324" cy="2017987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30C1C2B-5F91-AA79-1DF4-26868F1941AA}"/>
                  </a:ext>
                </a:extLst>
              </p:cNvPr>
              <p:cNvSpPr/>
              <p:nvPr/>
            </p:nvSpPr>
            <p:spPr>
              <a:xfrm>
                <a:off x="1650124" y="2144110"/>
                <a:ext cx="9727324" cy="2017987"/>
              </a:xfrm>
              <a:prstGeom prst="roundRect">
                <a:avLst/>
              </a:prstGeom>
              <a:solidFill>
                <a:srgbClr val="FFFDF7"/>
              </a:solidFill>
              <a:ln w="57150">
                <a:solidFill>
                  <a:srgbClr val="FEC2E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3A755F2-426F-AABD-2356-FE96B2C0945A}"/>
                  </a:ext>
                </a:extLst>
              </p:cNvPr>
              <p:cNvSpPr/>
              <p:nvPr/>
            </p:nvSpPr>
            <p:spPr>
              <a:xfrm>
                <a:off x="1765737" y="2228193"/>
                <a:ext cx="9532884" cy="1828799"/>
              </a:xfrm>
              <a:prstGeom prst="roundRect">
                <a:avLst/>
              </a:prstGeom>
              <a:noFill/>
              <a:ln w="57150">
                <a:solidFill>
                  <a:srgbClr val="EA7AA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53D98C-777A-2123-471D-7C3CEA823FB3}"/>
                </a:ext>
              </a:extLst>
            </p:cNvPr>
            <p:cNvSpPr txBox="1"/>
            <p:nvPr/>
          </p:nvSpPr>
          <p:spPr>
            <a:xfrm>
              <a:off x="2358280" y="5794668"/>
              <a:ext cx="7467510" cy="61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Nên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ăn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đủ</a:t>
              </a:r>
              <a:r>
                <a:rPr kumimoji="0" lang="en-US" sz="2800" b="1" i="0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0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E4EA88-5C6C-5367-434B-728CB8B8E271}"/>
              </a:ext>
            </a:extLst>
          </p:cNvPr>
          <p:cNvSpPr/>
          <p:nvPr/>
        </p:nvSpPr>
        <p:spPr>
          <a:xfrm>
            <a:off x="453512" y="255915"/>
            <a:ext cx="11330152" cy="6463862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AA32FD6-3941-2268-56D5-7BF2F2F4F5D8}"/>
              </a:ext>
            </a:extLst>
          </p:cNvPr>
          <p:cNvSpPr/>
          <p:nvPr/>
        </p:nvSpPr>
        <p:spPr>
          <a:xfrm>
            <a:off x="4798959" y="1333500"/>
            <a:ext cx="6290485" cy="202348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B807D2-96D0-452B-8419-721605E310CE}"/>
              </a:ext>
            </a:extLst>
          </p:cNvPr>
          <p:cNvSpPr txBox="1"/>
          <p:nvPr/>
        </p:nvSpPr>
        <p:spPr>
          <a:xfrm>
            <a:off x="4989660" y="1667043"/>
            <a:ext cx="5993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Em còn biết việc làm nào có lợi hoặc có hại cho cơ quan tiêu hoá?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2" name="Google Shape;6106;p36">
            <a:extLst>
              <a:ext uri="{FF2B5EF4-FFF2-40B4-BE49-F238E27FC236}">
                <a16:creationId xmlns:a16="http://schemas.microsoft.com/office/drawing/2014/main" id="{526A16DF-E7B7-DD6B-FC61-38691024D837}"/>
              </a:ext>
            </a:extLst>
          </p:cNvPr>
          <p:cNvGrpSpPr/>
          <p:nvPr/>
        </p:nvGrpSpPr>
        <p:grpSpPr>
          <a:xfrm>
            <a:off x="4574353" y="1403658"/>
            <a:ext cx="390063" cy="390029"/>
            <a:chOff x="6793725" y="-1219900"/>
            <a:chExt cx="288850" cy="288825"/>
          </a:xfrm>
        </p:grpSpPr>
        <p:sp>
          <p:nvSpPr>
            <p:cNvPr id="33" name="Google Shape;6107;p36">
              <a:extLst>
                <a:ext uri="{FF2B5EF4-FFF2-40B4-BE49-F238E27FC236}">
                  <a16:creationId xmlns:a16="http://schemas.microsoft.com/office/drawing/2014/main" id="{25D79462-6377-83C6-DD5A-E0ABEFA02340}"/>
                </a:ext>
              </a:extLst>
            </p:cNvPr>
            <p:cNvSpPr/>
            <p:nvPr/>
          </p:nvSpPr>
          <p:spPr>
            <a:xfrm>
              <a:off x="6793725" y="-1145600"/>
              <a:ext cx="288850" cy="140200"/>
            </a:xfrm>
            <a:custGeom>
              <a:avLst/>
              <a:gdLst/>
              <a:ahLst/>
              <a:cxnLst/>
              <a:rect l="l" t="t" r="r" b="b"/>
              <a:pathLst>
                <a:path w="11554" h="5608" extrusionOk="0">
                  <a:moveTo>
                    <a:pt x="10612" y="1"/>
                  </a:moveTo>
                  <a:lnTo>
                    <a:pt x="10424" y="20"/>
                  </a:lnTo>
                  <a:lnTo>
                    <a:pt x="10236" y="76"/>
                  </a:lnTo>
                  <a:lnTo>
                    <a:pt x="5495" y="2503"/>
                  </a:lnTo>
                  <a:lnTo>
                    <a:pt x="621" y="3726"/>
                  </a:lnTo>
                  <a:lnTo>
                    <a:pt x="433" y="3820"/>
                  </a:lnTo>
                  <a:lnTo>
                    <a:pt x="283" y="3933"/>
                  </a:lnTo>
                  <a:lnTo>
                    <a:pt x="170" y="4084"/>
                  </a:lnTo>
                  <a:lnTo>
                    <a:pt x="76" y="4234"/>
                  </a:lnTo>
                  <a:lnTo>
                    <a:pt x="19" y="4423"/>
                  </a:lnTo>
                  <a:lnTo>
                    <a:pt x="0" y="4592"/>
                  </a:lnTo>
                  <a:lnTo>
                    <a:pt x="0" y="4780"/>
                  </a:lnTo>
                  <a:lnTo>
                    <a:pt x="57" y="4987"/>
                  </a:lnTo>
                  <a:lnTo>
                    <a:pt x="151" y="5156"/>
                  </a:lnTo>
                  <a:lnTo>
                    <a:pt x="264" y="5307"/>
                  </a:lnTo>
                  <a:lnTo>
                    <a:pt x="396" y="5420"/>
                  </a:lnTo>
                  <a:lnTo>
                    <a:pt x="565" y="5514"/>
                  </a:lnTo>
                  <a:lnTo>
                    <a:pt x="734" y="5570"/>
                  </a:lnTo>
                  <a:lnTo>
                    <a:pt x="922" y="5608"/>
                  </a:lnTo>
                  <a:lnTo>
                    <a:pt x="1111" y="5589"/>
                  </a:lnTo>
                  <a:lnTo>
                    <a:pt x="1299" y="5533"/>
                  </a:lnTo>
                  <a:lnTo>
                    <a:pt x="5909" y="3162"/>
                  </a:lnTo>
                  <a:lnTo>
                    <a:pt x="10932" y="1882"/>
                  </a:lnTo>
                  <a:lnTo>
                    <a:pt x="11102" y="1788"/>
                  </a:lnTo>
                  <a:lnTo>
                    <a:pt x="11252" y="1675"/>
                  </a:lnTo>
                  <a:lnTo>
                    <a:pt x="11384" y="1525"/>
                  </a:lnTo>
                  <a:lnTo>
                    <a:pt x="11459" y="1374"/>
                  </a:lnTo>
                  <a:lnTo>
                    <a:pt x="11534" y="1186"/>
                  </a:lnTo>
                  <a:lnTo>
                    <a:pt x="11553" y="1017"/>
                  </a:lnTo>
                  <a:lnTo>
                    <a:pt x="11534" y="810"/>
                  </a:lnTo>
                  <a:lnTo>
                    <a:pt x="11497" y="622"/>
                  </a:lnTo>
                  <a:lnTo>
                    <a:pt x="11403" y="452"/>
                  </a:lnTo>
                  <a:lnTo>
                    <a:pt x="11290" y="302"/>
                  </a:lnTo>
                  <a:lnTo>
                    <a:pt x="11139" y="189"/>
                  </a:lnTo>
                  <a:lnTo>
                    <a:pt x="10989" y="95"/>
                  </a:lnTo>
                  <a:lnTo>
                    <a:pt x="10801" y="39"/>
                  </a:lnTo>
                  <a:lnTo>
                    <a:pt x="106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6108;p36">
              <a:extLst>
                <a:ext uri="{FF2B5EF4-FFF2-40B4-BE49-F238E27FC236}">
                  <a16:creationId xmlns:a16="http://schemas.microsoft.com/office/drawing/2014/main" id="{D451FE3D-7A28-19FC-33EC-0A41FC6E8B5E}"/>
                </a:ext>
              </a:extLst>
            </p:cNvPr>
            <p:cNvSpPr/>
            <p:nvPr/>
          </p:nvSpPr>
          <p:spPr>
            <a:xfrm>
              <a:off x="6796550" y="-1152650"/>
              <a:ext cx="283200" cy="153850"/>
            </a:xfrm>
            <a:custGeom>
              <a:avLst/>
              <a:gdLst/>
              <a:ahLst/>
              <a:cxnLst/>
              <a:rect l="l" t="t" r="r" b="b"/>
              <a:pathLst>
                <a:path w="11328" h="6154" extrusionOk="0">
                  <a:moveTo>
                    <a:pt x="979" y="1"/>
                  </a:moveTo>
                  <a:lnTo>
                    <a:pt x="791" y="19"/>
                  </a:lnTo>
                  <a:lnTo>
                    <a:pt x="621" y="76"/>
                  </a:lnTo>
                  <a:lnTo>
                    <a:pt x="452" y="151"/>
                  </a:lnTo>
                  <a:lnTo>
                    <a:pt x="301" y="264"/>
                  </a:lnTo>
                  <a:lnTo>
                    <a:pt x="170" y="415"/>
                  </a:lnTo>
                  <a:lnTo>
                    <a:pt x="76" y="584"/>
                  </a:lnTo>
                  <a:lnTo>
                    <a:pt x="19" y="772"/>
                  </a:lnTo>
                  <a:lnTo>
                    <a:pt x="0" y="960"/>
                  </a:lnTo>
                  <a:lnTo>
                    <a:pt x="0" y="1148"/>
                  </a:lnTo>
                  <a:lnTo>
                    <a:pt x="57" y="1318"/>
                  </a:lnTo>
                  <a:lnTo>
                    <a:pt x="132" y="1487"/>
                  </a:lnTo>
                  <a:lnTo>
                    <a:pt x="245" y="1638"/>
                  </a:lnTo>
                  <a:lnTo>
                    <a:pt x="396" y="1769"/>
                  </a:lnTo>
                  <a:lnTo>
                    <a:pt x="565" y="1863"/>
                  </a:lnTo>
                  <a:lnTo>
                    <a:pt x="5513" y="3425"/>
                  </a:lnTo>
                  <a:lnTo>
                    <a:pt x="9954" y="6078"/>
                  </a:lnTo>
                  <a:lnTo>
                    <a:pt x="10142" y="6135"/>
                  </a:lnTo>
                  <a:lnTo>
                    <a:pt x="10330" y="6153"/>
                  </a:lnTo>
                  <a:lnTo>
                    <a:pt x="10518" y="6153"/>
                  </a:lnTo>
                  <a:lnTo>
                    <a:pt x="10706" y="6097"/>
                  </a:lnTo>
                  <a:lnTo>
                    <a:pt x="10876" y="6022"/>
                  </a:lnTo>
                  <a:lnTo>
                    <a:pt x="11007" y="5909"/>
                  </a:lnTo>
                  <a:lnTo>
                    <a:pt x="11139" y="5758"/>
                  </a:lnTo>
                  <a:lnTo>
                    <a:pt x="11233" y="5589"/>
                  </a:lnTo>
                  <a:lnTo>
                    <a:pt x="11309" y="5401"/>
                  </a:lnTo>
                  <a:lnTo>
                    <a:pt x="11327" y="5213"/>
                  </a:lnTo>
                  <a:lnTo>
                    <a:pt x="11309" y="5024"/>
                  </a:lnTo>
                  <a:lnTo>
                    <a:pt x="11252" y="4855"/>
                  </a:lnTo>
                  <a:lnTo>
                    <a:pt x="11177" y="4686"/>
                  </a:lnTo>
                  <a:lnTo>
                    <a:pt x="11064" y="4535"/>
                  </a:lnTo>
                  <a:lnTo>
                    <a:pt x="10913" y="4404"/>
                  </a:lnTo>
                  <a:lnTo>
                    <a:pt x="10744" y="4309"/>
                  </a:lnTo>
                  <a:lnTo>
                    <a:pt x="5683" y="2691"/>
                  </a:lnTo>
                  <a:lnTo>
                    <a:pt x="1355" y="95"/>
                  </a:lnTo>
                  <a:lnTo>
                    <a:pt x="1167" y="3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6109;p36">
              <a:extLst>
                <a:ext uri="{FF2B5EF4-FFF2-40B4-BE49-F238E27FC236}">
                  <a16:creationId xmlns:a16="http://schemas.microsoft.com/office/drawing/2014/main" id="{016082C1-27C3-B98A-D63B-0B2F26452D98}"/>
                </a:ext>
              </a:extLst>
            </p:cNvPr>
            <p:cNvSpPr/>
            <p:nvPr/>
          </p:nvSpPr>
          <p:spPr>
            <a:xfrm>
              <a:off x="6868050" y="-1219900"/>
              <a:ext cx="139725" cy="288825"/>
            </a:xfrm>
            <a:custGeom>
              <a:avLst/>
              <a:gdLst/>
              <a:ahLst/>
              <a:cxnLst/>
              <a:rect l="l" t="t" r="r" b="b"/>
              <a:pathLst>
                <a:path w="5589" h="11553" extrusionOk="0">
                  <a:moveTo>
                    <a:pt x="809" y="0"/>
                  </a:moveTo>
                  <a:lnTo>
                    <a:pt x="621" y="56"/>
                  </a:lnTo>
                  <a:lnTo>
                    <a:pt x="452" y="151"/>
                  </a:lnTo>
                  <a:lnTo>
                    <a:pt x="301" y="263"/>
                  </a:lnTo>
                  <a:lnTo>
                    <a:pt x="170" y="414"/>
                  </a:lnTo>
                  <a:lnTo>
                    <a:pt x="94" y="564"/>
                  </a:lnTo>
                  <a:lnTo>
                    <a:pt x="19" y="734"/>
                  </a:lnTo>
                  <a:lnTo>
                    <a:pt x="0" y="922"/>
                  </a:lnTo>
                  <a:lnTo>
                    <a:pt x="19" y="1110"/>
                  </a:lnTo>
                  <a:lnTo>
                    <a:pt x="57" y="1298"/>
                  </a:lnTo>
                  <a:lnTo>
                    <a:pt x="2446" y="5908"/>
                  </a:lnTo>
                  <a:lnTo>
                    <a:pt x="3726" y="10932"/>
                  </a:lnTo>
                  <a:lnTo>
                    <a:pt x="3820" y="11101"/>
                  </a:lnTo>
                  <a:lnTo>
                    <a:pt x="3933" y="11252"/>
                  </a:lnTo>
                  <a:lnTo>
                    <a:pt x="4065" y="11383"/>
                  </a:lnTo>
                  <a:lnTo>
                    <a:pt x="4234" y="11478"/>
                  </a:lnTo>
                  <a:lnTo>
                    <a:pt x="4403" y="11534"/>
                  </a:lnTo>
                  <a:lnTo>
                    <a:pt x="4591" y="11553"/>
                  </a:lnTo>
                  <a:lnTo>
                    <a:pt x="4780" y="11553"/>
                  </a:lnTo>
                  <a:lnTo>
                    <a:pt x="4968" y="11496"/>
                  </a:lnTo>
                  <a:lnTo>
                    <a:pt x="5156" y="11402"/>
                  </a:lnTo>
                  <a:lnTo>
                    <a:pt x="5306" y="11289"/>
                  </a:lnTo>
                  <a:lnTo>
                    <a:pt x="5419" y="11139"/>
                  </a:lnTo>
                  <a:lnTo>
                    <a:pt x="5513" y="10988"/>
                  </a:lnTo>
                  <a:lnTo>
                    <a:pt x="5570" y="10800"/>
                  </a:lnTo>
                  <a:lnTo>
                    <a:pt x="5589" y="10631"/>
                  </a:lnTo>
                  <a:lnTo>
                    <a:pt x="5589" y="10424"/>
                  </a:lnTo>
                  <a:lnTo>
                    <a:pt x="5532" y="10236"/>
                  </a:lnTo>
                  <a:lnTo>
                    <a:pt x="3105" y="5513"/>
                  </a:lnTo>
                  <a:lnTo>
                    <a:pt x="1882" y="621"/>
                  </a:lnTo>
                  <a:lnTo>
                    <a:pt x="1788" y="452"/>
                  </a:lnTo>
                  <a:lnTo>
                    <a:pt x="1675" y="301"/>
                  </a:lnTo>
                  <a:lnTo>
                    <a:pt x="1524" y="169"/>
                  </a:lnTo>
                  <a:lnTo>
                    <a:pt x="1374" y="75"/>
                  </a:lnTo>
                  <a:lnTo>
                    <a:pt x="1186" y="1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6110;p36">
              <a:extLst>
                <a:ext uri="{FF2B5EF4-FFF2-40B4-BE49-F238E27FC236}">
                  <a16:creationId xmlns:a16="http://schemas.microsoft.com/office/drawing/2014/main" id="{7831442F-9A3C-69CE-0A57-9833D30DB87B}"/>
                </a:ext>
              </a:extLst>
            </p:cNvPr>
            <p:cNvSpPr/>
            <p:nvPr/>
          </p:nvSpPr>
          <p:spPr>
            <a:xfrm>
              <a:off x="6861000" y="-1217100"/>
              <a:ext cx="153825" cy="283200"/>
            </a:xfrm>
            <a:custGeom>
              <a:avLst/>
              <a:gdLst/>
              <a:ahLst/>
              <a:cxnLst/>
              <a:rect l="l" t="t" r="r" b="b"/>
              <a:pathLst>
                <a:path w="6153" h="11328" extrusionOk="0">
                  <a:moveTo>
                    <a:pt x="5212" y="1"/>
                  </a:moveTo>
                  <a:lnTo>
                    <a:pt x="5024" y="20"/>
                  </a:lnTo>
                  <a:lnTo>
                    <a:pt x="4855" y="57"/>
                  </a:lnTo>
                  <a:lnTo>
                    <a:pt x="4685" y="151"/>
                  </a:lnTo>
                  <a:lnTo>
                    <a:pt x="4535" y="264"/>
                  </a:lnTo>
                  <a:lnTo>
                    <a:pt x="4403" y="396"/>
                  </a:lnTo>
                  <a:lnTo>
                    <a:pt x="4309" y="565"/>
                  </a:lnTo>
                  <a:lnTo>
                    <a:pt x="2747" y="5514"/>
                  </a:lnTo>
                  <a:lnTo>
                    <a:pt x="94" y="9954"/>
                  </a:lnTo>
                  <a:lnTo>
                    <a:pt x="19" y="10143"/>
                  </a:lnTo>
                  <a:lnTo>
                    <a:pt x="0" y="10331"/>
                  </a:lnTo>
                  <a:lnTo>
                    <a:pt x="19" y="10519"/>
                  </a:lnTo>
                  <a:lnTo>
                    <a:pt x="75" y="10707"/>
                  </a:lnTo>
                  <a:lnTo>
                    <a:pt x="151" y="10876"/>
                  </a:lnTo>
                  <a:lnTo>
                    <a:pt x="264" y="11027"/>
                  </a:lnTo>
                  <a:lnTo>
                    <a:pt x="414" y="11140"/>
                  </a:lnTo>
                  <a:lnTo>
                    <a:pt x="583" y="11253"/>
                  </a:lnTo>
                  <a:lnTo>
                    <a:pt x="753" y="11309"/>
                  </a:lnTo>
                  <a:lnTo>
                    <a:pt x="941" y="11328"/>
                  </a:lnTo>
                  <a:lnTo>
                    <a:pt x="1129" y="11309"/>
                  </a:lnTo>
                  <a:lnTo>
                    <a:pt x="1317" y="11271"/>
                  </a:lnTo>
                  <a:lnTo>
                    <a:pt x="1487" y="11177"/>
                  </a:lnTo>
                  <a:lnTo>
                    <a:pt x="1637" y="11065"/>
                  </a:lnTo>
                  <a:lnTo>
                    <a:pt x="1750" y="10933"/>
                  </a:lnTo>
                  <a:lnTo>
                    <a:pt x="1863" y="10763"/>
                  </a:lnTo>
                  <a:lnTo>
                    <a:pt x="3481" y="5683"/>
                  </a:lnTo>
                  <a:lnTo>
                    <a:pt x="6078" y="1356"/>
                  </a:lnTo>
                  <a:lnTo>
                    <a:pt x="6134" y="1186"/>
                  </a:lnTo>
                  <a:lnTo>
                    <a:pt x="6153" y="979"/>
                  </a:lnTo>
                  <a:lnTo>
                    <a:pt x="6153" y="810"/>
                  </a:lnTo>
                  <a:lnTo>
                    <a:pt x="6096" y="622"/>
                  </a:lnTo>
                  <a:lnTo>
                    <a:pt x="6021" y="452"/>
                  </a:lnTo>
                  <a:lnTo>
                    <a:pt x="5889" y="302"/>
                  </a:lnTo>
                  <a:lnTo>
                    <a:pt x="5758" y="189"/>
                  </a:lnTo>
                  <a:lnTo>
                    <a:pt x="5588" y="76"/>
                  </a:lnTo>
                  <a:lnTo>
                    <a:pt x="5400" y="20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6111;p36">
              <a:extLst>
                <a:ext uri="{FF2B5EF4-FFF2-40B4-BE49-F238E27FC236}">
                  <a16:creationId xmlns:a16="http://schemas.microsoft.com/office/drawing/2014/main" id="{4F30D9A9-C313-2D35-F413-8CC45ED583AA}"/>
                </a:ext>
              </a:extLst>
            </p:cNvPr>
            <p:cNvSpPr/>
            <p:nvPr/>
          </p:nvSpPr>
          <p:spPr>
            <a:xfrm>
              <a:off x="6889225" y="-1124425"/>
              <a:ext cx="97375" cy="97400"/>
            </a:xfrm>
            <a:custGeom>
              <a:avLst/>
              <a:gdLst/>
              <a:ahLst/>
              <a:cxnLst/>
              <a:rect l="l" t="t" r="r" b="b"/>
              <a:pathLst>
                <a:path w="3895" h="3896" extrusionOk="0">
                  <a:moveTo>
                    <a:pt x="2032" y="1"/>
                  </a:moveTo>
                  <a:lnTo>
                    <a:pt x="1825" y="19"/>
                  </a:lnTo>
                  <a:lnTo>
                    <a:pt x="1637" y="38"/>
                  </a:lnTo>
                  <a:lnTo>
                    <a:pt x="1449" y="76"/>
                  </a:lnTo>
                  <a:lnTo>
                    <a:pt x="1261" y="132"/>
                  </a:lnTo>
                  <a:lnTo>
                    <a:pt x="1073" y="208"/>
                  </a:lnTo>
                  <a:lnTo>
                    <a:pt x="903" y="320"/>
                  </a:lnTo>
                  <a:lnTo>
                    <a:pt x="753" y="415"/>
                  </a:lnTo>
                  <a:lnTo>
                    <a:pt x="602" y="546"/>
                  </a:lnTo>
                  <a:lnTo>
                    <a:pt x="470" y="678"/>
                  </a:lnTo>
                  <a:lnTo>
                    <a:pt x="358" y="828"/>
                  </a:lnTo>
                  <a:lnTo>
                    <a:pt x="263" y="998"/>
                  </a:lnTo>
                  <a:lnTo>
                    <a:pt x="169" y="1167"/>
                  </a:lnTo>
                  <a:lnTo>
                    <a:pt x="113" y="1336"/>
                  </a:lnTo>
                  <a:lnTo>
                    <a:pt x="56" y="1506"/>
                  </a:lnTo>
                  <a:lnTo>
                    <a:pt x="19" y="1694"/>
                  </a:lnTo>
                  <a:lnTo>
                    <a:pt x="0" y="1882"/>
                  </a:lnTo>
                  <a:lnTo>
                    <a:pt x="0" y="2070"/>
                  </a:lnTo>
                  <a:lnTo>
                    <a:pt x="38" y="2258"/>
                  </a:lnTo>
                  <a:lnTo>
                    <a:pt x="75" y="2465"/>
                  </a:lnTo>
                  <a:lnTo>
                    <a:pt x="132" y="2654"/>
                  </a:lnTo>
                  <a:lnTo>
                    <a:pt x="207" y="2823"/>
                  </a:lnTo>
                  <a:lnTo>
                    <a:pt x="301" y="2992"/>
                  </a:lnTo>
                  <a:lnTo>
                    <a:pt x="414" y="3162"/>
                  </a:lnTo>
                  <a:lnTo>
                    <a:pt x="546" y="3312"/>
                  </a:lnTo>
                  <a:lnTo>
                    <a:pt x="677" y="3425"/>
                  </a:lnTo>
                  <a:lnTo>
                    <a:pt x="828" y="3557"/>
                  </a:lnTo>
                  <a:lnTo>
                    <a:pt x="978" y="3651"/>
                  </a:lnTo>
                  <a:lnTo>
                    <a:pt x="1148" y="3726"/>
                  </a:lnTo>
                  <a:lnTo>
                    <a:pt x="1336" y="3801"/>
                  </a:lnTo>
                  <a:lnTo>
                    <a:pt x="1505" y="3858"/>
                  </a:lnTo>
                  <a:lnTo>
                    <a:pt x="1693" y="3895"/>
                  </a:lnTo>
                  <a:lnTo>
                    <a:pt x="2070" y="3895"/>
                  </a:lnTo>
                  <a:lnTo>
                    <a:pt x="2258" y="3877"/>
                  </a:lnTo>
                  <a:lnTo>
                    <a:pt x="2446" y="3839"/>
                  </a:lnTo>
                  <a:lnTo>
                    <a:pt x="2653" y="3783"/>
                  </a:lnTo>
                  <a:lnTo>
                    <a:pt x="2822" y="3688"/>
                  </a:lnTo>
                  <a:lnTo>
                    <a:pt x="2992" y="3594"/>
                  </a:lnTo>
                  <a:lnTo>
                    <a:pt x="3161" y="3481"/>
                  </a:lnTo>
                  <a:lnTo>
                    <a:pt x="3293" y="3369"/>
                  </a:lnTo>
                  <a:lnTo>
                    <a:pt x="3424" y="3218"/>
                  </a:lnTo>
                  <a:lnTo>
                    <a:pt x="3537" y="3086"/>
                  </a:lnTo>
                  <a:lnTo>
                    <a:pt x="3650" y="2917"/>
                  </a:lnTo>
                  <a:lnTo>
                    <a:pt x="3726" y="2748"/>
                  </a:lnTo>
                  <a:lnTo>
                    <a:pt x="3801" y="2578"/>
                  </a:lnTo>
                  <a:lnTo>
                    <a:pt x="3857" y="2409"/>
                  </a:lnTo>
                  <a:lnTo>
                    <a:pt x="3876" y="2221"/>
                  </a:lnTo>
                  <a:lnTo>
                    <a:pt x="3895" y="2033"/>
                  </a:lnTo>
                  <a:lnTo>
                    <a:pt x="3895" y="1845"/>
                  </a:lnTo>
                  <a:lnTo>
                    <a:pt x="3876" y="1638"/>
                  </a:lnTo>
                  <a:lnTo>
                    <a:pt x="3838" y="1449"/>
                  </a:lnTo>
                  <a:lnTo>
                    <a:pt x="3782" y="1261"/>
                  </a:lnTo>
                  <a:lnTo>
                    <a:pt x="3688" y="1073"/>
                  </a:lnTo>
                  <a:lnTo>
                    <a:pt x="3594" y="904"/>
                  </a:lnTo>
                  <a:lnTo>
                    <a:pt x="3481" y="753"/>
                  </a:lnTo>
                  <a:lnTo>
                    <a:pt x="3368" y="603"/>
                  </a:lnTo>
                  <a:lnTo>
                    <a:pt x="3218" y="471"/>
                  </a:lnTo>
                  <a:lnTo>
                    <a:pt x="3067" y="358"/>
                  </a:lnTo>
                  <a:lnTo>
                    <a:pt x="2916" y="264"/>
                  </a:lnTo>
                  <a:lnTo>
                    <a:pt x="2747" y="170"/>
                  </a:lnTo>
                  <a:lnTo>
                    <a:pt x="2578" y="113"/>
                  </a:lnTo>
                  <a:lnTo>
                    <a:pt x="2390" y="57"/>
                  </a:lnTo>
                  <a:lnTo>
                    <a:pt x="2220" y="19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oogle Shape;6106;p36">
            <a:extLst>
              <a:ext uri="{FF2B5EF4-FFF2-40B4-BE49-F238E27FC236}">
                <a16:creationId xmlns:a16="http://schemas.microsoft.com/office/drawing/2014/main" id="{F7E0DE7C-8270-BE9F-E3A3-97346A7EC26D}"/>
              </a:ext>
            </a:extLst>
          </p:cNvPr>
          <p:cNvGrpSpPr/>
          <p:nvPr/>
        </p:nvGrpSpPr>
        <p:grpSpPr>
          <a:xfrm>
            <a:off x="10776949" y="2944635"/>
            <a:ext cx="390063" cy="390029"/>
            <a:chOff x="6793725" y="-1219900"/>
            <a:chExt cx="288850" cy="288825"/>
          </a:xfrm>
        </p:grpSpPr>
        <p:sp>
          <p:nvSpPr>
            <p:cNvPr id="39" name="Google Shape;6107;p36">
              <a:extLst>
                <a:ext uri="{FF2B5EF4-FFF2-40B4-BE49-F238E27FC236}">
                  <a16:creationId xmlns:a16="http://schemas.microsoft.com/office/drawing/2014/main" id="{3B5925A3-CCE2-52E6-2147-8C7D66EF6B98}"/>
                </a:ext>
              </a:extLst>
            </p:cNvPr>
            <p:cNvSpPr/>
            <p:nvPr/>
          </p:nvSpPr>
          <p:spPr>
            <a:xfrm>
              <a:off x="6793725" y="-1145600"/>
              <a:ext cx="288850" cy="140200"/>
            </a:xfrm>
            <a:custGeom>
              <a:avLst/>
              <a:gdLst/>
              <a:ahLst/>
              <a:cxnLst/>
              <a:rect l="l" t="t" r="r" b="b"/>
              <a:pathLst>
                <a:path w="11554" h="5608" extrusionOk="0">
                  <a:moveTo>
                    <a:pt x="10612" y="1"/>
                  </a:moveTo>
                  <a:lnTo>
                    <a:pt x="10424" y="20"/>
                  </a:lnTo>
                  <a:lnTo>
                    <a:pt x="10236" y="76"/>
                  </a:lnTo>
                  <a:lnTo>
                    <a:pt x="5495" y="2503"/>
                  </a:lnTo>
                  <a:lnTo>
                    <a:pt x="621" y="3726"/>
                  </a:lnTo>
                  <a:lnTo>
                    <a:pt x="433" y="3820"/>
                  </a:lnTo>
                  <a:lnTo>
                    <a:pt x="283" y="3933"/>
                  </a:lnTo>
                  <a:lnTo>
                    <a:pt x="170" y="4084"/>
                  </a:lnTo>
                  <a:lnTo>
                    <a:pt x="76" y="4234"/>
                  </a:lnTo>
                  <a:lnTo>
                    <a:pt x="19" y="4423"/>
                  </a:lnTo>
                  <a:lnTo>
                    <a:pt x="0" y="4592"/>
                  </a:lnTo>
                  <a:lnTo>
                    <a:pt x="0" y="4780"/>
                  </a:lnTo>
                  <a:lnTo>
                    <a:pt x="57" y="4987"/>
                  </a:lnTo>
                  <a:lnTo>
                    <a:pt x="151" y="5156"/>
                  </a:lnTo>
                  <a:lnTo>
                    <a:pt x="264" y="5307"/>
                  </a:lnTo>
                  <a:lnTo>
                    <a:pt x="396" y="5420"/>
                  </a:lnTo>
                  <a:lnTo>
                    <a:pt x="565" y="5514"/>
                  </a:lnTo>
                  <a:lnTo>
                    <a:pt x="734" y="5570"/>
                  </a:lnTo>
                  <a:lnTo>
                    <a:pt x="922" y="5608"/>
                  </a:lnTo>
                  <a:lnTo>
                    <a:pt x="1111" y="5589"/>
                  </a:lnTo>
                  <a:lnTo>
                    <a:pt x="1299" y="5533"/>
                  </a:lnTo>
                  <a:lnTo>
                    <a:pt x="5909" y="3162"/>
                  </a:lnTo>
                  <a:lnTo>
                    <a:pt x="10932" y="1882"/>
                  </a:lnTo>
                  <a:lnTo>
                    <a:pt x="11102" y="1788"/>
                  </a:lnTo>
                  <a:lnTo>
                    <a:pt x="11252" y="1675"/>
                  </a:lnTo>
                  <a:lnTo>
                    <a:pt x="11384" y="1525"/>
                  </a:lnTo>
                  <a:lnTo>
                    <a:pt x="11459" y="1374"/>
                  </a:lnTo>
                  <a:lnTo>
                    <a:pt x="11534" y="1186"/>
                  </a:lnTo>
                  <a:lnTo>
                    <a:pt x="11553" y="1017"/>
                  </a:lnTo>
                  <a:lnTo>
                    <a:pt x="11534" y="810"/>
                  </a:lnTo>
                  <a:lnTo>
                    <a:pt x="11497" y="622"/>
                  </a:lnTo>
                  <a:lnTo>
                    <a:pt x="11403" y="452"/>
                  </a:lnTo>
                  <a:lnTo>
                    <a:pt x="11290" y="302"/>
                  </a:lnTo>
                  <a:lnTo>
                    <a:pt x="11139" y="189"/>
                  </a:lnTo>
                  <a:lnTo>
                    <a:pt x="10989" y="95"/>
                  </a:lnTo>
                  <a:lnTo>
                    <a:pt x="10801" y="39"/>
                  </a:lnTo>
                  <a:lnTo>
                    <a:pt x="106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6108;p36">
              <a:extLst>
                <a:ext uri="{FF2B5EF4-FFF2-40B4-BE49-F238E27FC236}">
                  <a16:creationId xmlns:a16="http://schemas.microsoft.com/office/drawing/2014/main" id="{E6364ECB-3832-0D88-6416-E0EBCD4B8199}"/>
                </a:ext>
              </a:extLst>
            </p:cNvPr>
            <p:cNvSpPr/>
            <p:nvPr/>
          </p:nvSpPr>
          <p:spPr>
            <a:xfrm>
              <a:off x="6796550" y="-1152650"/>
              <a:ext cx="283200" cy="153850"/>
            </a:xfrm>
            <a:custGeom>
              <a:avLst/>
              <a:gdLst/>
              <a:ahLst/>
              <a:cxnLst/>
              <a:rect l="l" t="t" r="r" b="b"/>
              <a:pathLst>
                <a:path w="11328" h="6154" extrusionOk="0">
                  <a:moveTo>
                    <a:pt x="979" y="1"/>
                  </a:moveTo>
                  <a:lnTo>
                    <a:pt x="791" y="19"/>
                  </a:lnTo>
                  <a:lnTo>
                    <a:pt x="621" y="76"/>
                  </a:lnTo>
                  <a:lnTo>
                    <a:pt x="452" y="151"/>
                  </a:lnTo>
                  <a:lnTo>
                    <a:pt x="301" y="264"/>
                  </a:lnTo>
                  <a:lnTo>
                    <a:pt x="170" y="415"/>
                  </a:lnTo>
                  <a:lnTo>
                    <a:pt x="76" y="584"/>
                  </a:lnTo>
                  <a:lnTo>
                    <a:pt x="19" y="772"/>
                  </a:lnTo>
                  <a:lnTo>
                    <a:pt x="0" y="960"/>
                  </a:lnTo>
                  <a:lnTo>
                    <a:pt x="0" y="1148"/>
                  </a:lnTo>
                  <a:lnTo>
                    <a:pt x="57" y="1318"/>
                  </a:lnTo>
                  <a:lnTo>
                    <a:pt x="132" y="1487"/>
                  </a:lnTo>
                  <a:lnTo>
                    <a:pt x="245" y="1638"/>
                  </a:lnTo>
                  <a:lnTo>
                    <a:pt x="396" y="1769"/>
                  </a:lnTo>
                  <a:lnTo>
                    <a:pt x="565" y="1863"/>
                  </a:lnTo>
                  <a:lnTo>
                    <a:pt x="5513" y="3425"/>
                  </a:lnTo>
                  <a:lnTo>
                    <a:pt x="9954" y="6078"/>
                  </a:lnTo>
                  <a:lnTo>
                    <a:pt x="10142" y="6135"/>
                  </a:lnTo>
                  <a:lnTo>
                    <a:pt x="10330" y="6153"/>
                  </a:lnTo>
                  <a:lnTo>
                    <a:pt x="10518" y="6153"/>
                  </a:lnTo>
                  <a:lnTo>
                    <a:pt x="10706" y="6097"/>
                  </a:lnTo>
                  <a:lnTo>
                    <a:pt x="10876" y="6022"/>
                  </a:lnTo>
                  <a:lnTo>
                    <a:pt x="11007" y="5909"/>
                  </a:lnTo>
                  <a:lnTo>
                    <a:pt x="11139" y="5758"/>
                  </a:lnTo>
                  <a:lnTo>
                    <a:pt x="11233" y="5589"/>
                  </a:lnTo>
                  <a:lnTo>
                    <a:pt x="11309" y="5401"/>
                  </a:lnTo>
                  <a:lnTo>
                    <a:pt x="11327" y="5213"/>
                  </a:lnTo>
                  <a:lnTo>
                    <a:pt x="11309" y="5024"/>
                  </a:lnTo>
                  <a:lnTo>
                    <a:pt x="11252" y="4855"/>
                  </a:lnTo>
                  <a:lnTo>
                    <a:pt x="11177" y="4686"/>
                  </a:lnTo>
                  <a:lnTo>
                    <a:pt x="11064" y="4535"/>
                  </a:lnTo>
                  <a:lnTo>
                    <a:pt x="10913" y="4404"/>
                  </a:lnTo>
                  <a:lnTo>
                    <a:pt x="10744" y="4309"/>
                  </a:lnTo>
                  <a:lnTo>
                    <a:pt x="5683" y="2691"/>
                  </a:lnTo>
                  <a:lnTo>
                    <a:pt x="1355" y="95"/>
                  </a:lnTo>
                  <a:lnTo>
                    <a:pt x="1167" y="3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6109;p36">
              <a:extLst>
                <a:ext uri="{FF2B5EF4-FFF2-40B4-BE49-F238E27FC236}">
                  <a16:creationId xmlns:a16="http://schemas.microsoft.com/office/drawing/2014/main" id="{1BD6600A-4D5D-3F33-CB17-7A3055AD8724}"/>
                </a:ext>
              </a:extLst>
            </p:cNvPr>
            <p:cNvSpPr/>
            <p:nvPr/>
          </p:nvSpPr>
          <p:spPr>
            <a:xfrm>
              <a:off x="6868050" y="-1219900"/>
              <a:ext cx="139725" cy="288825"/>
            </a:xfrm>
            <a:custGeom>
              <a:avLst/>
              <a:gdLst/>
              <a:ahLst/>
              <a:cxnLst/>
              <a:rect l="l" t="t" r="r" b="b"/>
              <a:pathLst>
                <a:path w="5589" h="11553" extrusionOk="0">
                  <a:moveTo>
                    <a:pt x="809" y="0"/>
                  </a:moveTo>
                  <a:lnTo>
                    <a:pt x="621" y="56"/>
                  </a:lnTo>
                  <a:lnTo>
                    <a:pt x="452" y="151"/>
                  </a:lnTo>
                  <a:lnTo>
                    <a:pt x="301" y="263"/>
                  </a:lnTo>
                  <a:lnTo>
                    <a:pt x="170" y="414"/>
                  </a:lnTo>
                  <a:lnTo>
                    <a:pt x="94" y="564"/>
                  </a:lnTo>
                  <a:lnTo>
                    <a:pt x="19" y="734"/>
                  </a:lnTo>
                  <a:lnTo>
                    <a:pt x="0" y="922"/>
                  </a:lnTo>
                  <a:lnTo>
                    <a:pt x="19" y="1110"/>
                  </a:lnTo>
                  <a:lnTo>
                    <a:pt x="57" y="1298"/>
                  </a:lnTo>
                  <a:lnTo>
                    <a:pt x="2446" y="5908"/>
                  </a:lnTo>
                  <a:lnTo>
                    <a:pt x="3726" y="10932"/>
                  </a:lnTo>
                  <a:lnTo>
                    <a:pt x="3820" y="11101"/>
                  </a:lnTo>
                  <a:lnTo>
                    <a:pt x="3933" y="11252"/>
                  </a:lnTo>
                  <a:lnTo>
                    <a:pt x="4065" y="11383"/>
                  </a:lnTo>
                  <a:lnTo>
                    <a:pt x="4234" y="11478"/>
                  </a:lnTo>
                  <a:lnTo>
                    <a:pt x="4403" y="11534"/>
                  </a:lnTo>
                  <a:lnTo>
                    <a:pt x="4591" y="11553"/>
                  </a:lnTo>
                  <a:lnTo>
                    <a:pt x="4780" y="11553"/>
                  </a:lnTo>
                  <a:lnTo>
                    <a:pt x="4968" y="11496"/>
                  </a:lnTo>
                  <a:lnTo>
                    <a:pt x="5156" y="11402"/>
                  </a:lnTo>
                  <a:lnTo>
                    <a:pt x="5306" y="11289"/>
                  </a:lnTo>
                  <a:lnTo>
                    <a:pt x="5419" y="11139"/>
                  </a:lnTo>
                  <a:lnTo>
                    <a:pt x="5513" y="10988"/>
                  </a:lnTo>
                  <a:lnTo>
                    <a:pt x="5570" y="10800"/>
                  </a:lnTo>
                  <a:lnTo>
                    <a:pt x="5589" y="10631"/>
                  </a:lnTo>
                  <a:lnTo>
                    <a:pt x="5589" y="10424"/>
                  </a:lnTo>
                  <a:lnTo>
                    <a:pt x="5532" y="10236"/>
                  </a:lnTo>
                  <a:lnTo>
                    <a:pt x="3105" y="5513"/>
                  </a:lnTo>
                  <a:lnTo>
                    <a:pt x="1882" y="621"/>
                  </a:lnTo>
                  <a:lnTo>
                    <a:pt x="1788" y="452"/>
                  </a:lnTo>
                  <a:lnTo>
                    <a:pt x="1675" y="301"/>
                  </a:lnTo>
                  <a:lnTo>
                    <a:pt x="1524" y="169"/>
                  </a:lnTo>
                  <a:lnTo>
                    <a:pt x="1374" y="75"/>
                  </a:lnTo>
                  <a:lnTo>
                    <a:pt x="1186" y="1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6110;p36">
              <a:extLst>
                <a:ext uri="{FF2B5EF4-FFF2-40B4-BE49-F238E27FC236}">
                  <a16:creationId xmlns:a16="http://schemas.microsoft.com/office/drawing/2014/main" id="{CCF4E2C9-9813-3210-C1F4-D7E8AA22FF78}"/>
                </a:ext>
              </a:extLst>
            </p:cNvPr>
            <p:cNvSpPr/>
            <p:nvPr/>
          </p:nvSpPr>
          <p:spPr>
            <a:xfrm>
              <a:off x="6861000" y="-1217100"/>
              <a:ext cx="153825" cy="283200"/>
            </a:xfrm>
            <a:custGeom>
              <a:avLst/>
              <a:gdLst/>
              <a:ahLst/>
              <a:cxnLst/>
              <a:rect l="l" t="t" r="r" b="b"/>
              <a:pathLst>
                <a:path w="6153" h="11328" extrusionOk="0">
                  <a:moveTo>
                    <a:pt x="5212" y="1"/>
                  </a:moveTo>
                  <a:lnTo>
                    <a:pt x="5024" y="20"/>
                  </a:lnTo>
                  <a:lnTo>
                    <a:pt x="4855" y="57"/>
                  </a:lnTo>
                  <a:lnTo>
                    <a:pt x="4685" y="151"/>
                  </a:lnTo>
                  <a:lnTo>
                    <a:pt x="4535" y="264"/>
                  </a:lnTo>
                  <a:lnTo>
                    <a:pt x="4403" y="396"/>
                  </a:lnTo>
                  <a:lnTo>
                    <a:pt x="4309" y="565"/>
                  </a:lnTo>
                  <a:lnTo>
                    <a:pt x="2747" y="5514"/>
                  </a:lnTo>
                  <a:lnTo>
                    <a:pt x="94" y="9954"/>
                  </a:lnTo>
                  <a:lnTo>
                    <a:pt x="19" y="10143"/>
                  </a:lnTo>
                  <a:lnTo>
                    <a:pt x="0" y="10331"/>
                  </a:lnTo>
                  <a:lnTo>
                    <a:pt x="19" y="10519"/>
                  </a:lnTo>
                  <a:lnTo>
                    <a:pt x="75" y="10707"/>
                  </a:lnTo>
                  <a:lnTo>
                    <a:pt x="151" y="10876"/>
                  </a:lnTo>
                  <a:lnTo>
                    <a:pt x="264" y="11027"/>
                  </a:lnTo>
                  <a:lnTo>
                    <a:pt x="414" y="11140"/>
                  </a:lnTo>
                  <a:lnTo>
                    <a:pt x="583" y="11253"/>
                  </a:lnTo>
                  <a:lnTo>
                    <a:pt x="753" y="11309"/>
                  </a:lnTo>
                  <a:lnTo>
                    <a:pt x="941" y="11328"/>
                  </a:lnTo>
                  <a:lnTo>
                    <a:pt x="1129" y="11309"/>
                  </a:lnTo>
                  <a:lnTo>
                    <a:pt x="1317" y="11271"/>
                  </a:lnTo>
                  <a:lnTo>
                    <a:pt x="1487" y="11177"/>
                  </a:lnTo>
                  <a:lnTo>
                    <a:pt x="1637" y="11065"/>
                  </a:lnTo>
                  <a:lnTo>
                    <a:pt x="1750" y="10933"/>
                  </a:lnTo>
                  <a:lnTo>
                    <a:pt x="1863" y="10763"/>
                  </a:lnTo>
                  <a:lnTo>
                    <a:pt x="3481" y="5683"/>
                  </a:lnTo>
                  <a:lnTo>
                    <a:pt x="6078" y="1356"/>
                  </a:lnTo>
                  <a:lnTo>
                    <a:pt x="6134" y="1186"/>
                  </a:lnTo>
                  <a:lnTo>
                    <a:pt x="6153" y="979"/>
                  </a:lnTo>
                  <a:lnTo>
                    <a:pt x="6153" y="810"/>
                  </a:lnTo>
                  <a:lnTo>
                    <a:pt x="6096" y="622"/>
                  </a:lnTo>
                  <a:lnTo>
                    <a:pt x="6021" y="452"/>
                  </a:lnTo>
                  <a:lnTo>
                    <a:pt x="5889" y="302"/>
                  </a:lnTo>
                  <a:lnTo>
                    <a:pt x="5758" y="189"/>
                  </a:lnTo>
                  <a:lnTo>
                    <a:pt x="5588" y="76"/>
                  </a:lnTo>
                  <a:lnTo>
                    <a:pt x="5400" y="20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6111;p36">
              <a:extLst>
                <a:ext uri="{FF2B5EF4-FFF2-40B4-BE49-F238E27FC236}">
                  <a16:creationId xmlns:a16="http://schemas.microsoft.com/office/drawing/2014/main" id="{D847721F-11B8-8ED5-539D-FD856EF71D26}"/>
                </a:ext>
              </a:extLst>
            </p:cNvPr>
            <p:cNvSpPr/>
            <p:nvPr/>
          </p:nvSpPr>
          <p:spPr>
            <a:xfrm>
              <a:off x="6889225" y="-1124425"/>
              <a:ext cx="97375" cy="97400"/>
            </a:xfrm>
            <a:custGeom>
              <a:avLst/>
              <a:gdLst/>
              <a:ahLst/>
              <a:cxnLst/>
              <a:rect l="l" t="t" r="r" b="b"/>
              <a:pathLst>
                <a:path w="3895" h="3896" extrusionOk="0">
                  <a:moveTo>
                    <a:pt x="2032" y="1"/>
                  </a:moveTo>
                  <a:lnTo>
                    <a:pt x="1825" y="19"/>
                  </a:lnTo>
                  <a:lnTo>
                    <a:pt x="1637" y="38"/>
                  </a:lnTo>
                  <a:lnTo>
                    <a:pt x="1449" y="76"/>
                  </a:lnTo>
                  <a:lnTo>
                    <a:pt x="1261" y="132"/>
                  </a:lnTo>
                  <a:lnTo>
                    <a:pt x="1073" y="208"/>
                  </a:lnTo>
                  <a:lnTo>
                    <a:pt x="903" y="320"/>
                  </a:lnTo>
                  <a:lnTo>
                    <a:pt x="753" y="415"/>
                  </a:lnTo>
                  <a:lnTo>
                    <a:pt x="602" y="546"/>
                  </a:lnTo>
                  <a:lnTo>
                    <a:pt x="470" y="678"/>
                  </a:lnTo>
                  <a:lnTo>
                    <a:pt x="358" y="828"/>
                  </a:lnTo>
                  <a:lnTo>
                    <a:pt x="263" y="998"/>
                  </a:lnTo>
                  <a:lnTo>
                    <a:pt x="169" y="1167"/>
                  </a:lnTo>
                  <a:lnTo>
                    <a:pt x="113" y="1336"/>
                  </a:lnTo>
                  <a:lnTo>
                    <a:pt x="56" y="1506"/>
                  </a:lnTo>
                  <a:lnTo>
                    <a:pt x="19" y="1694"/>
                  </a:lnTo>
                  <a:lnTo>
                    <a:pt x="0" y="1882"/>
                  </a:lnTo>
                  <a:lnTo>
                    <a:pt x="0" y="2070"/>
                  </a:lnTo>
                  <a:lnTo>
                    <a:pt x="38" y="2258"/>
                  </a:lnTo>
                  <a:lnTo>
                    <a:pt x="75" y="2465"/>
                  </a:lnTo>
                  <a:lnTo>
                    <a:pt x="132" y="2654"/>
                  </a:lnTo>
                  <a:lnTo>
                    <a:pt x="207" y="2823"/>
                  </a:lnTo>
                  <a:lnTo>
                    <a:pt x="301" y="2992"/>
                  </a:lnTo>
                  <a:lnTo>
                    <a:pt x="414" y="3162"/>
                  </a:lnTo>
                  <a:lnTo>
                    <a:pt x="546" y="3312"/>
                  </a:lnTo>
                  <a:lnTo>
                    <a:pt x="677" y="3425"/>
                  </a:lnTo>
                  <a:lnTo>
                    <a:pt x="828" y="3557"/>
                  </a:lnTo>
                  <a:lnTo>
                    <a:pt x="978" y="3651"/>
                  </a:lnTo>
                  <a:lnTo>
                    <a:pt x="1148" y="3726"/>
                  </a:lnTo>
                  <a:lnTo>
                    <a:pt x="1336" y="3801"/>
                  </a:lnTo>
                  <a:lnTo>
                    <a:pt x="1505" y="3858"/>
                  </a:lnTo>
                  <a:lnTo>
                    <a:pt x="1693" y="3895"/>
                  </a:lnTo>
                  <a:lnTo>
                    <a:pt x="2070" y="3895"/>
                  </a:lnTo>
                  <a:lnTo>
                    <a:pt x="2258" y="3877"/>
                  </a:lnTo>
                  <a:lnTo>
                    <a:pt x="2446" y="3839"/>
                  </a:lnTo>
                  <a:lnTo>
                    <a:pt x="2653" y="3783"/>
                  </a:lnTo>
                  <a:lnTo>
                    <a:pt x="2822" y="3688"/>
                  </a:lnTo>
                  <a:lnTo>
                    <a:pt x="2992" y="3594"/>
                  </a:lnTo>
                  <a:lnTo>
                    <a:pt x="3161" y="3481"/>
                  </a:lnTo>
                  <a:lnTo>
                    <a:pt x="3293" y="3369"/>
                  </a:lnTo>
                  <a:lnTo>
                    <a:pt x="3424" y="3218"/>
                  </a:lnTo>
                  <a:lnTo>
                    <a:pt x="3537" y="3086"/>
                  </a:lnTo>
                  <a:lnTo>
                    <a:pt x="3650" y="2917"/>
                  </a:lnTo>
                  <a:lnTo>
                    <a:pt x="3726" y="2748"/>
                  </a:lnTo>
                  <a:lnTo>
                    <a:pt x="3801" y="2578"/>
                  </a:lnTo>
                  <a:lnTo>
                    <a:pt x="3857" y="2409"/>
                  </a:lnTo>
                  <a:lnTo>
                    <a:pt x="3876" y="2221"/>
                  </a:lnTo>
                  <a:lnTo>
                    <a:pt x="3895" y="2033"/>
                  </a:lnTo>
                  <a:lnTo>
                    <a:pt x="3895" y="1845"/>
                  </a:lnTo>
                  <a:lnTo>
                    <a:pt x="3876" y="1638"/>
                  </a:lnTo>
                  <a:lnTo>
                    <a:pt x="3838" y="1449"/>
                  </a:lnTo>
                  <a:lnTo>
                    <a:pt x="3782" y="1261"/>
                  </a:lnTo>
                  <a:lnTo>
                    <a:pt x="3688" y="1073"/>
                  </a:lnTo>
                  <a:lnTo>
                    <a:pt x="3594" y="904"/>
                  </a:lnTo>
                  <a:lnTo>
                    <a:pt x="3481" y="753"/>
                  </a:lnTo>
                  <a:lnTo>
                    <a:pt x="3368" y="603"/>
                  </a:lnTo>
                  <a:lnTo>
                    <a:pt x="3218" y="471"/>
                  </a:lnTo>
                  <a:lnTo>
                    <a:pt x="3067" y="358"/>
                  </a:lnTo>
                  <a:lnTo>
                    <a:pt x="2916" y="264"/>
                  </a:lnTo>
                  <a:lnTo>
                    <a:pt x="2747" y="170"/>
                  </a:lnTo>
                  <a:lnTo>
                    <a:pt x="2578" y="113"/>
                  </a:lnTo>
                  <a:lnTo>
                    <a:pt x="2390" y="57"/>
                  </a:lnTo>
                  <a:lnTo>
                    <a:pt x="2220" y="19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33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27">
            <a:extLst>
              <a:ext uri="{FF2B5EF4-FFF2-40B4-BE49-F238E27FC236}">
                <a16:creationId xmlns:a16="http://schemas.microsoft.com/office/drawing/2014/main" id="{131F3E6A-54A1-D4FD-09AA-A62D2D5517AF}"/>
              </a:ext>
            </a:extLst>
          </p:cNvPr>
          <p:cNvSpPr txBox="1"/>
          <p:nvPr/>
        </p:nvSpPr>
        <p:spPr>
          <a:xfrm>
            <a:off x="1145198" y="526051"/>
            <a:ext cx="991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>
              <a:spcAft>
                <a:spcPts val="800"/>
              </a:spcAft>
              <a:defRPr/>
            </a:pP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 việc làm có lợi cho cơ quan tiêu hóa là: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0E207E-8C72-CD3E-B16B-AA03928F8A38}"/>
              </a:ext>
            </a:extLst>
          </p:cNvPr>
          <p:cNvGrpSpPr/>
          <p:nvPr/>
        </p:nvGrpSpPr>
        <p:grpSpPr>
          <a:xfrm>
            <a:off x="1266825" y="1315598"/>
            <a:ext cx="10487026" cy="770377"/>
            <a:chOff x="1295400" y="1915673"/>
            <a:chExt cx="10487026" cy="97155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E30E99D-CEB3-E0E3-9AB6-6E99570A9A85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defRPr/>
              </a:pP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vi-VN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Ăn nhiều rau xanh và hoa quả để bổ xung chất xơ.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FAC5194-6022-1BE9-B581-285C19835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2151500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7D5058-0460-7115-E130-17CEC024768F}"/>
              </a:ext>
            </a:extLst>
          </p:cNvPr>
          <p:cNvGrpSpPr/>
          <p:nvPr/>
        </p:nvGrpSpPr>
        <p:grpSpPr>
          <a:xfrm>
            <a:off x="1304925" y="2287148"/>
            <a:ext cx="10487026" cy="770377"/>
            <a:chOff x="1295400" y="1915673"/>
            <a:chExt cx="10487026" cy="9715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9014299-733B-8E79-DDC3-43A0D4F9FA80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defRPr/>
              </a:pP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vi-VN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Uống đủ nước.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CC9B27CF-63B3-24B9-791E-1B52FEA6F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2151500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28335D-CBAD-86D1-A5DA-8C1E9638C510}"/>
              </a:ext>
            </a:extLst>
          </p:cNvPr>
          <p:cNvGrpSpPr/>
          <p:nvPr/>
        </p:nvGrpSpPr>
        <p:grpSpPr>
          <a:xfrm>
            <a:off x="1295400" y="3239648"/>
            <a:ext cx="10487026" cy="770377"/>
            <a:chOff x="1295400" y="1915673"/>
            <a:chExt cx="10487026" cy="97155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48B1301-8A95-9A39-67CA-C4E72054568E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defRPr/>
              </a:pP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vi-VN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Tập thể dục thường xuyên.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E61CFB77-1A8F-B3FE-DC2C-557377B4E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2151500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1095E5B-DE1D-231D-2293-D3BD038056D0}"/>
              </a:ext>
            </a:extLst>
          </p:cNvPr>
          <p:cNvGrpSpPr/>
          <p:nvPr/>
        </p:nvGrpSpPr>
        <p:grpSpPr>
          <a:xfrm>
            <a:off x="1266825" y="4134998"/>
            <a:ext cx="10487026" cy="932302"/>
            <a:chOff x="1295400" y="1915673"/>
            <a:chExt cx="10487026" cy="97155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A016D20-5220-1AA8-442A-2D996520C535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defRPr/>
              </a:pP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ăn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quá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nhiều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ăn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ăn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vặt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nhiều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dầu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mỡ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999A331A-5D61-56CE-A970-B8D5B9DFC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1962906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</p:spTree>
    <p:extLst>
      <p:ext uri="{BB962C8B-B14F-4D97-AF65-F5344CB8AC3E}">
        <p14:creationId xmlns:p14="http://schemas.microsoft.com/office/powerpoint/2010/main" val="7113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27">
            <a:extLst>
              <a:ext uri="{FF2B5EF4-FFF2-40B4-BE49-F238E27FC236}">
                <a16:creationId xmlns:a16="http://schemas.microsoft.com/office/drawing/2014/main" id="{131F3E6A-54A1-D4FD-09AA-A62D2D5517AF}"/>
              </a:ext>
            </a:extLst>
          </p:cNvPr>
          <p:cNvSpPr txBox="1"/>
          <p:nvPr/>
        </p:nvSpPr>
        <p:spPr>
          <a:xfrm>
            <a:off x="1145198" y="526051"/>
            <a:ext cx="991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 việc làm 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cho cơ quan tiêu hóa là: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0E207E-8C72-CD3E-B16B-AA03928F8A38}"/>
              </a:ext>
            </a:extLst>
          </p:cNvPr>
          <p:cNvGrpSpPr/>
          <p:nvPr/>
        </p:nvGrpSpPr>
        <p:grpSpPr>
          <a:xfrm>
            <a:off x="1266825" y="1315598"/>
            <a:ext cx="10487026" cy="770377"/>
            <a:chOff x="1295400" y="1915673"/>
            <a:chExt cx="10487026" cy="97155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E30E99D-CEB3-E0E3-9AB6-6E99570A9A85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Chạy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nhảy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nô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đùa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vừa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ăn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FAC5194-6022-1BE9-B581-285C19835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2151500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7D5058-0460-7115-E130-17CEC024768F}"/>
              </a:ext>
            </a:extLst>
          </p:cNvPr>
          <p:cNvGrpSpPr/>
          <p:nvPr/>
        </p:nvGrpSpPr>
        <p:grpSpPr>
          <a:xfrm>
            <a:off x="1304925" y="2287148"/>
            <a:ext cx="10487026" cy="770377"/>
            <a:chOff x="1295400" y="1915673"/>
            <a:chExt cx="10487026" cy="9715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9014299-733B-8E79-DDC3-43A0D4F9FA80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Ăn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quá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khuya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CC9B27CF-63B3-24B9-791E-1B52FEA6F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2151500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28335D-CBAD-86D1-A5DA-8C1E9638C510}"/>
              </a:ext>
            </a:extLst>
          </p:cNvPr>
          <p:cNvGrpSpPr/>
          <p:nvPr/>
        </p:nvGrpSpPr>
        <p:grpSpPr>
          <a:xfrm>
            <a:off x="1295400" y="3239648"/>
            <a:ext cx="10487026" cy="770377"/>
            <a:chOff x="1295400" y="1915673"/>
            <a:chExt cx="10487026" cy="97155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48B1301-8A95-9A39-67CA-C4E72054568E}"/>
                </a:ext>
              </a:extLst>
            </p:cNvPr>
            <p:cNvSpPr/>
            <p:nvPr/>
          </p:nvSpPr>
          <p:spPr>
            <a:xfrm>
              <a:off x="1295400" y="1915673"/>
              <a:ext cx="10487026" cy="9715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Uống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nhiều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đồ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uống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gas.</a:t>
              </a: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E61CFB77-1A8F-B3FE-DC2C-557377B4E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76" y="2151500"/>
              <a:ext cx="463112" cy="495300"/>
            </a:xfrm>
            <a:prstGeom prst="rect">
              <a:avLst/>
            </a:prstGeom>
            <a:solidFill>
              <a:srgbClr val="FFFF00"/>
            </a:solidFill>
          </p:spPr>
        </p:pic>
      </p:grpSp>
    </p:spTree>
    <p:extLst>
      <p:ext uri="{BB962C8B-B14F-4D97-AF65-F5344CB8AC3E}">
        <p14:creationId xmlns:p14="http://schemas.microsoft.com/office/powerpoint/2010/main" val="369864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04F884-EF3A-995B-E016-36F07377B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039" y="2524032"/>
            <a:ext cx="7248772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224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215</Words>
  <Application>Microsoft Office PowerPoint</Application>
  <PresentationFormat>Widescreen</PresentationFormat>
  <Paragraphs>23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Times New Roman</vt:lpstr>
      <vt:lpstr>1_Office Theme</vt:lpstr>
      <vt:lpstr>2_Office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22</cp:revision>
  <dcterms:created xsi:type="dcterms:W3CDTF">2023-01-28T05:46:58Z</dcterms:created>
  <dcterms:modified xsi:type="dcterms:W3CDTF">2025-02-19T06:56:27Z</dcterms:modified>
</cp:coreProperties>
</file>