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14" r:id="rId2"/>
    <p:sldId id="287" r:id="rId3"/>
    <p:sldId id="257" r:id="rId4"/>
    <p:sldId id="331" r:id="rId5"/>
    <p:sldId id="285" r:id="rId6"/>
    <p:sldId id="259" r:id="rId7"/>
    <p:sldId id="291" r:id="rId8"/>
    <p:sldId id="327" r:id="rId9"/>
    <p:sldId id="258" r:id="rId10"/>
    <p:sldId id="332" r:id="rId11"/>
    <p:sldId id="284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6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4EFD-8091-4F58-9463-5023F6DEDF9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0F24-44B9-462E-BA68-28857A86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9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40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3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3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3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1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5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3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5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447428" y="4516878"/>
            <a:ext cx="6851086" cy="1323209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</a:p>
          <a:p>
            <a:pPr algn="ctr">
              <a:defRPr/>
            </a:pPr>
            <a:r>
              <a:rPr lang="en-US" sz="4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TRẢI NGHIỆM</a:t>
            </a:r>
            <a:endParaRPr lang="vi-VN" sz="4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5B131-4B20-404B-9FF7-ECFB3AF22A5B}"/>
              </a:ext>
            </a:extLst>
          </p:cNvPr>
          <p:cNvSpPr txBox="1"/>
          <p:nvPr/>
        </p:nvSpPr>
        <p:spPr>
          <a:xfrm>
            <a:off x="2540000" y="1737360"/>
            <a:ext cx="6776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10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2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zh-CN" sz="4800" b="1" i="0" u="none" strike="noStrike" kern="1200" cap="none" spc="300" normalizeH="0" baseline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nhà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7971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3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</a:t>
            </a:r>
            <a:r>
              <a:rPr lang="vi-VN" altLang="zh-CN" sz="3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uan sát xem các thành viên gia đình có thực hiện đúng theo quy tắc ăn uống vệ sinh, an toàn không. Nếu chưa thì nhẹ nhàng nhắc nhở.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26781" y="2832508"/>
            <a:ext cx="9147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biệt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các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D31012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1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DD115D6-0462-466F-BA47-85BFCD15C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628" y="1086478"/>
            <a:ext cx="8352244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-342692"/>
            <a:ext cx="9848850" cy="5686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5CD7D-8B38-48AC-A38A-7F83ECCE9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895" y="2946429"/>
            <a:ext cx="6316003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437" y="3380315"/>
            <a:ext cx="94740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BBF68-5EE6-4A91-A359-A6380836F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032" y="1941366"/>
            <a:ext cx="751701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0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tình huống có nguy cơ mất an toàn khi ăn uống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C1504643-1DC8-43F3-96B1-2CF9577E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66AB7E-1B30-4DCD-80F9-DA975EE4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232" y="157838"/>
            <a:ext cx="8624888" cy="1104918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Chia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nhóm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đóng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vai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vật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tiểu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phẩm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Bác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sĩ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Ôi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đau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quá</a:t>
            </a:r>
            <a:r>
              <a:rPr lang="en-US" altLang="en-US" sz="28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F1A6A-7649-412C-97C2-D66A025F46CB}"/>
              </a:ext>
            </a:extLst>
          </p:cNvPr>
          <p:cNvSpPr txBox="1"/>
          <p:nvPr/>
        </p:nvSpPr>
        <p:spPr>
          <a:xfrm>
            <a:off x="1837980" y="1294690"/>
            <a:ext cx="851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27173-E55B-483E-9C3F-E77AEAD3A5DC}"/>
              </a:ext>
            </a:extLst>
          </p:cNvPr>
          <p:cNvSpPr txBox="1"/>
          <p:nvPr/>
        </p:nvSpPr>
        <p:spPr>
          <a:xfrm>
            <a:off x="929149" y="2008664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sỹ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00A26-A8B2-4F74-9E44-B060AB958FF8}"/>
              </a:ext>
            </a:extLst>
          </p:cNvPr>
          <p:cNvSpPr txBox="1"/>
          <p:nvPr/>
        </p:nvSpPr>
        <p:spPr>
          <a:xfrm>
            <a:off x="1005826" y="3130394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“Các con vật” (h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ơu cao cổ, thỏ,khỉ,...)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kêu đau bụng, bị hóc, bị buồn nôn.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273DD-8312-44FF-B5DC-7BC4E0BC44D8}"/>
              </a:ext>
            </a:extLst>
          </p:cNvPr>
          <p:cNvSpPr txBox="1"/>
          <p:nvPr/>
        </p:nvSpPr>
        <p:spPr>
          <a:xfrm>
            <a:off x="929149" y="4312462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tá”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ghi lại những lời dặn dò của “Bác sỹ” và trình bày trước lớp.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Kết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luận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Việc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giữ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vệ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sinh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khi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uống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ứng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xử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phù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bữa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thể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gây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hại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cho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chúng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8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B679875-7777-4F51-AF3E-94E0BAE15B43}"/>
              </a:ext>
            </a:extLst>
          </p:cNvPr>
          <p:cNvGrpSpPr/>
          <p:nvPr/>
        </p:nvGrpSpPr>
        <p:grpSpPr>
          <a:xfrm>
            <a:off x="3482069" y="1038225"/>
            <a:ext cx="4529124" cy="5259161"/>
            <a:chOff x="3482069" y="1038225"/>
            <a:chExt cx="4529124" cy="5259161"/>
          </a:xfrm>
        </p:grpSpPr>
        <p:grpSp>
          <p:nvGrpSpPr>
            <p:cNvPr id="15" name="组合 13">
              <a:extLst>
                <a:ext uri="{FF2B5EF4-FFF2-40B4-BE49-F238E27FC236}">
                  <a16:creationId xmlns:a16="http://schemas.microsoft.com/office/drawing/2014/main" id="{B7B4D7C9-8905-4AC3-BABF-08F09A4D075D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16" name="图片 2">
                <a:extLst>
                  <a:ext uri="{FF2B5EF4-FFF2-40B4-BE49-F238E27FC236}">
                    <a16:creationId xmlns:a16="http://schemas.microsoft.com/office/drawing/2014/main" id="{BCCFD97A-7B27-4DD9-A3B6-39E1DFB70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17" name="对">
                <a:extLst>
                  <a:ext uri="{FF2B5EF4-FFF2-40B4-BE49-F238E27FC236}">
                    <a16:creationId xmlns:a16="http://schemas.microsoft.com/office/drawing/2014/main" id="{BEED784F-8FB2-4BC9-B412-254A5D6F1B3C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3A017A5-8C8E-47E3-9914-5A30DC3C0F30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65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227</Words>
  <Application>Microsoft Office PowerPoint</Application>
  <PresentationFormat>Widescreen</PresentationFormat>
  <Paragraphs>31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Microsoft YaHei</vt:lpstr>
      <vt:lpstr>Microsoft YaHei</vt:lpstr>
      <vt:lpstr>宋体</vt:lpstr>
      <vt:lpstr>Arial</vt:lpstr>
      <vt:lpstr>Calibri</vt:lpstr>
      <vt:lpstr>Coiny</vt:lpstr>
      <vt:lpstr>等线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16</cp:revision>
  <dcterms:created xsi:type="dcterms:W3CDTF">2022-08-24T08:44:07Z</dcterms:created>
  <dcterms:modified xsi:type="dcterms:W3CDTF">2025-02-26T05:41:20Z</dcterms:modified>
</cp:coreProperties>
</file>