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7" r:id="rId2"/>
    <p:sldId id="470" r:id="rId3"/>
    <p:sldId id="490" r:id="rId4"/>
    <p:sldId id="473" r:id="rId5"/>
    <p:sldId id="469" r:id="rId6"/>
    <p:sldId id="477" r:id="rId7"/>
    <p:sldId id="476" r:id="rId8"/>
    <p:sldId id="475" r:id="rId9"/>
    <p:sldId id="487" r:id="rId10"/>
    <p:sldId id="494" r:id="rId11"/>
    <p:sldId id="495" r:id="rId12"/>
    <p:sldId id="496" r:id="rId13"/>
    <p:sldId id="4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8560-0793-45C5-BB32-A26E99117F6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D2A24-3F4D-4568-9ABA-49C7AA736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8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9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84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4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8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17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D73C-A850-41DD-8461-4079E2F1D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EC50A-350E-4790-8EBF-D8357BF87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1522-D15F-4500-8DE1-7CDD9260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B4DC-712D-4C49-8F89-CA0FE733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21167-A1C4-41D1-83F2-21A0F461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9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2D2A-3049-4C01-B38D-0EBC2819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E2802-0A88-430B-A097-0EB6A045F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0B076-B993-47B9-A634-DFBED7D1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11FD-9015-446B-8AFE-478FF3E6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AC796-62AB-4053-8BCD-3398EAE6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76D1C-EE96-42EA-B05E-82CD847B6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FA86D-E69C-43C1-9407-239855370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42864-9D34-4D02-A3FE-89649B99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8B0AF-8715-485E-9896-BAC2BAD8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96FB-E6FF-45CA-9DDC-CF3CAE35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29EA-8771-450F-BF53-BE636AA4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6339-217E-46FA-A6E5-B77FC472B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96123-FE97-4B03-AE18-CDB1DFEE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2C563-FE54-4D43-920F-EA2BDD59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002FC-9680-47A9-BB04-425EABE7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A64D-E7F2-42AE-AE65-9C72BF49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E3411-FBE2-46C5-BBD6-9FBD17E0C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13892-E017-4A5B-980E-41E240E5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8FD8D-796E-4572-8374-079CB334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E4D4-FABC-4B03-A218-3BDC9F5E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69C2-7372-455C-9ACC-92742561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BFBBB-AD02-46D7-A7B4-C8D12B5FD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89762-668A-4D9D-9D38-03DEE64DD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792CE-6099-4007-9950-7E92A81D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79794-6A5E-4D39-B307-A01293E7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662A9-5C22-440D-B04E-F6BB63A0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CF36-9A91-47C5-8FDA-4441D1AD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E688A-4CED-43B0-8238-B6BAD582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BCDF4-6212-4F43-AEED-2742E47BA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0F3D5-4409-450D-9689-F7D8E6A9A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F4737-A121-4D75-A92E-D1ACE3FDF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4F2836-6FF8-488C-8A96-A5633FF6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5DFBE2-D867-4C89-B34E-8EECF75C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A3BA0-FD43-4596-814E-CFFCDC1C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F824-C9D3-4F00-B7F0-10AD1CF1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B3137-FABE-4EC4-B982-713410FA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67A59-401D-43B3-9A92-56EF25C0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23E4-62F8-4746-99A1-06E1F688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9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765A9-695E-494C-879A-CCAEE489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75CA1-D6A6-4D38-9DE2-50958B1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E50A3-098C-4739-A19F-6FFD1DE3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6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60E2-951C-42D9-84A9-76D9D6C2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D098-9F6B-4A6B-8D2C-CC5B86058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8BA23-3065-4AC4-99F6-7AE1EA8AF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A8D8B-A227-407B-8E36-B35ECB39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E6854-0821-4D74-A4CA-D285F270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8FDCE-8BB8-4EBD-A01B-0A009B15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9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3B81-8895-4ECF-A7A4-E0BA2E9A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25D58-359F-44F6-991A-5C86DBBF1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80DCF-74F4-4686-AEBD-B0456C87A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3E129-6C89-47F2-A1E0-5B883AE0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D88D9-5407-43B1-9B28-6B8E1FEB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4DFA3-A43D-4AD5-B360-5C32DEF1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5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71531-FFA5-442E-96A3-56536EDC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CF48D-0882-4206-8B34-BD7A3D746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DF991-716C-4683-9B71-392978AD7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52F3-93B1-4F46-BADE-1B4BA13343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C7BF2-CC0F-48C7-8E5B-1F8CCC654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29FEC-33E6-41CD-B7C1-5D9F0F538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E72616A-1DE6-46C9-ADA5-81EA9F5AAEAC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CE9098-FFC0-43BC-8E6F-E563C2A6F29D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15" name="Picture 1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4011142D-8B1A-497E-8826-501490608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4F9B60-15B0-4E9A-803C-5914F76814BE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500" dirty="0" err="1">
                    <a:solidFill>
                      <a:prstClr val="black"/>
                    </a:solidFill>
                    <a:latin typeface="Calibri" panose="020F0502020204030204"/>
                  </a:rPr>
                  <a:t>Đủ</a:t>
                </a:r>
                <a:r>
                  <a:rPr lang="en-US" sz="35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3500" dirty="0" err="1">
                    <a:solidFill>
                      <a:prstClr val="black"/>
                    </a:solidFill>
                    <a:latin typeface="Calibri" panose="020F0502020204030204"/>
                  </a:rPr>
                  <a:t>câu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5AE34270-5B60-4B89-9942-A80435660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1FD019-B1E2-49CE-B078-B3E11CE4BD67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F2F1579-7E7B-4EE1-A593-44853C6BC709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20" name="Picture 19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CF7364A2-275E-437A-9050-F50F57A18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556131-D4F3-401B-8D1B-264F7FBB329F}"/>
                  </a:ext>
                </a:extLst>
              </p:cNvPr>
              <p:cNvSpPr txBox="1"/>
              <p:nvPr/>
            </p:nvSpPr>
            <p:spPr>
              <a:xfrm>
                <a:off x="6506716" y="636220"/>
                <a:ext cx="3942887" cy="1838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nhiều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câu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văn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hay)</a:t>
                </a:r>
              </a:p>
            </p:txBody>
          </p:sp>
        </p:grp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4056616D-50D0-4ED2-A71F-8A057636D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919648-8DC9-4F98-BD67-E085F6640D17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2B4E8A-79A5-48BF-941B-5DC838773AF7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25" name="Picture 2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FED2D3FC-BA4F-4854-A997-9DED1B023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436A50-513D-4C5E-B8E0-4D5B26693CA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168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36B70841-5949-4B05-98B1-59E34555E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70154F-4B3E-46C2-BFCC-606D86033F7F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37" name="Speech Bubble: Oval 36">
              <a:extLst>
                <a:ext uri="{FF2B5EF4-FFF2-40B4-BE49-F238E27FC236}">
                  <a16:creationId xmlns:a16="http://schemas.microsoft.com/office/drawing/2014/main" id="{DFA90D3F-D7B9-494F-B63D-9157776E9791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1A1045-4923-45FA-A94F-1FA39D85BB7F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1007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đổi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7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09986A6-4BFF-4D35-A6BA-0E136676BE1C}"/>
              </a:ext>
            </a:extLst>
          </p:cNvPr>
          <p:cNvGrpSpPr/>
          <p:nvPr/>
        </p:nvGrpSpPr>
        <p:grpSpPr>
          <a:xfrm>
            <a:off x="3998060" y="1486389"/>
            <a:ext cx="3928483" cy="5059007"/>
            <a:chOff x="1346124" y="3428420"/>
            <a:chExt cx="2939233" cy="359162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2A8E8F4-12C1-4018-9FC7-462771E7A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3B0278-CF37-41BD-B485-EECCA1050452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A81290A-D804-4005-899C-13D56180B30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624E3B6-A69E-4A0A-AFAA-C4692EE4A8B6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9752FB8-CF7B-4411-9A9F-AA5F5FCC5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37" y="1502543"/>
            <a:ext cx="3029975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, whiteboard&#10;&#10;Description automatically generated">
            <a:extLst>
              <a:ext uri="{FF2B5EF4-FFF2-40B4-BE49-F238E27FC236}">
                <a16:creationId xmlns:a16="http://schemas.microsoft.com/office/drawing/2014/main" id="{ED849488-1E40-2E46-6B31-FEABAE975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24" y="1480414"/>
            <a:ext cx="6927591" cy="389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4E3A71-42DC-42C8-97F9-960AD972CA3D}"/>
              </a:ext>
            </a:extLst>
          </p:cNvPr>
          <p:cNvSpPr txBox="1"/>
          <p:nvPr/>
        </p:nvSpPr>
        <p:spPr>
          <a:xfrm>
            <a:off x="3143250" y="2819400"/>
            <a:ext cx="5876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Nói về những điều thích hoặc không thích một nhân vật nào đó trong các câu chuyện các em đã đọc hoặc trong cuộc sống.</a:t>
            </a:r>
            <a:endParaRPr lang="en-US" sz="32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40">
            <a:extLst>
              <a:ext uri="{FF2B5EF4-FFF2-40B4-BE49-F238E27FC236}">
                <a16:creationId xmlns:a16="http://schemas.microsoft.com/office/drawing/2014/main" id="{6B56A000-02EF-401D-BFD9-C403C99061B3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C20BFB-9D68-4D60-913A-C542136036B6}"/>
              </a:ext>
            </a:extLst>
          </p:cNvPr>
          <p:cNvSpPr txBox="1"/>
          <p:nvPr/>
        </p:nvSpPr>
        <p:spPr>
          <a:xfrm>
            <a:off x="2194974" y="1771707"/>
            <a:ext cx="865400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Tìm đọc câu chuyện, bài thơ nói về việc làm tốt.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4E5E5C-45E2-4B84-BC5F-D0596EDA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1002860" y="1689056"/>
            <a:ext cx="919996" cy="919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D5DCA4-F318-459B-902D-73C4EB230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885" y="494080"/>
            <a:ext cx="3810330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7F149-B450-4D48-90E3-F93E5A12F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097" y="2552699"/>
            <a:ext cx="4953778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E8723D-4710-4E33-ABD9-BBA385B18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040" y="1489295"/>
            <a:ext cx="3389670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26381-AFA3-432B-A5F3-B8A8FF617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06" y="2392977"/>
            <a:ext cx="704758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09986A6-4BFF-4D35-A6BA-0E136676BE1C}"/>
              </a:ext>
            </a:extLst>
          </p:cNvPr>
          <p:cNvGrpSpPr/>
          <p:nvPr/>
        </p:nvGrpSpPr>
        <p:grpSpPr>
          <a:xfrm>
            <a:off x="3998060" y="1486389"/>
            <a:ext cx="3928483" cy="5059007"/>
            <a:chOff x="1346124" y="3428420"/>
            <a:chExt cx="2939233" cy="359162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2A8E8F4-12C1-4018-9FC7-462771E7A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3B0278-CF37-41BD-B485-EECCA1050452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A81290A-D804-4005-899C-13D56180B30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624E3B6-A69E-4A0A-AFAA-C4692EE4A8B6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ADB4F6-80B7-462D-BC4C-4E0BB746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13" y="1751360"/>
            <a:ext cx="4700423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, whiteboard&#10;&#10;Description automatically generated">
            <a:extLst>
              <a:ext uri="{FF2B5EF4-FFF2-40B4-BE49-F238E27FC236}">
                <a16:creationId xmlns:a16="http://schemas.microsoft.com/office/drawing/2014/main" id="{ED849488-1E40-2E46-6B31-FEABAE975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24" y="1480414"/>
            <a:ext cx="6927591" cy="389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7CAD6-C5F1-4AC3-9578-0D9E629D1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53" y="2678727"/>
            <a:ext cx="615749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2FF115F4-8FBA-6B5E-F5BD-04618BC69AB7}"/>
              </a:ext>
            </a:extLst>
          </p:cNvPr>
          <p:cNvGrpSpPr/>
          <p:nvPr/>
        </p:nvGrpSpPr>
        <p:grpSpPr>
          <a:xfrm>
            <a:off x="361950" y="125724"/>
            <a:ext cx="10496549" cy="1297667"/>
            <a:chOff x="2942745" y="762994"/>
            <a:chExt cx="6264686" cy="129766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CB1CAE2-662A-DC78-AF6E-550BC528550A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15A391-E10C-CF6C-1251-7DF20E7D4546}"/>
                </a:ext>
              </a:extLst>
            </p:cNvPr>
            <p:cNvSpPr txBox="1"/>
            <p:nvPr/>
          </p:nvSpPr>
          <p:spPr>
            <a:xfrm>
              <a:off x="3178641" y="762994"/>
              <a:ext cx="5932461" cy="1234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1. Đọc lời tranh luận của các bạn trong tranh và phát biểu ý kiến của em về thỏ con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2E96EA-64DD-48D8-8955-FC0A2CAF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633537"/>
            <a:ext cx="5861280" cy="382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FEC90B2-41FE-4102-9C4D-A65AE93D836F}"/>
              </a:ext>
            </a:extLst>
          </p:cNvPr>
          <p:cNvGrpSpPr/>
          <p:nvPr/>
        </p:nvGrpSpPr>
        <p:grpSpPr>
          <a:xfrm>
            <a:off x="6738565" y="1773503"/>
            <a:ext cx="5167685" cy="1245922"/>
            <a:chOff x="4579754" y="2503930"/>
            <a:chExt cx="3288799" cy="1850140"/>
          </a:xfrm>
        </p:grpSpPr>
        <p:pic>
          <p:nvPicPr>
            <p:cNvPr id="69" name="Picture 68" descr="Text, whiteboard&#10;&#10;Description automatically generated">
              <a:extLst>
                <a:ext uri="{FF2B5EF4-FFF2-40B4-BE49-F238E27FC236}">
                  <a16:creationId xmlns:a16="http://schemas.microsoft.com/office/drawing/2014/main" id="{12E102AF-C16D-4357-B930-ECE763BC6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B37A0F7-C072-48B8-8263-2EAD03D75FA4}"/>
                </a:ext>
              </a:extLst>
            </p:cNvPr>
            <p:cNvSpPr txBox="1"/>
            <p:nvPr/>
          </p:nvSpPr>
          <p:spPr>
            <a:xfrm>
              <a:off x="4746693" y="2725411"/>
              <a:ext cx="2807904" cy="1416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effectLst/>
                  <a:ea typeface="Times New Roman" panose="02020603050405020304" pitchFamily="18" charset="0"/>
                </a:rPr>
                <a:t>Bạn nào khen thỏ về hình thức bên ngoài?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D0A64EA-68C2-4A31-95EE-C9B00ED8C682}"/>
              </a:ext>
            </a:extLst>
          </p:cNvPr>
          <p:cNvGrpSpPr/>
          <p:nvPr/>
        </p:nvGrpSpPr>
        <p:grpSpPr>
          <a:xfrm>
            <a:off x="6776665" y="3211778"/>
            <a:ext cx="5167685" cy="1245922"/>
            <a:chOff x="4579754" y="2503930"/>
            <a:chExt cx="3288799" cy="1850140"/>
          </a:xfrm>
        </p:grpSpPr>
        <p:pic>
          <p:nvPicPr>
            <p:cNvPr id="85" name="Picture 84" descr="Text, whiteboard&#10;&#10;Description automatically generated">
              <a:extLst>
                <a:ext uri="{FF2B5EF4-FFF2-40B4-BE49-F238E27FC236}">
                  <a16:creationId xmlns:a16="http://schemas.microsoft.com/office/drawing/2014/main" id="{8E55D481-C60E-438F-B4B9-C10ACC7C6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7916F84-8703-43BD-BF82-7310453B4895}"/>
                </a:ext>
              </a:extLst>
            </p:cNvPr>
            <p:cNvSpPr txBox="1"/>
            <p:nvPr/>
          </p:nvSpPr>
          <p:spPr>
            <a:xfrm>
              <a:off x="4758817" y="2796132"/>
              <a:ext cx="2807904" cy="1416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effectLst/>
                  <a:ea typeface="Times New Roman" panose="02020603050405020304" pitchFamily="18" charset="0"/>
                </a:rPr>
                <a:t>Bạn nào khen thỏ về cách nói năng?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D9F5C87-E0F1-4DC0-9C89-40E6B0D46FB5}"/>
              </a:ext>
            </a:extLst>
          </p:cNvPr>
          <p:cNvGrpSpPr/>
          <p:nvPr/>
        </p:nvGrpSpPr>
        <p:grpSpPr>
          <a:xfrm>
            <a:off x="6767140" y="4726253"/>
            <a:ext cx="5167685" cy="1245922"/>
            <a:chOff x="4579754" y="2503930"/>
            <a:chExt cx="3288799" cy="1850140"/>
          </a:xfrm>
        </p:grpSpPr>
        <p:pic>
          <p:nvPicPr>
            <p:cNvPr id="88" name="Picture 87" descr="Text, whiteboard&#10;&#10;Description automatically generated">
              <a:extLst>
                <a:ext uri="{FF2B5EF4-FFF2-40B4-BE49-F238E27FC236}">
                  <a16:creationId xmlns:a16="http://schemas.microsoft.com/office/drawing/2014/main" id="{19F52C55-70BD-4D16-9FB5-13C654C8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52A1D3C-F0C1-431D-9437-66CEC0732E52}"/>
                </a:ext>
              </a:extLst>
            </p:cNvPr>
            <p:cNvSpPr txBox="1"/>
            <p:nvPr/>
          </p:nvSpPr>
          <p:spPr>
            <a:xfrm>
              <a:off x="4892177" y="2697123"/>
              <a:ext cx="2607863" cy="1621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ea typeface="Times New Roman" panose="02020603050405020304" pitchFamily="18" charset="0"/>
                </a:rPr>
                <a:t>Bạn nào khen thỏ về việc làm tốt của thỏ?</a:t>
              </a:r>
              <a:endParaRPr lang="en-US" sz="2800" b="1" dirty="0"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0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1A48B9F-200D-114A-E1AC-F64D80D98E47}"/>
              </a:ext>
            </a:extLst>
          </p:cNvPr>
          <p:cNvGrpSpPr/>
          <p:nvPr/>
        </p:nvGrpSpPr>
        <p:grpSpPr>
          <a:xfrm>
            <a:off x="339603" y="783825"/>
            <a:ext cx="5539612" cy="4338551"/>
            <a:chOff x="4579754" y="1778326"/>
            <a:chExt cx="3288799" cy="2575744"/>
          </a:xfrm>
        </p:grpSpPr>
        <p:pic>
          <p:nvPicPr>
            <p:cNvPr id="48" name="Picture 47" descr="Text, whiteboard&#10;&#10;Description automatically generated">
              <a:extLst>
                <a:ext uri="{FF2B5EF4-FFF2-40B4-BE49-F238E27FC236}">
                  <a16:creationId xmlns:a16="http://schemas.microsoft.com/office/drawing/2014/main" id="{64F032DF-FC28-476A-5DF6-40F7608D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FCB972-838F-2001-1A77-22EA470EF21E}"/>
                </a:ext>
              </a:extLst>
            </p:cNvPr>
            <p:cNvSpPr txBox="1"/>
            <p:nvPr/>
          </p:nvSpPr>
          <p:spPr>
            <a:xfrm>
              <a:off x="4782363" y="3424244"/>
              <a:ext cx="2839453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Picture 5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2653AAE-3637-BA42-CCC0-27B8E1D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CA0BE2-F10E-7DBD-417D-8A5059E346AA}"/>
              </a:ext>
            </a:extLst>
          </p:cNvPr>
          <p:cNvGrpSpPr/>
          <p:nvPr/>
        </p:nvGrpSpPr>
        <p:grpSpPr>
          <a:xfrm>
            <a:off x="6266637" y="783825"/>
            <a:ext cx="5539612" cy="4338551"/>
            <a:chOff x="4579754" y="1778326"/>
            <a:chExt cx="3288799" cy="2575744"/>
          </a:xfrm>
        </p:grpSpPr>
        <p:pic>
          <p:nvPicPr>
            <p:cNvPr id="54" name="Picture 53" descr="Text, whiteboard&#10;&#10;Description automatically generated">
              <a:extLst>
                <a:ext uri="{FF2B5EF4-FFF2-40B4-BE49-F238E27FC236}">
                  <a16:creationId xmlns:a16="http://schemas.microsoft.com/office/drawing/2014/main" id="{B914479A-88B4-82DF-E969-F2F19991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A7BC12-C5DB-42E4-4F44-32839CBEC598}"/>
                </a:ext>
              </a:extLst>
            </p:cNvPr>
            <p:cNvSpPr txBox="1"/>
            <p:nvPr/>
          </p:nvSpPr>
          <p:spPr>
            <a:xfrm>
              <a:off x="4764007" y="3396229"/>
              <a:ext cx="2920288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Picture 56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116AC2A-3F20-D1AE-7892-5764C812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pic>
        <p:nvPicPr>
          <p:cNvPr id="59" name="Picture 5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71B3DEF-894D-A707-E445-FE34D7940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92" y="542553"/>
            <a:ext cx="2113084" cy="2101368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4A7CC9C3-4ECC-9180-51EC-7FDA11B81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42" y="459223"/>
            <a:ext cx="1491017" cy="21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7" y="720138"/>
            <a:ext cx="10203543" cy="609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A7B08-E04F-41D0-A85D-44B9715B2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594" y="2431274"/>
            <a:ext cx="830347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1D80849-94D2-4196-A22A-2548E1911AAF}"/>
              </a:ext>
            </a:extLst>
          </p:cNvPr>
          <p:cNvGrpSpPr/>
          <p:nvPr/>
        </p:nvGrpSpPr>
        <p:grpSpPr>
          <a:xfrm>
            <a:off x="733426" y="163824"/>
            <a:ext cx="10496549" cy="1250042"/>
            <a:chOff x="3164454" y="801094"/>
            <a:chExt cx="6264686" cy="125004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2AC32F1-9336-46D8-ADAF-CBD81B47E94B}"/>
                </a:ext>
              </a:extLst>
            </p:cNvPr>
            <p:cNvSpPr/>
            <p:nvPr/>
          </p:nvSpPr>
          <p:spPr>
            <a:xfrm>
              <a:off x="3164454" y="802432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1B49C5-3600-4934-A25E-DB084EC59F5A}"/>
                </a:ext>
              </a:extLst>
            </p:cNvPr>
            <p:cNvSpPr txBox="1"/>
            <p:nvPr/>
          </p:nvSpPr>
          <p:spPr>
            <a:xfrm>
              <a:off x="3400349" y="801094"/>
              <a:ext cx="5932461" cy="1234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Viết đoạn văn nêu lí do em thích (hoặc không thích) một nhân vật trong câu chuyện Quả hồng của thỏ con.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D9581A-A83F-4434-8FF9-46ABC9AF28D9}"/>
              </a:ext>
            </a:extLst>
          </p:cNvPr>
          <p:cNvGrpSpPr/>
          <p:nvPr/>
        </p:nvGrpSpPr>
        <p:grpSpPr>
          <a:xfrm>
            <a:off x="4882660" y="1947866"/>
            <a:ext cx="6804515" cy="1933810"/>
            <a:chOff x="2942745" y="811957"/>
            <a:chExt cx="6264686" cy="124870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6A2D5D7-F2DA-4CF9-AE96-DF56D77C0EF2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9314EF-39D3-4F90-AB6F-36BE73C74D81}"/>
                </a:ext>
              </a:extLst>
            </p:cNvPr>
            <p:cNvSpPr txBox="1"/>
            <p:nvPr/>
          </p:nvSpPr>
          <p:spPr>
            <a:xfrm>
              <a:off x="3107164" y="938134"/>
              <a:ext cx="5932461" cy="1038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N</a:t>
              </a: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hớ lại câu chuyện </a:t>
              </a:r>
              <a:r>
                <a:rPr lang="nl-NL" sz="2800" b="1" i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Quả hồng của thỏ con, </a:t>
              </a: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tìm nhân vật mình thích (hoặc không thích) và nêu lý do</a:t>
              </a:r>
              <a:endPara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8810FD-FAA8-4D7B-BF66-1AE9CACE4898}"/>
              </a:ext>
            </a:extLst>
          </p:cNvPr>
          <p:cNvGrpSpPr/>
          <p:nvPr/>
        </p:nvGrpSpPr>
        <p:grpSpPr>
          <a:xfrm>
            <a:off x="436354" y="1737985"/>
            <a:ext cx="4004378" cy="2941398"/>
            <a:chOff x="160130" y="1486249"/>
            <a:chExt cx="4705350" cy="4139841"/>
          </a:xfrm>
        </p:grpSpPr>
        <p:sp>
          <p:nvSpPr>
            <p:cNvPr id="45" name="文本框 12">
              <a:extLst>
                <a:ext uri="{FF2B5EF4-FFF2-40B4-BE49-F238E27FC236}">
                  <a16:creationId xmlns:a16="http://schemas.microsoft.com/office/drawing/2014/main" id="{27E6AA17-7957-40CF-BB91-F5932F60C883}"/>
                </a:ext>
              </a:extLst>
            </p:cNvPr>
            <p:cNvSpPr txBox="1"/>
            <p:nvPr/>
          </p:nvSpPr>
          <p:spPr>
            <a:xfrm>
              <a:off x="744183" y="4079246"/>
              <a:ext cx="3456212" cy="1546844"/>
            </a:xfrm>
            <a:custGeom>
              <a:avLst/>
              <a:gdLst>
                <a:gd name="connsiteX0" fmla="*/ 0 w 3456212"/>
                <a:gd name="connsiteY0" fmla="*/ 0 h 1546844"/>
                <a:gd name="connsiteX1" fmla="*/ 3456212 w 3456212"/>
                <a:gd name="connsiteY1" fmla="*/ 0 h 1546844"/>
                <a:gd name="connsiteX2" fmla="*/ 3456212 w 3456212"/>
                <a:gd name="connsiteY2" fmla="*/ 1546844 h 1546844"/>
                <a:gd name="connsiteX3" fmla="*/ 0 w 3456212"/>
                <a:gd name="connsiteY3" fmla="*/ 1546844 h 1546844"/>
                <a:gd name="connsiteX4" fmla="*/ 0 w 3456212"/>
                <a:gd name="connsiteY4" fmla="*/ 0 h 154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6212" h="1546844" fill="none" extrusionOk="0">
                  <a:moveTo>
                    <a:pt x="0" y="0"/>
                  </a:moveTo>
                  <a:cubicBezTo>
                    <a:pt x="940767" y="41416"/>
                    <a:pt x="2110199" y="-96946"/>
                    <a:pt x="3456212" y="0"/>
                  </a:cubicBezTo>
                  <a:cubicBezTo>
                    <a:pt x="3475172" y="465101"/>
                    <a:pt x="3404532" y="1308379"/>
                    <a:pt x="3456212" y="1546844"/>
                  </a:cubicBezTo>
                  <a:cubicBezTo>
                    <a:pt x="1784015" y="1506571"/>
                    <a:pt x="763181" y="1480258"/>
                    <a:pt x="0" y="1546844"/>
                  </a:cubicBezTo>
                  <a:cubicBezTo>
                    <a:pt x="-49590" y="965946"/>
                    <a:pt x="-131454" y="375383"/>
                    <a:pt x="0" y="0"/>
                  </a:cubicBezTo>
                  <a:close/>
                </a:path>
                <a:path w="3456212" h="1546844" stroke="0" extrusionOk="0">
                  <a:moveTo>
                    <a:pt x="0" y="0"/>
                  </a:moveTo>
                  <a:cubicBezTo>
                    <a:pt x="686795" y="-8517"/>
                    <a:pt x="2761957" y="37691"/>
                    <a:pt x="3456212" y="0"/>
                  </a:cubicBezTo>
                  <a:cubicBezTo>
                    <a:pt x="3470550" y="338058"/>
                    <a:pt x="3591329" y="1331518"/>
                    <a:pt x="3456212" y="1546844"/>
                  </a:cubicBezTo>
                  <a:cubicBezTo>
                    <a:pt x="2132472" y="1608903"/>
                    <a:pt x="360711" y="1543868"/>
                    <a:pt x="0" y="1546844"/>
                  </a:cubicBezTo>
                  <a:cubicBezTo>
                    <a:pt x="79416" y="1062049"/>
                    <a:pt x="127330" y="764030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86559991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80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Arial" panose="020B0604020202020204" pitchFamily="34" charset="0"/>
                  <a:ea typeface="字魂105号-简雅黑" panose="00000500000000000000" pitchFamily="2" charset="-122"/>
                  <a:cs typeface="Arial" panose="020B0604020202020204" pitchFamily="34" charset="0"/>
                </a:rPr>
                <a:t>THẢO LUẬN NHÓM 4</a:t>
              </a:r>
              <a:endParaRPr lang="zh-CN" altLang="en-US" sz="280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6" name="Picture 4">
              <a:extLst>
                <a:ext uri="{FF2B5EF4-FFF2-40B4-BE49-F238E27FC236}">
                  <a16:creationId xmlns:a16="http://schemas.microsoft.com/office/drawing/2014/main" id="{10FC4809-63AE-4980-98F3-24C2FBC1D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38" b="89752" l="7638" r="93250">
                          <a14:foregroundMark x1="7638" y1="44410" x2="11368" y2="32298"/>
                          <a14:foregroundMark x1="47957" y1="50932" x2="47957" y2="50932"/>
                          <a14:foregroundMark x1="46359" y1="44410" x2="46359" y2="44410"/>
                          <a14:foregroundMark x1="90586" y1="32298" x2="90586" y2="32298"/>
                          <a14:foregroundMark x1="86856" y1="70497" x2="86856" y2="70497"/>
                          <a14:foregroundMark x1="84902" y1="82298" x2="84902" y2="82298"/>
                          <a14:foregroundMark x1="84902" y1="72981" x2="84902" y2="72981"/>
                          <a14:foregroundMark x1="87034" y1="73292" x2="87034" y2="73292"/>
                          <a14:foregroundMark x1="92185" y1="62733" x2="92185" y2="62733"/>
                          <a14:foregroundMark x1="93250" y1="41615" x2="93250" y2="41615"/>
                          <a14:foregroundMark x1="86856" y1="48137" x2="86856" y2="48137"/>
                          <a14:foregroundMark x1="85790" y1="48758" x2="85790" y2="48758"/>
                          <a14:foregroundMark x1="39964" y1="45342" x2="39964" y2="45342"/>
                          <a14:foregroundMark x1="42274" y1="45031" x2="42274" y2="45031"/>
                          <a14:foregroundMark x1="79396" y1="78882" x2="79396" y2="78882"/>
                          <a14:foregroundMark x1="71403" y1="78882" x2="71403" y2="78882"/>
                          <a14:foregroundMark x1="84902" y1="73913" x2="84902" y2="73913"/>
                          <a14:foregroundMark x1="84902" y1="77019" x2="84902" y2="77019"/>
                          <a14:backgroundMark x1="44938" y1="49689" x2="44938" y2="49689"/>
                          <a14:backgroundMark x1="39076" y1="42236" x2="39076" y2="42236"/>
                          <a14:backgroundMark x1="73002" y1="59006" x2="73002" y2="59006"/>
                          <a14:backgroundMark x1="81705" y1="71429" x2="81705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30" y="1486249"/>
              <a:ext cx="4705350" cy="269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3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1A48B9F-200D-114A-E1AC-F64D80D98E47}"/>
              </a:ext>
            </a:extLst>
          </p:cNvPr>
          <p:cNvGrpSpPr/>
          <p:nvPr/>
        </p:nvGrpSpPr>
        <p:grpSpPr>
          <a:xfrm>
            <a:off x="339603" y="783825"/>
            <a:ext cx="5539612" cy="4338551"/>
            <a:chOff x="4579754" y="1778326"/>
            <a:chExt cx="3288799" cy="2575744"/>
          </a:xfrm>
        </p:grpSpPr>
        <p:pic>
          <p:nvPicPr>
            <p:cNvPr id="48" name="Picture 47" descr="Text, whiteboard&#10;&#10;Description automatically generated">
              <a:extLst>
                <a:ext uri="{FF2B5EF4-FFF2-40B4-BE49-F238E27FC236}">
                  <a16:creationId xmlns:a16="http://schemas.microsoft.com/office/drawing/2014/main" id="{64F032DF-FC28-476A-5DF6-40F7608D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FCB972-838F-2001-1A77-22EA470EF21E}"/>
                </a:ext>
              </a:extLst>
            </p:cNvPr>
            <p:cNvSpPr txBox="1"/>
            <p:nvPr/>
          </p:nvSpPr>
          <p:spPr>
            <a:xfrm>
              <a:off x="4782363" y="3424244"/>
              <a:ext cx="2839453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Picture 5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2653AAE-3637-BA42-CCC0-27B8E1D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CA0BE2-F10E-7DBD-417D-8A5059E346AA}"/>
              </a:ext>
            </a:extLst>
          </p:cNvPr>
          <p:cNvGrpSpPr/>
          <p:nvPr/>
        </p:nvGrpSpPr>
        <p:grpSpPr>
          <a:xfrm>
            <a:off x="6266637" y="783825"/>
            <a:ext cx="5539612" cy="4338551"/>
            <a:chOff x="4579754" y="1778326"/>
            <a:chExt cx="3288799" cy="2575744"/>
          </a:xfrm>
        </p:grpSpPr>
        <p:pic>
          <p:nvPicPr>
            <p:cNvPr id="54" name="Picture 53" descr="Text, whiteboard&#10;&#10;Description automatically generated">
              <a:extLst>
                <a:ext uri="{FF2B5EF4-FFF2-40B4-BE49-F238E27FC236}">
                  <a16:creationId xmlns:a16="http://schemas.microsoft.com/office/drawing/2014/main" id="{B914479A-88B4-82DF-E969-F2F19991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A7BC12-C5DB-42E4-4F44-32839CBEC598}"/>
                </a:ext>
              </a:extLst>
            </p:cNvPr>
            <p:cNvSpPr txBox="1"/>
            <p:nvPr/>
          </p:nvSpPr>
          <p:spPr>
            <a:xfrm>
              <a:off x="4764007" y="3396229"/>
              <a:ext cx="2920288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Picture 56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116AC2A-3F20-D1AE-7892-5764C812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pic>
        <p:nvPicPr>
          <p:cNvPr id="59" name="Picture 5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71B3DEF-894D-A707-E445-FE34D7940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92" y="542553"/>
            <a:ext cx="2113084" cy="2101368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4A7CC9C3-4ECC-9180-51EC-7FDA11B81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42" y="459223"/>
            <a:ext cx="1491017" cy="21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215</Words>
  <Application>Microsoft Office PowerPoint</Application>
  <PresentationFormat>Widescreen</PresentationFormat>
  <Paragraphs>31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Duepuntozero</vt:lpstr>
      <vt:lpstr>字魂105号-简雅黑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26</cp:revision>
  <dcterms:created xsi:type="dcterms:W3CDTF">2022-11-13T06:43:26Z</dcterms:created>
  <dcterms:modified xsi:type="dcterms:W3CDTF">2025-02-26T06:53:43Z</dcterms:modified>
</cp:coreProperties>
</file>