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12" r:id="rId3"/>
  </p:sldMasterIdLst>
  <p:notesMasterIdLst>
    <p:notesMasterId r:id="rId19"/>
  </p:notesMasterIdLst>
  <p:sldIdLst>
    <p:sldId id="314" r:id="rId4"/>
    <p:sldId id="343" r:id="rId5"/>
    <p:sldId id="284" r:id="rId6"/>
    <p:sldId id="271" r:id="rId7"/>
    <p:sldId id="2643" r:id="rId8"/>
    <p:sldId id="280" r:id="rId9"/>
    <p:sldId id="344" r:id="rId10"/>
    <p:sldId id="2639" r:id="rId11"/>
    <p:sldId id="261" r:id="rId12"/>
    <p:sldId id="339" r:id="rId13"/>
    <p:sldId id="2644" r:id="rId14"/>
    <p:sldId id="338" r:id="rId15"/>
    <p:sldId id="2648" r:id="rId16"/>
    <p:sldId id="2640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ACDFF-920B-4551-819E-0D7A5A1BA94F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F0430-7DE7-4065-8E50-7B2AA67F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0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07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5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9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365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90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81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3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9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40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6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23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72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5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68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20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78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3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81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5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5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6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85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6824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9E305-A89F-4BDB-B5F4-FC2735C3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4F800-9E4D-4F42-96E6-901523EBD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379E5-CA84-45CA-A098-346EBB19B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7BD-A464-4120-9689-13CE43FD49D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776E8-C5CE-4A68-A1BD-8FE773C4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1504-E766-4707-9CB4-0FC6D84C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0C2E-DD33-4D99-B368-AF9FC6E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189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239D-C376-4900-A724-F3C2EC0E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E160A-F960-4BB6-8706-A7197E53E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E53E9-E825-4874-B814-78E1EEED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7BD-A464-4120-9689-13CE43FD49D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CD1BA-688B-4BB2-88D2-BCBD7AF42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EDAE5-E14B-4FA3-A603-7231EFF18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0C2E-DD33-4D99-B368-AF9FC6E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39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1436-25A5-49D4-8AD5-4EDD6068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0555D-E289-4B52-9773-D8831A38D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F604A-0139-4973-B721-6FEE58F03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D21C4-C119-4EDB-BC81-259BCBF9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7BD-A464-4120-9689-13CE43FD49D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B1558-CE84-48C5-981D-FEC015A6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53D05-5C4E-48C5-8A8B-EEEBE352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0C2E-DD33-4D99-B368-AF9FC6E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097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50F1-9D2A-4B2F-BD67-2BC166F6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78421-CFA4-43DE-80E1-BA2EA8ABE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F51DC-CD42-44E0-8CA3-4A3687BCD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B2189-F6D1-4961-8592-CEABA9026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6D1506-39A6-4806-ACA8-69A9D435F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82B1B-5A1E-4063-BDDB-D2C47338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7BD-A464-4120-9689-13CE43FD49D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48F46-9292-420C-81FD-4C810981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8432E2-E658-4049-8A46-5A79CD74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0C2E-DD33-4D99-B368-AF9FC6E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5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6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AF44-27B8-423F-B683-2718363B3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5209C-3954-4A4C-B7F3-0340EEC0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7BD-A464-4120-9689-13CE43FD49D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2E912-8CB6-4CAD-83A1-38EEAEEA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F091E-11D5-4816-B97B-76BCCD81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0C2E-DD33-4D99-B368-AF9FC6E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36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8F308-645F-46FD-BD1F-1EDEA522A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7BD-A464-4120-9689-13CE43FD49D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C1D21-9492-4A65-A74C-2D3115C6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6DFC7-FA8F-42DC-B3E5-890F1CB5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0C2E-DD33-4D99-B368-AF9FC6E1334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EA3233D-979C-4446-B50D-84922F40EAA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98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375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9208-6613-4ABE-AD6A-0D24F1BE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7BC95-0FE4-4F28-AA60-0B1C4D34A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B22B0-F073-4CA7-89F1-D9AF4B788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82E63-2C75-4F27-A0A5-39508F062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7BD-A464-4120-9689-13CE43FD49D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5AFC6-E3AD-4666-9448-7568352E7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2D431-4462-4F03-9B46-E81F66DD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0C2E-DD33-4D99-B368-AF9FC6E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918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7E1D-ABB7-49F8-BC42-F6948D565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7B32A-DDB6-4E18-B3F2-C67AB5AB1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7B33E-A260-417F-94DE-C4C373867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512B5-7D70-4A7C-B3DB-2D2CC487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7BD-A464-4120-9689-13CE43FD49D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3500-981A-4435-99A3-B3CE1FE60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35370-AB7E-4CAB-9563-92AA203B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0C2E-DD33-4D99-B368-AF9FC6E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9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4249-F38A-4685-AE45-FB11BAB0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EFD06-2FA8-45C0-AD10-788576850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0E0E3-9021-4DB2-A4DA-858E3CF5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7BD-A464-4120-9689-13CE43FD49D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B1A05-2393-4A23-AE2A-76E7C8F0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CE6D3-D0A6-4A25-B5DC-538687A0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0C2E-DD33-4D99-B368-AF9FC6E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25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2F2798-DC22-486E-9E85-CB12E3A88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7B4A2-C503-480D-8F13-E72F70B28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96FD4-FE27-4CA8-B071-7291A530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7BD-A464-4120-9689-13CE43FD49D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816AB-1501-48C9-8739-975F3782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2E2ED-8A01-4EF4-A033-93174548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0C2E-DD33-4D99-B368-AF9FC6E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60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151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85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84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2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60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16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46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5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96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21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61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8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584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519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52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53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314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452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05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03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543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10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724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43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3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4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3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8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0AC17-49BD-4771-9471-D7F1DC54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ED0B9-8080-4CF1-89AA-ACCE9803C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80066-6EF8-4EE8-AED5-F652A8CBF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F27BD-A464-4120-9689-13CE43FD49D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DA3EB-E168-40D7-9C41-613DBA494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29609-CA15-4FB9-81C0-CC205D630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60C2E-DD33-4D99-B368-AF9FC6E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9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6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D909BFC-C951-11F3-5C87-5B1FFCD82C15}"/>
              </a:ext>
            </a:extLst>
          </p:cNvPr>
          <p:cNvSpPr txBox="1"/>
          <p:nvPr/>
        </p:nvSpPr>
        <p:spPr>
          <a:xfrm>
            <a:off x="942976" y="561975"/>
            <a:ext cx="10687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Lấy ra từ bộ đồ dùng học Toán một khối hộp chữ nhật và một khối lập phương rồi chỉ ra các đỉnh, cạnh, mặt của mỗi khối hình đó.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8EB777-E76E-B941-2DCD-5E0082633939}"/>
              </a:ext>
            </a:extLst>
          </p:cNvPr>
          <p:cNvSpPr/>
          <p:nvPr/>
        </p:nvSpPr>
        <p:spPr>
          <a:xfrm>
            <a:off x="308610" y="492064"/>
            <a:ext cx="726649" cy="707886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perspective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1" name="Picture 2" descr="Lý thuyết hình hộp chữ nhật. hình lập phương toán 5">
            <a:extLst>
              <a:ext uri="{FF2B5EF4-FFF2-40B4-BE49-F238E27FC236}">
                <a16:creationId xmlns:a16="http://schemas.microsoft.com/office/drawing/2014/main" id="{ED30EF1E-0C18-24DA-F5BD-A5BA74B67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61" y="2574671"/>
            <a:ext cx="3406283" cy="25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E2A598-2EFE-8434-F756-78CABDFBA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07" y="2333093"/>
            <a:ext cx="2985091" cy="268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F8EB777-E76E-B941-2DCD-5E0082633939}"/>
              </a:ext>
            </a:extLst>
          </p:cNvPr>
          <p:cNvSpPr/>
          <p:nvPr/>
        </p:nvSpPr>
        <p:spPr>
          <a:xfrm>
            <a:off x="308610" y="492064"/>
            <a:ext cx="726649" cy="707886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perspective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E237A-175C-4C5B-E712-9CB2AE131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1915535"/>
            <a:ext cx="10153650" cy="219027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38C0F32-8024-48E8-8A3B-302C22667F4A}"/>
              </a:ext>
            </a:extLst>
          </p:cNvPr>
          <p:cNvGrpSpPr/>
          <p:nvPr/>
        </p:nvGrpSpPr>
        <p:grpSpPr>
          <a:xfrm>
            <a:off x="942976" y="514350"/>
            <a:ext cx="10687050" cy="681037"/>
            <a:chOff x="942976" y="514350"/>
            <a:chExt cx="10687050" cy="6810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909BFC-C951-11F3-5C87-5B1FFCD82C15}"/>
                </a:ext>
              </a:extLst>
            </p:cNvPr>
            <p:cNvSpPr txBox="1"/>
            <p:nvPr/>
          </p:nvSpPr>
          <p:spPr>
            <a:xfrm>
              <a:off x="942976" y="561975"/>
              <a:ext cx="106870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Chọn số thích hợp cho mỗi ô 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      </a:t>
              </a:r>
              <a:r>
                <a:rPr kumimoji="0" lang="vi-VN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 bảng dưới đây: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744D81-2459-2578-1C3C-2E81C61C8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200" y="514350"/>
              <a:ext cx="681037" cy="681037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94753E-E099-457A-1855-C4C2D86E8481}"/>
              </a:ext>
            </a:extLst>
          </p:cNvPr>
          <p:cNvSpPr/>
          <p:nvPr/>
        </p:nvSpPr>
        <p:spPr>
          <a:xfrm>
            <a:off x="5343525" y="2838450"/>
            <a:ext cx="81915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D46684-EC87-51E1-38BB-35E7C83C0678}"/>
              </a:ext>
            </a:extLst>
          </p:cNvPr>
          <p:cNvSpPr/>
          <p:nvPr/>
        </p:nvSpPr>
        <p:spPr>
          <a:xfrm>
            <a:off x="7458075" y="2800350"/>
            <a:ext cx="81915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68F012D-6C01-565C-0719-C35F6AB93897}"/>
              </a:ext>
            </a:extLst>
          </p:cNvPr>
          <p:cNvSpPr/>
          <p:nvPr/>
        </p:nvSpPr>
        <p:spPr>
          <a:xfrm>
            <a:off x="9677400" y="2819400"/>
            <a:ext cx="81915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4AEFC4E-DD0A-CC75-7CD1-418C72C2DD63}"/>
              </a:ext>
            </a:extLst>
          </p:cNvPr>
          <p:cNvSpPr/>
          <p:nvPr/>
        </p:nvSpPr>
        <p:spPr>
          <a:xfrm>
            <a:off x="5314950" y="3514725"/>
            <a:ext cx="81915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C71BBB-D24D-9808-F814-CC3DF5BE64AC}"/>
              </a:ext>
            </a:extLst>
          </p:cNvPr>
          <p:cNvSpPr/>
          <p:nvPr/>
        </p:nvSpPr>
        <p:spPr>
          <a:xfrm>
            <a:off x="7505700" y="3495675"/>
            <a:ext cx="81915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14551C-7E74-4CAD-5FD2-BB767CACFA42}"/>
              </a:ext>
            </a:extLst>
          </p:cNvPr>
          <p:cNvSpPr/>
          <p:nvPr/>
        </p:nvSpPr>
        <p:spPr>
          <a:xfrm>
            <a:off x="9725025" y="3495675"/>
            <a:ext cx="81915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9188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59B7EF5-C2BA-4457-9E78-7130408169BA}"/>
              </a:ext>
            </a:extLst>
          </p:cNvPr>
          <p:cNvSpPr/>
          <p:nvPr/>
        </p:nvSpPr>
        <p:spPr>
          <a:xfrm>
            <a:off x="975360" y="653989"/>
            <a:ext cx="726649" cy="707886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perspective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EBE4910-93C5-4E66-A41A-2ED82790D52B}"/>
              </a:ext>
            </a:extLst>
          </p:cNvPr>
          <p:cNvSpPr/>
          <p:nvPr/>
        </p:nvSpPr>
        <p:spPr>
          <a:xfrm>
            <a:off x="1693410" y="629542"/>
            <a:ext cx="6564766" cy="761108"/>
          </a:xfrm>
          <a:prstGeom prst="round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26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600" b="1" kern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6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6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7B3C12-D95E-1AD1-A9C8-7028CBEB4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1775727"/>
            <a:ext cx="9639300" cy="2891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563DBD-6D5D-4E9C-894F-0F6895505EC0}"/>
              </a:ext>
            </a:extLst>
          </p:cNvPr>
          <p:cNvSpPr txBox="1"/>
          <p:nvPr/>
        </p:nvSpPr>
        <p:spPr>
          <a:xfrm>
            <a:off x="914400" y="4991100"/>
            <a:ext cx="10534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a) Hình trên có bao nhiêu khối hộp chữ nhật, bao nhiêu khối lập phương?</a:t>
            </a:r>
          </a:p>
        </p:txBody>
      </p:sp>
    </p:spTree>
    <p:extLst>
      <p:ext uri="{BB962C8B-B14F-4D97-AF65-F5344CB8AC3E}">
        <p14:creationId xmlns:p14="http://schemas.microsoft.com/office/powerpoint/2010/main" val="7550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59B7EF5-C2BA-4457-9E78-7130408169BA}"/>
              </a:ext>
            </a:extLst>
          </p:cNvPr>
          <p:cNvSpPr/>
          <p:nvPr/>
        </p:nvSpPr>
        <p:spPr>
          <a:xfrm>
            <a:off x="975360" y="653989"/>
            <a:ext cx="726649" cy="707886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perspective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EBE4910-93C5-4E66-A41A-2ED82790D52B}"/>
              </a:ext>
            </a:extLst>
          </p:cNvPr>
          <p:cNvSpPr/>
          <p:nvPr/>
        </p:nvSpPr>
        <p:spPr>
          <a:xfrm>
            <a:off x="1693410" y="629542"/>
            <a:ext cx="4173990" cy="761108"/>
          </a:xfrm>
          <a:prstGeom prst="round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2600" b="1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2600" b="1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600" b="1" i="0" u="none" strike="noStrike" kern="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Đoán</a:t>
            </a:r>
            <a:r>
              <a:rPr kumimoji="0" lang="en-US" sz="2600" b="1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CBB16-0A18-D3F2-D5BE-56F01F49D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776" y="1608026"/>
            <a:ext cx="9486198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710300" y="2857351"/>
            <a:ext cx="50577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Vận</a:t>
            </a:r>
            <a:r>
              <a:rPr kumimoji="0" lang="en-US" sz="8000" b="0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dụng</a:t>
            </a:r>
            <a:endParaRPr kumimoji="0" lang="en-US" sz="80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26333D-0C12-475E-A41C-679D63796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460" y="3264275"/>
            <a:ext cx="9169179" cy="3072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718231" y="2602230"/>
            <a:ext cx="5295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Coiny" panose="02000903060500060000" charset="0"/>
              </a:rPr>
              <a:t>KHỞI ĐỘNG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2" grpId="0"/>
      <p:bldP spid="22" grpId="1"/>
      <p:bldP spid="2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1"/>
          <p:cNvPicPr/>
          <p:nvPr/>
        </p:nvPicPr>
        <p:blipFill>
          <a:blip r:embed="rId3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203161" y="121883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3"/>
          <p:cNvSpPr txBox="1"/>
          <p:nvPr/>
        </p:nvSpPr>
        <p:spPr>
          <a:xfrm>
            <a:off x="5249058" y="489031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A3D02-4A8C-CBCB-4569-1CFD12FCB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409" y="1936447"/>
            <a:ext cx="10284843" cy="235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EEFF21-77A8-4965-A9C5-3BFA509A1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23" y="2465748"/>
            <a:ext cx="5688061" cy="192650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410DEF-B17C-D217-7C50-20D28D85F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539494"/>
            <a:ext cx="9825037" cy="48135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D958D95-F167-AA3A-F106-F4E7699B97F0}"/>
              </a:ext>
            </a:extLst>
          </p:cNvPr>
          <p:cNvGrpSpPr/>
          <p:nvPr/>
        </p:nvGrpSpPr>
        <p:grpSpPr>
          <a:xfrm>
            <a:off x="1111013" y="5641139"/>
            <a:ext cx="9947511" cy="721561"/>
            <a:chOff x="1568213" y="2210717"/>
            <a:chExt cx="4470510" cy="1286253"/>
          </a:xfrm>
          <a:solidFill>
            <a:srgbClr val="FFFF00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1EA0784-F9D7-D738-484B-F5A8128BE009}"/>
                </a:ext>
              </a:extLst>
            </p:cNvPr>
            <p:cNvSpPr/>
            <p:nvPr/>
          </p:nvSpPr>
          <p:spPr>
            <a:xfrm>
              <a:off x="1568213" y="2210717"/>
              <a:ext cx="4470510" cy="1286253"/>
            </a:xfrm>
            <a:prstGeom prst="roundRect">
              <a:avLst/>
            </a:pr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31CDCE-6DB1-37FC-1E61-8F812AA346C7}"/>
                </a:ext>
              </a:extLst>
            </p:cNvPr>
            <p:cNvSpPr txBox="1"/>
            <p:nvPr/>
          </p:nvSpPr>
          <p:spPr>
            <a:xfrm>
              <a:off x="1581333" y="2328333"/>
              <a:ext cx="4410303" cy="9326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đâu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khối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lập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phương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khối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hộp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nhật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896EC-04F8-245D-676F-8ED3F53EA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561975"/>
            <a:ext cx="9067800" cy="2647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DD4932-6947-CA2B-5063-6F71789ED82D}"/>
              </a:ext>
            </a:extLst>
          </p:cNvPr>
          <p:cNvSpPr txBox="1"/>
          <p:nvPr/>
        </p:nvSpPr>
        <p:spPr>
          <a:xfrm>
            <a:off x="619125" y="3743325"/>
            <a:ext cx="58102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mặt</a:t>
            </a:r>
            <a:r>
              <a:rPr lang="en-US" sz="2800" dirty="0"/>
              <a:t>,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8 </a:t>
            </a:r>
            <a:r>
              <a:rPr lang="en-US" sz="2800" dirty="0" err="1"/>
              <a:t>đỉnh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12 </a:t>
            </a:r>
            <a:r>
              <a:rPr lang="en-US" sz="2800" dirty="0" err="1"/>
              <a:t>cạnh</a:t>
            </a:r>
            <a:endParaRPr lang="en-US" sz="2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B6BA77-DA3C-B3BA-3BD0-2FD0D86CD68C}"/>
              </a:ext>
            </a:extLst>
          </p:cNvPr>
          <p:cNvCxnSpPr/>
          <p:nvPr/>
        </p:nvCxnSpPr>
        <p:spPr>
          <a:xfrm>
            <a:off x="5876925" y="3533775"/>
            <a:ext cx="0" cy="234315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5A8B9AE-3B19-5112-2624-40C761F7015F}"/>
              </a:ext>
            </a:extLst>
          </p:cNvPr>
          <p:cNvSpPr txBox="1"/>
          <p:nvPr/>
        </p:nvSpPr>
        <p:spPr>
          <a:xfrm>
            <a:off x="6210300" y="3705225"/>
            <a:ext cx="58102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mặt</a:t>
            </a:r>
            <a:r>
              <a:rPr lang="en-US" sz="2800" dirty="0"/>
              <a:t>,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8 </a:t>
            </a:r>
            <a:r>
              <a:rPr lang="en-US" sz="2800" dirty="0" err="1"/>
              <a:t>đỉnh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12 </a:t>
            </a:r>
            <a:r>
              <a:rPr lang="en-US" sz="2800" dirty="0" err="1"/>
              <a:t>cạnh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C357F97-F8CC-40CD-804B-93C64CD93F9A}"/>
              </a:ext>
            </a:extLst>
          </p:cNvPr>
          <p:cNvGrpSpPr>
            <a:grpSpLocks/>
          </p:cNvGrpSpPr>
          <p:nvPr/>
        </p:nvGrpSpPr>
        <p:grpSpPr bwMode="auto">
          <a:xfrm>
            <a:off x="1374818" y="410052"/>
            <a:ext cx="8307661" cy="1630057"/>
            <a:chOff x="6035526" y="1478029"/>
            <a:chExt cx="6683757" cy="408623"/>
          </a:xfrm>
        </p:grpSpPr>
        <p:sp>
          <p:nvSpPr>
            <p:cNvPr id="26" name="Rounded Rectangular Callout 3">
              <a:extLst>
                <a:ext uri="{FF2B5EF4-FFF2-40B4-BE49-F238E27FC236}">
                  <a16:creationId xmlns:a16="http://schemas.microsoft.com/office/drawing/2014/main" id="{BE871EAA-1DF6-478D-BEA4-D56CED8F7FC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FB7FCADB-6879-4FDC-A9FB-C74C11EA8C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7697" y="1516348"/>
              <a:ext cx="6373714" cy="33833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Khối hộp chữ nhật có 8 đỉnh, 6 mặt và 12 cạnh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97533EE-E87C-4414-B618-FA9B6C84A846}"/>
              </a:ext>
            </a:extLst>
          </p:cNvPr>
          <p:cNvGrpSpPr>
            <a:grpSpLocks/>
          </p:cNvGrpSpPr>
          <p:nvPr/>
        </p:nvGrpSpPr>
        <p:grpSpPr bwMode="auto">
          <a:xfrm>
            <a:off x="3990975" y="2752778"/>
            <a:ext cx="7838744" cy="1366189"/>
            <a:chOff x="6035526" y="1468307"/>
            <a:chExt cx="6683757" cy="473542"/>
          </a:xfrm>
        </p:grpSpPr>
        <p:sp>
          <p:nvSpPr>
            <p:cNvPr id="45" name="Rounded Rectangular Callout 3">
              <a:extLst>
                <a:ext uri="{FF2B5EF4-FFF2-40B4-BE49-F238E27FC236}">
                  <a16:creationId xmlns:a16="http://schemas.microsoft.com/office/drawing/2014/main" id="{D4CC1C58-222F-46C1-84C2-A2B9E3362025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6" name="Rounded Rectangle 1">
              <a:extLst>
                <a:ext uri="{FF2B5EF4-FFF2-40B4-BE49-F238E27FC236}">
                  <a16:creationId xmlns:a16="http://schemas.microsoft.com/office/drawing/2014/main" id="{1A4B5F7E-30F5-482C-A649-7593649E39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175821" y="1468307"/>
              <a:ext cx="6461020" cy="47354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Khối hộp chữ nhật có mặt là hình chữ nhật.</a:t>
              </a:r>
              <a:endPara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 descr="Lý thuyết hình hộp chữ nhật. hình lập phương toán 5">
            <a:extLst>
              <a:ext uri="{FF2B5EF4-FFF2-40B4-BE49-F238E27FC236}">
                <a16:creationId xmlns:a16="http://schemas.microsoft.com/office/drawing/2014/main" id="{DC78110B-F889-4438-AD88-BB74D76A2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36" y="2793746"/>
            <a:ext cx="3406283" cy="25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29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C357F97-F8CC-40CD-804B-93C64CD93F9A}"/>
              </a:ext>
            </a:extLst>
          </p:cNvPr>
          <p:cNvGrpSpPr>
            <a:grpSpLocks/>
          </p:cNvGrpSpPr>
          <p:nvPr/>
        </p:nvGrpSpPr>
        <p:grpSpPr bwMode="auto">
          <a:xfrm>
            <a:off x="1374818" y="410052"/>
            <a:ext cx="8307661" cy="1630057"/>
            <a:chOff x="6035526" y="1478029"/>
            <a:chExt cx="6683757" cy="408623"/>
          </a:xfrm>
        </p:grpSpPr>
        <p:sp>
          <p:nvSpPr>
            <p:cNvPr id="26" name="Rounded Rectangular Callout 3">
              <a:extLst>
                <a:ext uri="{FF2B5EF4-FFF2-40B4-BE49-F238E27FC236}">
                  <a16:creationId xmlns:a16="http://schemas.microsoft.com/office/drawing/2014/main" id="{BE871EAA-1DF6-478D-BEA4-D56CED8F7FC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FB7FCADB-6879-4FDC-A9FB-C74C11EA8C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7697" y="1516348"/>
              <a:ext cx="6373714" cy="33833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Khối lập phương có 8 đỉnh, 6 mặt và 12 cạnh.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97533EE-E87C-4414-B618-FA9B6C84A846}"/>
              </a:ext>
            </a:extLst>
          </p:cNvPr>
          <p:cNvGrpSpPr>
            <a:grpSpLocks/>
          </p:cNvGrpSpPr>
          <p:nvPr/>
        </p:nvGrpSpPr>
        <p:grpSpPr bwMode="auto">
          <a:xfrm>
            <a:off x="3990975" y="2780826"/>
            <a:ext cx="7838744" cy="1234149"/>
            <a:chOff x="6035526" y="1478029"/>
            <a:chExt cx="6683757" cy="427775"/>
          </a:xfrm>
        </p:grpSpPr>
        <p:sp>
          <p:nvSpPr>
            <p:cNvPr id="45" name="Rounded Rectangular Callout 3">
              <a:extLst>
                <a:ext uri="{FF2B5EF4-FFF2-40B4-BE49-F238E27FC236}">
                  <a16:creationId xmlns:a16="http://schemas.microsoft.com/office/drawing/2014/main" id="{D4CC1C58-222F-46C1-84C2-A2B9E3362025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6" name="Rounded Rectangle 1">
              <a:extLst>
                <a:ext uri="{FF2B5EF4-FFF2-40B4-BE49-F238E27FC236}">
                  <a16:creationId xmlns:a16="http://schemas.microsoft.com/office/drawing/2014/main" id="{1A4B5F7E-30F5-482C-A649-7593649E39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176685" y="1492038"/>
              <a:ext cx="6194527" cy="41376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Khối lập phương có mặt đều là hình vuông.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130DF5C-C018-4C67-A2BF-CD20C12C1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7" y="2799818"/>
            <a:ext cx="2985091" cy="268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05A1AD-39D8-4976-9FD4-3A722F16C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355" y="2529762"/>
            <a:ext cx="5639289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236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PHẠM DUYÊN - XANH LÁ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146356"/>
      </a:accent1>
      <a:accent2>
        <a:srgbClr val="229F94"/>
      </a:accent2>
      <a:accent3>
        <a:srgbClr val="6FB3A5"/>
      </a:accent3>
      <a:accent4>
        <a:srgbClr val="C1DEAE"/>
      </a:accent4>
      <a:accent5>
        <a:srgbClr val="FABB51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8">
      <a:majorFont>
        <a:latin typeface="Quicksand Medium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231</Words>
  <Application>Microsoft Office PowerPoint</Application>
  <PresentationFormat>Widescreen</PresentationFormat>
  <Paragraphs>45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Cambria</vt:lpstr>
      <vt:lpstr>Coiny</vt:lpstr>
      <vt:lpstr>Quicksand</vt:lpstr>
      <vt:lpstr>Quicksand Medium</vt:lpstr>
      <vt:lpstr>Times New Roman</vt:lpstr>
      <vt:lpstr>印品黑体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23</cp:revision>
  <dcterms:created xsi:type="dcterms:W3CDTF">2023-02-03T11:28:27Z</dcterms:created>
  <dcterms:modified xsi:type="dcterms:W3CDTF">2025-02-27T07:26:16Z</dcterms:modified>
</cp:coreProperties>
</file>