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4" r:id="rId2"/>
    <p:sldId id="257" r:id="rId3"/>
    <p:sldId id="259" r:id="rId4"/>
    <p:sldId id="261" r:id="rId5"/>
    <p:sldId id="264" r:id="rId6"/>
    <p:sldId id="263" r:id="rId7"/>
    <p:sldId id="266" r:id="rId8"/>
    <p:sldId id="291" r:id="rId9"/>
    <p:sldId id="268" r:id="rId10"/>
    <p:sldId id="270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EB1D8-3927-40CA-B517-1D563655CDB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C189D-447B-4AF0-A194-75B034EC3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199" y="375920"/>
            <a:ext cx="10048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b) 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Bạn Nam muốn ghi lại thời gian tương ứng với mỗi hoạt động ở câu a, em hãy chỉ dẫn giúp bạn Nam.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80770-27F4-0386-B334-A0B7C582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833562"/>
            <a:ext cx="7977188" cy="376919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5E945E-B8D4-A307-0B6A-7F19155ACC6E}"/>
              </a:ext>
            </a:extLst>
          </p:cNvPr>
          <p:cNvSpPr/>
          <p:nvPr/>
        </p:nvSpPr>
        <p:spPr>
          <a:xfrm>
            <a:off x="2943225" y="3143250"/>
            <a:ext cx="2390775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9 </a:t>
            </a:r>
            <a:r>
              <a:rPr lang="en-US" sz="3000" b="1" dirty="0" err="1">
                <a:solidFill>
                  <a:srgbClr val="FF0000"/>
                </a:solidFill>
              </a:rPr>
              <a:t>giờ</a:t>
            </a:r>
            <a:r>
              <a:rPr lang="en-US" sz="3000" b="1" dirty="0">
                <a:solidFill>
                  <a:srgbClr val="FF0000"/>
                </a:solidFill>
              </a:rPr>
              <a:t> 50 </a:t>
            </a:r>
            <a:r>
              <a:rPr lang="en-US" sz="3000" b="1" dirty="0" err="1">
                <a:solidFill>
                  <a:srgbClr val="FF0000"/>
                </a:solidFill>
              </a:rPr>
              <a:t>phút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AB2077-0EC1-1696-7D04-32443769DD3A}"/>
              </a:ext>
            </a:extLst>
          </p:cNvPr>
          <p:cNvSpPr/>
          <p:nvPr/>
        </p:nvSpPr>
        <p:spPr>
          <a:xfrm>
            <a:off x="2771776" y="3762375"/>
            <a:ext cx="281940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11 </a:t>
            </a:r>
            <a:r>
              <a:rPr lang="en-US" sz="3000" b="1" dirty="0" err="1">
                <a:solidFill>
                  <a:srgbClr val="FF0000"/>
                </a:solidFill>
              </a:rPr>
              <a:t>giờ</a:t>
            </a:r>
            <a:r>
              <a:rPr lang="en-US" sz="3000" b="1" dirty="0">
                <a:solidFill>
                  <a:srgbClr val="FF0000"/>
                </a:solidFill>
              </a:rPr>
              <a:t> 35 </a:t>
            </a:r>
            <a:r>
              <a:rPr lang="en-US" sz="3000" b="1" dirty="0" err="1">
                <a:solidFill>
                  <a:srgbClr val="FF0000"/>
                </a:solidFill>
              </a:rPr>
              <a:t>phút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0610B1-B24F-E73F-BC04-29E3DDD5AF0B}"/>
              </a:ext>
            </a:extLst>
          </p:cNvPr>
          <p:cNvSpPr/>
          <p:nvPr/>
        </p:nvSpPr>
        <p:spPr>
          <a:xfrm>
            <a:off x="2790826" y="4333875"/>
            <a:ext cx="281940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 </a:t>
            </a:r>
            <a:r>
              <a:rPr lang="en-US" sz="3000" b="1" dirty="0" err="1">
                <a:solidFill>
                  <a:srgbClr val="FF0000"/>
                </a:solidFill>
              </a:rPr>
              <a:t>giờ</a:t>
            </a:r>
            <a:r>
              <a:rPr lang="en-US" sz="3000" b="1" dirty="0">
                <a:solidFill>
                  <a:srgbClr val="FF0000"/>
                </a:solidFill>
              </a:rPr>
              <a:t> 20 </a:t>
            </a:r>
            <a:r>
              <a:rPr lang="en-US" sz="3000" b="1" dirty="0" err="1">
                <a:solidFill>
                  <a:srgbClr val="FF0000"/>
                </a:solidFill>
              </a:rPr>
              <a:t>phút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507D8D-A9D5-641F-B65C-94B149181355}"/>
              </a:ext>
            </a:extLst>
          </p:cNvPr>
          <p:cNvSpPr/>
          <p:nvPr/>
        </p:nvSpPr>
        <p:spPr>
          <a:xfrm>
            <a:off x="2752726" y="4953000"/>
            <a:ext cx="281940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 </a:t>
            </a:r>
            <a:r>
              <a:rPr lang="en-US" sz="3000" b="1" dirty="0" err="1">
                <a:solidFill>
                  <a:srgbClr val="FF0000"/>
                </a:solidFill>
              </a:rPr>
              <a:t>giờ</a:t>
            </a:r>
            <a:r>
              <a:rPr lang="en-US" sz="3000" b="1" dirty="0">
                <a:solidFill>
                  <a:srgbClr val="FF0000"/>
                </a:solidFill>
              </a:rPr>
              <a:t> 55 </a:t>
            </a:r>
            <a:r>
              <a:rPr lang="en-US" sz="3000" b="1" dirty="0" err="1">
                <a:solidFill>
                  <a:srgbClr val="FF0000"/>
                </a:solidFill>
              </a:rPr>
              <a:t>phút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2C5F4-9189-2309-B66D-CAC5F9ADECB6}"/>
              </a:ext>
            </a:extLst>
          </p:cNvPr>
          <p:cNvSpPr txBox="1"/>
          <p:nvPr/>
        </p:nvSpPr>
        <p:spPr>
          <a:xfrm>
            <a:off x="3018972" y="953593"/>
            <a:ext cx="4663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0593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44444E-6 L 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3C684-82D4-FAA6-7671-AC489019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944" y="162940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166B5-61C8-5D37-0040-2CC1B06D4556}"/>
              </a:ext>
            </a:extLst>
          </p:cNvPr>
          <p:cNvSpPr/>
          <p:nvPr/>
        </p:nvSpPr>
        <p:spPr>
          <a:xfrm>
            <a:off x="1078230" y="1542061"/>
            <a:ext cx="9600155" cy="3016957"/>
          </a:xfrm>
          <a:custGeom>
            <a:avLst/>
            <a:gdLst>
              <a:gd name="connsiteX0" fmla="*/ 0 w 9600155"/>
              <a:gd name="connsiteY0" fmla="*/ 502836 h 3016957"/>
              <a:gd name="connsiteX1" fmla="*/ 502836 w 9600155"/>
              <a:gd name="connsiteY1" fmla="*/ 0 h 3016957"/>
              <a:gd name="connsiteX2" fmla="*/ 9097319 w 9600155"/>
              <a:gd name="connsiteY2" fmla="*/ 0 h 3016957"/>
              <a:gd name="connsiteX3" fmla="*/ 9600155 w 9600155"/>
              <a:gd name="connsiteY3" fmla="*/ 502836 h 3016957"/>
              <a:gd name="connsiteX4" fmla="*/ 9600155 w 9600155"/>
              <a:gd name="connsiteY4" fmla="*/ 2514121 h 3016957"/>
              <a:gd name="connsiteX5" fmla="*/ 9097319 w 9600155"/>
              <a:gd name="connsiteY5" fmla="*/ 3016957 h 3016957"/>
              <a:gd name="connsiteX6" fmla="*/ 502836 w 9600155"/>
              <a:gd name="connsiteY6" fmla="*/ 3016957 h 3016957"/>
              <a:gd name="connsiteX7" fmla="*/ 0 w 9600155"/>
              <a:gd name="connsiteY7" fmla="*/ 2514121 h 3016957"/>
              <a:gd name="connsiteX8" fmla="*/ 0 w 9600155"/>
              <a:gd name="connsiteY8" fmla="*/ 502836 h 30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0155" h="3016957" fill="none" extrusionOk="0">
                <a:moveTo>
                  <a:pt x="0" y="502836"/>
                </a:moveTo>
                <a:cubicBezTo>
                  <a:pt x="381" y="235436"/>
                  <a:pt x="246035" y="35091"/>
                  <a:pt x="502836" y="0"/>
                </a:cubicBezTo>
                <a:cubicBezTo>
                  <a:pt x="1486144" y="72427"/>
                  <a:pt x="4852338" y="61419"/>
                  <a:pt x="9097319" y="0"/>
                </a:cubicBezTo>
                <a:cubicBezTo>
                  <a:pt x="9373457" y="-10817"/>
                  <a:pt x="9582320" y="219733"/>
                  <a:pt x="9600155" y="502836"/>
                </a:cubicBezTo>
                <a:cubicBezTo>
                  <a:pt x="9701031" y="1471007"/>
                  <a:pt x="9492842" y="1847899"/>
                  <a:pt x="9600155" y="2514121"/>
                </a:cubicBezTo>
                <a:cubicBezTo>
                  <a:pt x="9605423" y="2765094"/>
                  <a:pt x="9345771" y="2984160"/>
                  <a:pt x="9097319" y="3016957"/>
                </a:cubicBezTo>
                <a:cubicBezTo>
                  <a:pt x="4913602" y="3046784"/>
                  <a:pt x="4103760" y="2937651"/>
                  <a:pt x="502836" y="3016957"/>
                </a:cubicBezTo>
                <a:cubicBezTo>
                  <a:pt x="278441" y="3010930"/>
                  <a:pt x="-31020" y="2797964"/>
                  <a:pt x="0" y="2514121"/>
                </a:cubicBezTo>
                <a:cubicBezTo>
                  <a:pt x="50037" y="1825730"/>
                  <a:pt x="770" y="1287298"/>
                  <a:pt x="0" y="502836"/>
                </a:cubicBezTo>
                <a:close/>
              </a:path>
              <a:path w="9600155" h="3016957" stroke="0" extrusionOk="0">
                <a:moveTo>
                  <a:pt x="0" y="502836"/>
                </a:moveTo>
                <a:cubicBezTo>
                  <a:pt x="47776" y="238150"/>
                  <a:pt x="227120" y="4152"/>
                  <a:pt x="502836" y="0"/>
                </a:cubicBezTo>
                <a:cubicBezTo>
                  <a:pt x="2716057" y="123000"/>
                  <a:pt x="7161583" y="-96860"/>
                  <a:pt x="9097319" y="0"/>
                </a:cubicBezTo>
                <a:cubicBezTo>
                  <a:pt x="9360917" y="-10755"/>
                  <a:pt x="9624778" y="175485"/>
                  <a:pt x="9600155" y="502836"/>
                </a:cubicBezTo>
                <a:cubicBezTo>
                  <a:pt x="9603328" y="864050"/>
                  <a:pt x="9694422" y="1963101"/>
                  <a:pt x="9600155" y="2514121"/>
                </a:cubicBezTo>
                <a:cubicBezTo>
                  <a:pt x="9572348" y="2801904"/>
                  <a:pt x="9348416" y="3012602"/>
                  <a:pt x="9097319" y="3016957"/>
                </a:cubicBezTo>
                <a:cubicBezTo>
                  <a:pt x="6357296" y="2856250"/>
                  <a:pt x="4239443" y="3056624"/>
                  <a:pt x="502836" y="3016957"/>
                </a:cubicBezTo>
                <a:cubicBezTo>
                  <a:pt x="206762" y="3013248"/>
                  <a:pt x="-17059" y="2784102"/>
                  <a:pt x="0" y="2514121"/>
                </a:cubicBezTo>
                <a:cubicBezTo>
                  <a:pt x="32216" y="1773402"/>
                  <a:pt x="57206" y="1120045"/>
                  <a:pt x="0" y="50283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2F4D99-5406-D8A2-56F0-284C8B1BC54A}"/>
              </a:ext>
            </a:extLst>
          </p:cNvPr>
          <p:cNvSpPr txBox="1"/>
          <p:nvPr/>
        </p:nvSpPr>
        <p:spPr>
          <a:xfrm>
            <a:off x="4451224" y="1507597"/>
            <a:ext cx="2621871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kumimoji="0" lang="en-US" sz="6000" b="0" i="0" u="none" strike="noStrike" kern="1200" cap="none" spc="0" normalizeH="0" baseline="0" noProof="0" dirty="0">
              <a:ln w="19050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Hole Hearted" panose="020B0A06020104020203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12047-2073-3EAB-F757-B70BFD666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283" y="2950041"/>
            <a:ext cx="7474344" cy="969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606340-8714-A1F2-D4B3-EDB836B8027F}"/>
              </a:ext>
            </a:extLst>
          </p:cNvPr>
          <p:cNvSpPr txBox="1"/>
          <p:nvPr/>
        </p:nvSpPr>
        <p:spPr>
          <a:xfrm>
            <a:off x="4021456" y="2310765"/>
            <a:ext cx="418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73: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928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2C5F4-9189-2309-B66D-CAC5F9ADECB6}"/>
              </a:ext>
            </a:extLst>
          </p:cNvPr>
          <p:cNvSpPr txBox="1"/>
          <p:nvPr/>
        </p:nvSpPr>
        <p:spPr>
          <a:xfrm>
            <a:off x="3256280" y="1254036"/>
            <a:ext cx="4663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70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2C5F4-9189-2309-B66D-CAC5F9ADECB6}"/>
              </a:ext>
            </a:extLst>
          </p:cNvPr>
          <p:cNvSpPr txBox="1"/>
          <p:nvPr/>
        </p:nvSpPr>
        <p:spPr>
          <a:xfrm>
            <a:off x="3256280" y="903516"/>
            <a:ext cx="4663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94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64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83C97-69F3-0536-F262-70874571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2" y="1371599"/>
            <a:ext cx="9753603" cy="3448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6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0F9815-BC5A-DED9-D509-E2A3990903F7}"/>
              </a:ext>
            </a:extLst>
          </p:cNvPr>
          <p:cNvSpPr/>
          <p:nvPr/>
        </p:nvSpPr>
        <p:spPr>
          <a:xfrm>
            <a:off x="188470" y="3621116"/>
            <a:ext cx="3677802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7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45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 hay 8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kém</a:t>
            </a:r>
            <a:r>
              <a:rPr lang="en-US" sz="3200" b="1" dirty="0">
                <a:solidFill>
                  <a:schemeClr val="tx1"/>
                </a:solidFill>
              </a:rPr>
              <a:t> 15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A83EF-9F59-84A7-536C-1078A1885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343474"/>
            <a:ext cx="10834210" cy="21045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2D991E-FA6D-78A6-142C-970819CE6B87}"/>
              </a:ext>
            </a:extLst>
          </p:cNvPr>
          <p:cNvSpPr/>
          <p:nvPr/>
        </p:nvSpPr>
        <p:spPr>
          <a:xfrm>
            <a:off x="4265170" y="3516341"/>
            <a:ext cx="3677802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8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55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 hay 9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kém</a:t>
            </a:r>
            <a:r>
              <a:rPr lang="en-US" sz="3200" b="1" dirty="0">
                <a:solidFill>
                  <a:schemeClr val="tx1"/>
                </a:solidFill>
              </a:rPr>
              <a:t> 5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C63A78-4994-E28B-4A7A-701C883E9E3B}"/>
              </a:ext>
            </a:extLst>
          </p:cNvPr>
          <p:cNvSpPr/>
          <p:nvPr/>
        </p:nvSpPr>
        <p:spPr>
          <a:xfrm>
            <a:off x="8370445" y="3544916"/>
            <a:ext cx="3677802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40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 hay 5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kém</a:t>
            </a:r>
            <a:r>
              <a:rPr lang="en-US" sz="3200" b="1" dirty="0">
                <a:solidFill>
                  <a:schemeClr val="tx1"/>
                </a:solidFill>
              </a:rPr>
              <a:t> 20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199" y="375920"/>
            <a:ext cx="1039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675AD-45C3-D1FC-7D93-7885FCBE8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019175"/>
            <a:ext cx="9829800" cy="5524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6FC09B-330F-CF9F-B799-E5B4F73679B3}"/>
              </a:ext>
            </a:extLst>
          </p:cNvPr>
          <p:cNvCxnSpPr/>
          <p:nvPr/>
        </p:nvCxnSpPr>
        <p:spPr>
          <a:xfrm flipV="1">
            <a:off x="3190875" y="1771650"/>
            <a:ext cx="1181100" cy="276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AF9718-DF08-7618-96FC-59146163FFAA}"/>
              </a:ext>
            </a:extLst>
          </p:cNvPr>
          <p:cNvCxnSpPr>
            <a:cxnSpLocks/>
          </p:cNvCxnSpPr>
          <p:nvPr/>
        </p:nvCxnSpPr>
        <p:spPr>
          <a:xfrm flipV="1">
            <a:off x="3762375" y="2809875"/>
            <a:ext cx="638175" cy="723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9905CD-2476-6D4E-277C-FD1EC184968D}"/>
              </a:ext>
            </a:extLst>
          </p:cNvPr>
          <p:cNvCxnSpPr>
            <a:cxnSpLocks/>
          </p:cNvCxnSpPr>
          <p:nvPr/>
        </p:nvCxnSpPr>
        <p:spPr>
          <a:xfrm flipV="1">
            <a:off x="3162300" y="2314575"/>
            <a:ext cx="1228725" cy="3181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2761BF-42BB-B04A-16A4-690E3F6107C0}"/>
              </a:ext>
            </a:extLst>
          </p:cNvPr>
          <p:cNvCxnSpPr>
            <a:cxnSpLocks/>
          </p:cNvCxnSpPr>
          <p:nvPr/>
        </p:nvCxnSpPr>
        <p:spPr>
          <a:xfrm flipH="1">
            <a:off x="7124700" y="1666875"/>
            <a:ext cx="1371600" cy="1562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700B65-E2C1-2221-FE35-6D61358EE18A}"/>
              </a:ext>
            </a:extLst>
          </p:cNvPr>
          <p:cNvCxnSpPr>
            <a:cxnSpLocks/>
          </p:cNvCxnSpPr>
          <p:nvPr/>
        </p:nvCxnSpPr>
        <p:spPr>
          <a:xfrm flipH="1">
            <a:off x="7172325" y="4171950"/>
            <a:ext cx="9144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21AC8D-0C65-A291-A7B4-C801C4AC2EAD}"/>
              </a:ext>
            </a:extLst>
          </p:cNvPr>
          <p:cNvCxnSpPr>
            <a:cxnSpLocks/>
          </p:cNvCxnSpPr>
          <p:nvPr/>
        </p:nvCxnSpPr>
        <p:spPr>
          <a:xfrm flipH="1" flipV="1">
            <a:off x="7248525" y="3790950"/>
            <a:ext cx="1238250" cy="1619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199" y="375920"/>
            <a:ext cx="1039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1A7A1-67B6-82CB-F1DC-13AF025EA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647825"/>
            <a:ext cx="9439275" cy="1809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51ED9F-CD2F-8F0A-512A-CD3CE2B2FDB6}"/>
              </a:ext>
            </a:extLst>
          </p:cNvPr>
          <p:cNvSpPr txBox="1"/>
          <p:nvPr/>
        </p:nvSpPr>
        <p:spPr>
          <a:xfrm>
            <a:off x="419100" y="3356263"/>
            <a:ext cx="3633033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</a:rPr>
              <a:t>7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giờ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55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phút</a:t>
            </a:r>
            <a:endParaRPr lang="en-US" sz="3600" dirty="0">
              <a:solidFill>
                <a:srgbClr val="000000"/>
              </a:solidFill>
              <a:effectLst/>
            </a:endParaRPr>
          </a:p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</a:rPr>
              <a:t>8 </a:t>
            </a:r>
            <a:r>
              <a:rPr lang="en-US" sz="3600" dirty="0" err="1">
                <a:solidFill>
                  <a:srgbClr val="000000"/>
                </a:solidFill>
              </a:rPr>
              <a:t>giờ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kém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5 </a:t>
            </a:r>
            <a:r>
              <a:rPr lang="en-US" sz="3600" dirty="0" err="1">
                <a:solidFill>
                  <a:srgbClr val="000000"/>
                </a:solidFill>
              </a:rPr>
              <a:t>phút</a:t>
            </a:r>
            <a:endParaRPr lang="en-US" sz="44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747BC-6E65-A1C7-2024-19FA9ABBB6B1}"/>
              </a:ext>
            </a:extLst>
          </p:cNvPr>
          <p:cNvSpPr txBox="1"/>
          <p:nvPr/>
        </p:nvSpPr>
        <p:spPr>
          <a:xfrm>
            <a:off x="4343400" y="3413413"/>
            <a:ext cx="3633033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</a:rPr>
              <a:t>12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giờ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35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phút</a:t>
            </a:r>
            <a:endParaRPr lang="en-US" sz="3600" dirty="0">
              <a:solidFill>
                <a:srgbClr val="000000"/>
              </a:solidFill>
              <a:effectLst/>
            </a:endParaRPr>
          </a:p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</a:rPr>
              <a:t>1 </a:t>
            </a:r>
            <a:r>
              <a:rPr lang="en-US" sz="3600" dirty="0" err="1">
                <a:solidFill>
                  <a:srgbClr val="000000"/>
                </a:solidFill>
              </a:rPr>
              <a:t>giờ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kém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25 </a:t>
            </a:r>
            <a:r>
              <a:rPr lang="en-US" sz="3600" dirty="0" err="1">
                <a:solidFill>
                  <a:srgbClr val="000000"/>
                </a:solidFill>
              </a:rPr>
              <a:t>phút</a:t>
            </a:r>
            <a:endParaRPr lang="en-US" sz="44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A3756-F11A-2379-6692-CB3E749F3266}"/>
              </a:ext>
            </a:extLst>
          </p:cNvPr>
          <p:cNvSpPr txBox="1"/>
          <p:nvPr/>
        </p:nvSpPr>
        <p:spPr>
          <a:xfrm>
            <a:off x="8248650" y="3375313"/>
            <a:ext cx="3771900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</a:rPr>
              <a:t>11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giờ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40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phút</a:t>
            </a:r>
            <a:endParaRPr lang="en-US" sz="3600" dirty="0">
              <a:solidFill>
                <a:srgbClr val="000000"/>
              </a:solidFill>
              <a:effectLst/>
            </a:endParaRPr>
          </a:p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</a:rPr>
              <a:t>12 </a:t>
            </a:r>
            <a:r>
              <a:rPr lang="en-US" sz="3600" dirty="0" err="1">
                <a:solidFill>
                  <a:srgbClr val="000000"/>
                </a:solidFill>
              </a:rPr>
              <a:t>giờ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kém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20 </a:t>
            </a:r>
            <a:r>
              <a:rPr lang="en-US" sz="3600" dirty="0" err="1">
                <a:solidFill>
                  <a:srgbClr val="000000"/>
                </a:solidFill>
              </a:rPr>
              <a:t>phút</a:t>
            </a:r>
            <a:endParaRPr 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15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38250" y="261620"/>
            <a:ext cx="9509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Nói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về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hoạt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thời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gian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diễn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hoạt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đó</a:t>
            </a:r>
            <a:r>
              <a:rPr lang="en-US" sz="3200" b="1" dirty="0">
                <a:solidFill>
                  <a:prstClr val="black"/>
                </a:solidFill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</a:rPr>
              <a:t>mỗi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bức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tranh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00454-A75F-E0F0-0DD6-4BA1D12D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323975"/>
            <a:ext cx="6705600" cy="504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1CFDD4-8A4A-7E65-B9DB-C323AFC93131}"/>
              </a:ext>
            </a:extLst>
          </p:cNvPr>
          <p:cNvSpPr/>
          <p:nvPr/>
        </p:nvSpPr>
        <p:spPr>
          <a:xfrm>
            <a:off x="-1" y="1630391"/>
            <a:ext cx="3133725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</a:rPr>
              <a:t>Nhảy</a:t>
            </a:r>
            <a:r>
              <a:rPr lang="en-US" sz="3000" b="1" dirty="0">
                <a:solidFill>
                  <a:schemeClr val="tx1"/>
                </a:solidFill>
              </a:rPr>
              <a:t> bao </a:t>
            </a:r>
            <a:r>
              <a:rPr lang="en-US" sz="3000" b="1" dirty="0" err="1">
                <a:solidFill>
                  <a:schemeClr val="tx1"/>
                </a:solidFill>
              </a:rPr>
              <a:t>bố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lúc</a:t>
            </a:r>
            <a:r>
              <a:rPr lang="en-US" sz="3000" b="1" dirty="0">
                <a:solidFill>
                  <a:schemeClr val="tx1"/>
                </a:solidFill>
              </a:rPr>
              <a:t> 8 </a:t>
            </a:r>
            <a:r>
              <a:rPr lang="en-US" sz="3000" b="1" dirty="0" err="1">
                <a:solidFill>
                  <a:schemeClr val="tx1"/>
                </a:solidFill>
              </a:rPr>
              <a:t>giờ</a:t>
            </a:r>
            <a:r>
              <a:rPr lang="en-US" sz="3000" b="1" dirty="0">
                <a:solidFill>
                  <a:schemeClr val="tx1"/>
                </a:solidFill>
              </a:rPr>
              <a:t> 25 </a:t>
            </a:r>
            <a:r>
              <a:rPr lang="en-US" sz="3000" b="1" dirty="0" err="1">
                <a:solidFill>
                  <a:schemeClr val="tx1"/>
                </a:solidFill>
              </a:rPr>
              <a:t>phút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B39C23-E6C1-1CFA-C2F0-F45BF77BEA09}"/>
              </a:ext>
            </a:extLst>
          </p:cNvPr>
          <p:cNvSpPr/>
          <p:nvPr/>
        </p:nvSpPr>
        <p:spPr>
          <a:xfrm>
            <a:off x="8856220" y="1611341"/>
            <a:ext cx="3335780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hơi kéo co lúc 9 giờ 50 phút hay 10 giờ kém 10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50E750-2950-D321-B8C2-957AF7758001}"/>
              </a:ext>
            </a:extLst>
          </p:cNvPr>
          <p:cNvSpPr/>
          <p:nvPr/>
        </p:nvSpPr>
        <p:spPr>
          <a:xfrm>
            <a:off x="8953500" y="3087716"/>
            <a:ext cx="3335780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trưa lúc 11 giờ 35 phút hay 12 giờ kém 25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4DC3D5-2583-FA57-13D0-ECBCAEE31278}"/>
              </a:ext>
            </a:extLst>
          </p:cNvPr>
          <p:cNvSpPr/>
          <p:nvPr/>
        </p:nvSpPr>
        <p:spPr>
          <a:xfrm>
            <a:off x="7239000" y="4973666"/>
            <a:ext cx="3335780" cy="941359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hơi ô ăn quan lúc 2 giờ 20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492CCC-B5E7-8311-E393-692EEBFEB4AB}"/>
              </a:ext>
            </a:extLst>
          </p:cNvPr>
          <p:cNvSpPr/>
          <p:nvPr/>
        </p:nvSpPr>
        <p:spPr>
          <a:xfrm>
            <a:off x="-152400" y="3230591"/>
            <a:ext cx="3335780" cy="1446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ruy tìm kho báu lúc 2 giờ 55 phút hay 3 giờ kém 5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6" grpId="0" animBg="1"/>
      <p:bldP spid="7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256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iCiel Crocante</vt:lpstr>
      <vt:lpstr>LNTH-LuoLuoNotangYuanTi 1</vt:lpstr>
      <vt:lpstr>SVN-Hole Hearted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23</cp:revision>
  <dcterms:created xsi:type="dcterms:W3CDTF">2023-02-03T13:08:57Z</dcterms:created>
  <dcterms:modified xsi:type="dcterms:W3CDTF">2025-02-27T07:33:38Z</dcterms:modified>
</cp:coreProperties>
</file>