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sldIdLst>
    <p:sldId id="415" r:id="rId3"/>
    <p:sldId id="291" r:id="rId4"/>
    <p:sldId id="292" r:id="rId5"/>
    <p:sldId id="453" r:id="rId6"/>
    <p:sldId id="440" r:id="rId7"/>
    <p:sldId id="455" r:id="rId8"/>
    <p:sldId id="447" r:id="rId9"/>
    <p:sldId id="448" r:id="rId10"/>
    <p:sldId id="449" r:id="rId11"/>
    <p:sldId id="450" r:id="rId12"/>
    <p:sldId id="456" r:id="rId13"/>
    <p:sldId id="451" r:id="rId14"/>
    <p:sldId id="458" r:id="rId15"/>
    <p:sldId id="462" r:id="rId16"/>
    <p:sldId id="457" r:id="rId17"/>
    <p:sldId id="296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5D8A"/>
    <a:srgbClr val="0000FF"/>
    <a:srgbClr val="3333FF"/>
    <a:srgbClr val="0000CC"/>
    <a:srgbClr val="9999FF"/>
    <a:srgbClr val="FF7C80"/>
    <a:srgbClr val="FF0066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53" d="100"/>
          <a:sy n="53" d="100"/>
        </p:scale>
        <p:origin x="588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7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5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9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7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3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7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7.emf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2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4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3" y="5249336"/>
            <a:ext cx="11414823" cy="37684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0" y="1089000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97377" y="6395818"/>
            <a:ext cx="8658468" cy="1230955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319" y="2095910"/>
            <a:ext cx="8682060" cy="247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Nghịch bật lửa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gây hỏa hoạn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nghịch bật lửa.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573" t="51214"/>
          <a:stretch/>
        </p:blipFill>
        <p:spPr>
          <a:xfrm>
            <a:off x="9586119" y="747035"/>
            <a:ext cx="6248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06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37719" y="1447800"/>
            <a:ext cx="9982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800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13800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tập</a:t>
            </a:r>
            <a:endParaRPr lang="zh-CN" altLang="en-US" sz="13800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438" y="533400"/>
            <a:ext cx="15026481" cy="134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Dựa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vào thông tin dưới đây, em hãy cùng bạn thảo luận cách phòng tránh tai nạn bỏng, ngạt khí ga trong gia đình.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9" y="2167842"/>
            <a:ext cx="15026481" cy="568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DF3529CD-C836-6735-EB0F-0DE2B9C78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19" y="6402126"/>
            <a:ext cx="3465068" cy="34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56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661319" y="1219200"/>
            <a:ext cx="15011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0" b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Chia </a:t>
            </a:r>
            <a:r>
              <a:rPr lang="en-US" altLang="zh-CN" sz="12000" b="1" smtClean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sẻ trước lớp</a:t>
            </a:r>
            <a:endParaRPr lang="zh-CN" altLang="en-US" sz="12000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099" y="1012801"/>
            <a:ext cx="14753420" cy="14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Hãy nêu cách phòng tránh tại nạn bỏng, ngạt khí ga trong gia đình?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48" y="2971800"/>
            <a:ext cx="13965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Không chơi trong bếp; không tự ý bật bếp ga, nghịch lửa, báo với người lớn khi ngửi thấy mùi ga;.....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83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04319" y="1219200"/>
            <a:ext cx="1066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800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Dặn</a:t>
            </a:r>
            <a:r>
              <a:rPr lang="en-US" altLang="zh-CN" sz="13800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dò</a:t>
            </a:r>
            <a:endParaRPr lang="zh-CN" altLang="en-US" sz="13800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4"/>
          <a:stretch/>
        </p:blipFill>
        <p:spPr>
          <a:xfrm rot="21149337">
            <a:off x="1043475" y="517483"/>
            <a:ext cx="10565264" cy="481301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21240266">
            <a:off x="2653767" y="1504505"/>
            <a:ext cx="701949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500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11500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11500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11500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11500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11500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11500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11500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" y="4134612"/>
            <a:ext cx="966304" cy="447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1112" y="4688159"/>
            <a:ext cx="5100590" cy="41892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67746" y="9555523"/>
            <a:ext cx="831974" cy="822116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623719" y="679192"/>
            <a:ext cx="10544355" cy="1860746"/>
          </a:xfrm>
          <a:prstGeom prst="rect">
            <a:avLst/>
          </a:prstGeom>
        </p:spPr>
        <p:txBody>
          <a:bodyPr vert="horz" lIns="121920" tIns="60960" rIns="60960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15" fontAlgn="auto">
              <a:lnSpc>
                <a:spcPct val="150000"/>
              </a:lnSpc>
              <a:spcAft>
                <a:spcPts val="0"/>
              </a:spcAft>
            </a:pPr>
            <a:endParaRPr lang="zh-CN" altLang="en-US" sz="8800" dirty="0">
              <a:ln w="28575">
                <a:solidFill>
                  <a:srgbClr val="9BBB59">
                    <a:lumMod val="50000"/>
                  </a:srgbClr>
                </a:solidFill>
              </a:ln>
              <a:solidFill>
                <a:srgbClr val="66FF6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FZXiQian-M15S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6578871F-B454-5949-E60F-5E91FC79D430}"/>
              </a:ext>
            </a:extLst>
          </p:cNvPr>
          <p:cNvGrpSpPr/>
          <p:nvPr/>
        </p:nvGrpSpPr>
        <p:grpSpPr>
          <a:xfrm>
            <a:off x="6678357" y="4706740"/>
            <a:ext cx="8749148" cy="642067"/>
            <a:chOff x="6678357" y="4737854"/>
            <a:chExt cx="8749148" cy="642067"/>
          </a:xfrm>
        </p:grpSpPr>
        <p:sp>
          <p:nvSpPr>
            <p:cNvPr id="12" name="Rectangle 13"/>
            <p:cNvSpPr txBox="1">
              <a:spLocks noChangeArrowheads="1"/>
            </p:cNvSpPr>
            <p:nvPr/>
          </p:nvSpPr>
          <p:spPr>
            <a:xfrm>
              <a:off x="6696932" y="4737854"/>
              <a:ext cx="8730573" cy="627260"/>
            </a:xfrm>
            <a:prstGeom prst="rect">
              <a:avLst/>
            </a:prstGeom>
          </p:spPr>
          <p:txBody>
            <a:bodyPr vert="horz" lIns="121920" tIns="60960" rIns="60960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Bài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: An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toàn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với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môi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trường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công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nghệ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trong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gia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đình</a:t>
              </a:r>
              <a:endParaRPr lang="en-US" altLang="zh-CN" sz="3911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2)</a:t>
              </a:r>
              <a:endParaRPr lang="zh-CN" altLang="en-US" sz="3911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D62239DA-D657-F9B5-6E00-DC0914C1D8F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678357" y="4752661"/>
              <a:ext cx="8730573" cy="627260"/>
            </a:xfrm>
            <a:prstGeom prst="rect">
              <a:avLst/>
            </a:prstGeom>
          </p:spPr>
          <p:txBody>
            <a:bodyPr vert="horz" lIns="121920" tIns="60960" rIns="60960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Bài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: An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toàn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với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môi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trường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công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nghệ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trong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gia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đình</a:t>
              </a:r>
              <a:endParaRPr lang="en-US" altLang="zh-CN" sz="3911" dirty="0">
                <a:solidFill>
                  <a:srgbClr val="FF5E74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2)</a:t>
              </a:r>
              <a:endParaRPr lang="zh-CN" altLang="en-US" sz="3911" dirty="0">
                <a:solidFill>
                  <a:srgbClr val="FF5E74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56719" y="1066800"/>
            <a:ext cx="12192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600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lang="en-US" altLang="zh-CN" sz="16600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600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động</a:t>
            </a:r>
            <a:endParaRPr lang="zh-CN" altLang="en-US" sz="16600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0919" y="457200"/>
            <a:ext cx="11430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600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Khám</a:t>
            </a:r>
            <a:r>
              <a:rPr lang="en-US" altLang="zh-CN" sz="16600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600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phá</a:t>
            </a:r>
            <a:endParaRPr lang="zh-CN" altLang="en-US" sz="16600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781" y="685800"/>
            <a:ext cx="1498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Nhận biết một số tình huống mất an toàn với các đồ vật có nhiệt độ cao, khí ga.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867653" y="1909316"/>
            <a:ext cx="6716734" cy="4909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115" y="1909316"/>
            <a:ext cx="8137525" cy="5337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 Em hãy mô tả lại tình huống trong mỗi bức hình.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 Hãy đoán xem điều nguy hiểm gì có thể xảy ra với bạn trong mỗi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 Em sẽ xử lý như thế nào khi gặp phải tình huống mất an toàn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8CDC54-5A1B-2E47-746F-81AC2262D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6553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4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813719" y="1097742"/>
            <a:ext cx="1379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0" b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Chia </a:t>
            </a:r>
            <a:r>
              <a:rPr lang="en-US" altLang="zh-CN" sz="12000" b="1" smtClean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sẻ trước lớp</a:t>
            </a:r>
            <a:endParaRPr lang="zh-CN" altLang="en-US" sz="12000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3"/>
          <a:srcRect l="-2446" r="51466" b="51890"/>
          <a:stretch/>
        </p:blipFill>
        <p:spPr>
          <a:xfrm>
            <a:off x="8747919" y="1447800"/>
            <a:ext cx="6923064" cy="529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23119" y="1447800"/>
            <a:ext cx="8142264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Chạm tay vào bàn là vẫn còn nóng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=&gt; tay có thể bị bỏng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=&gt; cẩn thận khi sử dụng hoặc tiếp xúc với đồ dùng có nhiệt độ cao.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988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94" y="1398341"/>
            <a:ext cx="9200525" cy="49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Chơi đùa trong bếp, có thể chạm tay vào nồi đang nấu hoặc ấm đun nước đang đun, hoặc có thể làm đổ phích đụng nước nóng 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=&gt; Có thể bị bỏng hoặc gây hỏa hoạn 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=&gt; không chơi đùa trong bếp.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874" b="51890"/>
          <a:stretch/>
        </p:blipFill>
        <p:spPr>
          <a:xfrm>
            <a:off x="9738519" y="882411"/>
            <a:ext cx="5979182" cy="444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4605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704" y="1774790"/>
            <a:ext cx="8453015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Tự ý nghịch bếp ga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làm rò khí ga gây ngạt khí hoặc gây hỏa hoạn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tự ý bật bếp ga.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t="51214" r="49826"/>
          <a:stretch/>
        </p:blipFill>
        <p:spPr>
          <a:xfrm>
            <a:off x="9433719" y="1070961"/>
            <a:ext cx="631941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3104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9944</TotalTime>
  <Words>347</Words>
  <Application>Microsoft Office PowerPoint</Application>
  <PresentationFormat>Custom</PresentationFormat>
  <Paragraphs>43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AvantGarde</vt:lpstr>
      <vt:lpstr>Calibri</vt:lpstr>
      <vt:lpstr>FZXiQian-M15S</vt:lpstr>
      <vt:lpstr>SVN-Anastasia</vt:lpstr>
      <vt:lpstr>Times New Roman</vt:lpstr>
      <vt:lpstr>UTM Cookies</vt:lpstr>
      <vt:lpstr>www.33ppt.com ​​</vt:lpstr>
      <vt:lpstr>2_www.33ppt.com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Kim Anh</cp:lastModifiedBy>
  <cp:revision>1150</cp:revision>
  <dcterms:created xsi:type="dcterms:W3CDTF">2008-09-09T22:52:10Z</dcterms:created>
  <dcterms:modified xsi:type="dcterms:W3CDTF">2025-02-05T06:48:51Z</dcterms:modified>
</cp:coreProperties>
</file>