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07" r:id="rId2"/>
    <p:sldId id="451" r:id="rId3"/>
    <p:sldId id="257" r:id="rId4"/>
    <p:sldId id="472" r:id="rId5"/>
    <p:sldId id="259" r:id="rId6"/>
    <p:sldId id="260" r:id="rId7"/>
    <p:sldId id="262" r:id="rId8"/>
    <p:sldId id="473" r:id="rId9"/>
    <p:sldId id="453" r:id="rId10"/>
    <p:sldId id="261" r:id="rId11"/>
    <p:sldId id="475" r:id="rId12"/>
    <p:sldId id="265" r:id="rId13"/>
    <p:sldId id="478" r:id="rId14"/>
    <p:sldId id="460" r:id="rId15"/>
    <p:sldId id="480"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6</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15</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4B8039-2294-4BCD-8717-5323C1A774F2}"/>
              </a:ext>
            </a:extLst>
          </p:cNvPr>
          <p:cNvGrpSpPr/>
          <p:nvPr/>
        </p:nvGrpSpPr>
        <p:grpSpPr>
          <a:xfrm>
            <a:off x="812659" y="575662"/>
            <a:ext cx="3642219" cy="3240000"/>
            <a:chOff x="1189829" y="291094"/>
            <a:chExt cx="3642219" cy="3240000"/>
          </a:xfrm>
        </p:grpSpPr>
        <p:pic>
          <p:nvPicPr>
            <p:cNvPr id="7" name="Picture 6" descr="A picture containing text&#10;&#10;Description automatically generated">
              <a:extLst>
                <a:ext uri="{FF2B5EF4-FFF2-40B4-BE49-F238E27FC236}">
                  <a16:creationId xmlns:a16="http://schemas.microsoft.com/office/drawing/2014/main" id="{21C131C6-4B70-4E17-A487-580FE55BBB2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8" name="TextBox 7">
              <a:extLst>
                <a:ext uri="{FF2B5EF4-FFF2-40B4-BE49-F238E27FC236}">
                  <a16:creationId xmlns:a16="http://schemas.microsoft.com/office/drawing/2014/main" id="{6578DA96-AAE6-4323-BF96-89BF7B923E1C}"/>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EB0D1597-2956-4500-89F0-C0A8ED1E7632}"/>
              </a:ext>
            </a:extLst>
          </p:cNvPr>
          <p:cNvGrpSpPr/>
          <p:nvPr/>
        </p:nvGrpSpPr>
        <p:grpSpPr>
          <a:xfrm>
            <a:off x="6879667" y="189000"/>
            <a:ext cx="3642219" cy="3240000"/>
            <a:chOff x="7359952" y="291095"/>
            <a:chExt cx="3642219" cy="3240000"/>
          </a:xfrm>
        </p:grpSpPr>
        <p:pic>
          <p:nvPicPr>
            <p:cNvPr id="12" name="Picture 11" descr="A picture containing text&#10;&#10;Description automatically generated">
              <a:extLst>
                <a:ext uri="{FF2B5EF4-FFF2-40B4-BE49-F238E27FC236}">
                  <a16:creationId xmlns:a16="http://schemas.microsoft.com/office/drawing/2014/main" id="{C4C1B83E-BF82-4791-B85E-AB921BC9AE3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3" name="TextBox 12">
              <a:extLst>
                <a:ext uri="{FF2B5EF4-FFF2-40B4-BE49-F238E27FC236}">
                  <a16:creationId xmlns:a16="http://schemas.microsoft.com/office/drawing/2014/main" id="{7C2896BE-173C-4C52-9BC5-4AE5816E5C51}"/>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190183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40000">
                                          <p:cBhvr additive="base">
                                            <p:cTn id="1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fill="hold"/>
                                            <p:tgtEl>
                                              <p:spTgt spid="11"/>
                                            </p:tgtEl>
                                            <p:attrNameLst>
                                              <p:attrName>ppt_x</p:attrName>
                                            </p:attrNameLst>
                                          </p:cBhvr>
                                          <p:tavLst>
                                            <p:tav tm="0">
                                              <p:val>
                                                <p:strVal val="#ppt_x"/>
                                              </p:val>
                                            </p:tav>
                                            <p:tav tm="100000">
                                              <p:val>
                                                <p:strVal val="#ppt_x"/>
                                              </p:val>
                                            </p:tav>
                                          </p:tavLst>
                                        </p:anim>
                                        <p:anim calcmode="lin" valueType="num">
                                          <p:cBhvr additive="base">
                                            <p:cTn id="1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870065C-B441-6570-2C98-FA7D2053F6D5}"/>
                </a:ext>
              </a:extLst>
            </p:cNvPr>
            <p:cNvPicPr>
              <a:picLocks noChangeAspect="1"/>
            </p:cNvPicPr>
            <p:nvPr/>
          </p:nvPicPr>
          <p:blipFill>
            <a:blip r:embed="rId2"/>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id="{07A78D29-8615-4AEC-BA0B-3A32CCE11CA1}"/>
              </a:ext>
            </a:extLst>
          </p:cNvPr>
          <p:cNvPicPr>
            <a:picLocks noChangeAspect="1"/>
          </p:cNvPicPr>
          <p:nvPr/>
        </p:nvPicPr>
        <p:blipFill>
          <a:blip r:embed="rId3"/>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D17DDCDC-4AD2-4C42-99E8-5AA7EC4B3C6B}"/>
                </a:ext>
              </a:extLst>
            </p:cNvPr>
            <p:cNvPicPr>
              <a:picLocks noChangeAspect="1"/>
            </p:cNvPicPr>
            <p:nvPr/>
          </p:nvPicPr>
          <p:blipFill>
            <a:blip r:embed="rId4"/>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id="{9C20C170-A7E3-4610-8964-2061A198B041}"/>
              </a:ext>
            </a:extLst>
          </p:cNvPr>
          <p:cNvPicPr>
            <a:picLocks noChangeAspect="1"/>
          </p:cNvPicPr>
          <p:nvPr/>
        </p:nvPicPr>
        <p:blipFill>
          <a:blip r:embed="rId5"/>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429F352-FB7D-36D4-8A34-75E8A2F41DB9}"/>
              </a:ext>
            </a:extLst>
          </p:cNvPr>
          <p:cNvGrpSpPr/>
          <p:nvPr/>
        </p:nvGrpSpPr>
        <p:grpSpPr>
          <a:xfrm>
            <a:off x="549923" y="1087660"/>
            <a:ext cx="11137252" cy="4419288"/>
            <a:chOff x="1927122" y="921857"/>
            <a:chExt cx="11137252" cy="4419288"/>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838B1F-3924-4ED7-9307-A59F07B778C6}"/>
              </a:ext>
            </a:extLst>
          </p:cNvPr>
          <p:cNvGrpSpPr/>
          <p:nvPr/>
        </p:nvGrpSpPr>
        <p:grpSpPr>
          <a:xfrm>
            <a:off x="3639457" y="4082843"/>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id="{73BB612B-2A6F-44DB-91A5-82BF1DCFFCFD}"/>
              </a:ext>
            </a:extLst>
          </p:cNvPr>
          <p:cNvSpPr/>
          <p:nvPr/>
        </p:nvSpPr>
        <p:spPr>
          <a:xfrm>
            <a:off x="1066800" y="2343150"/>
            <a:ext cx="3838575" cy="1371600"/>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id="{F9331485-5F57-4900-91FD-27214315E67F}"/>
              </a:ext>
            </a:extLst>
          </p:cNvPr>
          <p:cNvSpPr/>
          <p:nvPr/>
        </p:nvSpPr>
        <p:spPr>
          <a:xfrm>
            <a:off x="6810375" y="1895475"/>
            <a:ext cx="3838575" cy="1666875"/>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67DC2F-B651-4BAC-908A-7204A8D504C3}"/>
              </a:ext>
            </a:extLst>
          </p:cNvPr>
          <p:cNvPicPr>
            <a:picLocks noChangeAspect="1"/>
          </p:cNvPicPr>
          <p:nvPr/>
        </p:nvPicPr>
        <p:blipFill>
          <a:blip r:embed="rId3"/>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60A42E-F14B-47F4-9B9B-3AD8EA737C30}"/>
              </a:ext>
            </a:extLst>
          </p:cNvPr>
          <p:cNvPicPr>
            <a:picLocks noChangeAspect="1"/>
          </p:cNvPicPr>
          <p:nvPr/>
        </p:nvPicPr>
        <p:blipFill>
          <a:blip r:embed="rId2"/>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2">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Khởi</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động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spTree>
    <p:extLst>
      <p:ext uri="{BB962C8B-B14F-4D97-AF65-F5344CB8AC3E}">
        <p14:creationId xmlns:p14="http://schemas.microsoft.com/office/powerpoint/2010/main" val="217071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348DF93-039F-D8FA-0816-91E46EF5EE6F}"/>
              </a:ext>
            </a:extLst>
          </p:cNvPr>
          <p:cNvSpPr txBox="1"/>
          <p:nvPr/>
        </p:nvSpPr>
        <p:spPr>
          <a:xfrm rot="21400633">
            <a:off x="3422347" y="2099946"/>
            <a:ext cx="5061555" cy="128650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Thứ</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ngày</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tháng</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năm</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a:t>
            </a:r>
            <a:r>
              <a:rPr kumimoji="0" lang="en-US" sz="32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sp>
        <p:nvSpPr>
          <p:cNvPr id="2" name="TextBox 1">
            <a:extLst>
              <a:ext uri="{FF2B5EF4-FFF2-40B4-BE49-F238E27FC236}">
                <a16:creationId xmlns:a16="http://schemas.microsoft.com/office/drawing/2014/main" id="{B66EAF91-2713-E589-3CDA-218C97D06EB7}"/>
              </a:ext>
            </a:extLst>
          </p:cNvPr>
          <p:cNvSpPr txBox="1"/>
          <p:nvPr/>
        </p:nvSpPr>
        <p:spPr>
          <a:xfrm rot="21329378">
            <a:off x="4079770" y="3372024"/>
            <a:ext cx="4632379" cy="1569660"/>
          </a:xfrm>
          <a:prstGeom prst="rect">
            <a:avLst/>
          </a:prstGeom>
          <a:noFill/>
        </p:spPr>
        <p:txBody>
          <a:bodyPr wrap="square" rtlCol="0">
            <a:spAutoFit/>
          </a:bodyPr>
          <a:lstStyle/>
          <a:p>
            <a:pPr algn="ct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Biện</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pháp</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so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sánh</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Đặt</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hỏi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Ở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đâu</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2">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400128" y="1123043"/>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Khám</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phá</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id="{8CE3D8A4-9019-4CC3-AB8A-75AFC64DFE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4872273"/>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id="{2AB3C03A-034E-4BAD-9FCC-D3F7B5FB6227}"/>
              </a:ext>
            </a:extLst>
          </p:cNvPr>
          <p:cNvCxnSpPr/>
          <p:nvPr/>
        </p:nvCxnSpPr>
        <p:spPr>
          <a:xfrm>
            <a:off x="3952875" y="1733550"/>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27DF61-D236-4F6E-87AF-56968182E857}"/>
              </a:ext>
            </a:extLst>
          </p:cNvPr>
          <p:cNvCxnSpPr/>
          <p:nvPr/>
        </p:nvCxnSpPr>
        <p:spPr>
          <a:xfrm>
            <a:off x="9458325" y="1724025"/>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250EAD-E422-42CA-BEB8-674D34ED77F0}"/>
              </a:ext>
            </a:extLst>
          </p:cNvPr>
          <p:cNvSpPr txBox="1"/>
          <p:nvPr/>
        </p:nvSpPr>
        <p:spPr>
          <a:xfrm>
            <a:off x="885825" y="3448050"/>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id="{0780B678-DFED-42A1-AF3B-5E966FA89BF7}"/>
              </a:ext>
            </a:extLst>
          </p:cNvPr>
          <p:cNvCxnSpPr>
            <a:cxnSpLocks/>
          </p:cNvCxnSpPr>
          <p:nvPr/>
        </p:nvCxnSpPr>
        <p:spPr>
          <a:xfrm>
            <a:off x="5019675" y="21812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2BB0F-93E5-42B1-B0B4-E9D09B35D203}"/>
              </a:ext>
            </a:extLst>
          </p:cNvPr>
          <p:cNvCxnSpPr>
            <a:cxnSpLocks/>
          </p:cNvCxnSpPr>
          <p:nvPr/>
        </p:nvCxnSpPr>
        <p:spPr>
          <a:xfrm>
            <a:off x="9391650" y="2209800"/>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461DBD-D6E3-4555-9A29-C94DDE9A2EE4}"/>
              </a:ext>
            </a:extLst>
          </p:cNvPr>
          <p:cNvSpPr txBox="1"/>
          <p:nvPr/>
        </p:nvSpPr>
        <p:spPr>
          <a:xfrm>
            <a:off x="6362700" y="3343275"/>
            <a:ext cx="41814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id="{141BC622-C9DB-4B51-81CD-DD71503C9B06}"/>
              </a:ext>
            </a:extLst>
          </p:cNvPr>
          <p:cNvCxnSpPr>
            <a:cxnSpLocks/>
          </p:cNvCxnSpPr>
          <p:nvPr/>
        </p:nvCxnSpPr>
        <p:spPr>
          <a:xfrm>
            <a:off x="5286375" y="2714625"/>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B3FE9-D53B-489E-A3D3-51DF6ACE99D6}"/>
              </a:ext>
            </a:extLst>
          </p:cNvPr>
          <p:cNvCxnSpPr>
            <a:cxnSpLocks/>
          </p:cNvCxnSpPr>
          <p:nvPr/>
        </p:nvCxnSpPr>
        <p:spPr>
          <a:xfrm>
            <a:off x="9429750" y="27146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56C96-E8DD-44D7-A3D8-9DDBBD81931D}"/>
              </a:ext>
            </a:extLst>
          </p:cNvPr>
          <p:cNvSpPr txBox="1"/>
          <p:nvPr/>
        </p:nvSpPr>
        <p:spPr>
          <a:xfrm>
            <a:off x="4191000" y="4276725"/>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2A9CCB5A-04C2-40E5-A7D3-70B88307C708}"/>
              </a:ext>
            </a:extLst>
          </p:cNvPr>
          <p:cNvSpPr/>
          <p:nvPr/>
        </p:nvSpPr>
        <p:spPr>
          <a:xfrm>
            <a:off x="1123950" y="5563870"/>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560</Words>
  <Application>Microsoft Office PowerPoint</Application>
  <PresentationFormat>Widescreen</PresentationFormat>
  <Paragraphs>44</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#9Slide05 SVNClementine</vt:lpstr>
      <vt:lpstr>Arial</vt:lpstr>
      <vt:lpstr>Calibri</vt:lpstr>
      <vt:lpstr>Calibri Light</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43</cp:revision>
  <dcterms:created xsi:type="dcterms:W3CDTF">2022-11-01T09:34:36Z</dcterms:created>
  <dcterms:modified xsi:type="dcterms:W3CDTF">2025-02-27T08:37:50Z</dcterms:modified>
</cp:coreProperties>
</file>