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  <p:sldMasterId id="2147483736" r:id="rId4"/>
  </p:sldMasterIdLst>
  <p:notesMasterIdLst>
    <p:notesMasterId r:id="rId16"/>
  </p:notesMasterIdLst>
  <p:handoutMasterIdLst>
    <p:handoutMasterId r:id="rId17"/>
  </p:handoutMasterIdLst>
  <p:sldIdLst>
    <p:sldId id="257" r:id="rId5"/>
    <p:sldId id="305" r:id="rId6"/>
    <p:sldId id="265" r:id="rId7"/>
    <p:sldId id="26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D36AEE-BF6B-F8CB-A253-855875ED0B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29B8F-3FB6-19E5-F5AD-75C4B845B2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9428-8971-4138-ABE7-D72A911E97D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8CAF-A836-E730-B093-96AD3F328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D9F3A-198E-7044-24ED-8B61BED9D2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15D1A-3B6F-42F8-AD2D-4838E01D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24E6-634E-4A58-9862-707DB2E0D48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9F7C-9E96-42B8-9FCE-BED4D702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3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29441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7105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79504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3944"/>
      </p:ext>
    </p:extLst>
  </p:cSld>
  <p:clrMapOvr>
    <a:masterClrMapping/>
  </p:clrMapOvr>
  <p:transition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04526"/>
      </p:ext>
    </p:extLst>
  </p:cSld>
  <p:clrMapOvr>
    <a:masterClrMapping/>
  </p:clrMapOvr>
  <p:transition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41588"/>
      </p:ext>
    </p:extLst>
  </p:cSld>
  <p:clrMapOvr>
    <a:masterClrMapping/>
  </p:clrMapOvr>
  <p:transition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449272002"/>
      </p:ext>
    </p:extLst>
  </p:cSld>
  <p:clrMapOvr>
    <a:masterClrMapping/>
  </p:clrMapOvr>
  <p:transition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39305"/>
      </p:ext>
    </p:extLst>
  </p:cSld>
  <p:clrMapOvr>
    <a:masterClrMapping/>
  </p:clrMapOvr>
  <p:transition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5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57866"/>
      </p:ext>
    </p:extLst>
  </p:cSld>
  <p:clrMapOvr>
    <a:masterClrMapping/>
  </p:clrMapOvr>
  <p:transition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64281"/>
      </p:ext>
    </p:extLst>
  </p:cSld>
  <p:clrMapOvr>
    <a:masterClrMapping/>
  </p:clrMapOvr>
  <p:transition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542"/>
      </p:ext>
    </p:extLst>
  </p:cSld>
  <p:clrMapOvr>
    <a:masterClrMapping/>
  </p:clrMapOvr>
  <p:transition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552891"/>
      </p:ext>
    </p:extLst>
  </p:cSld>
  <p:clrMapOvr>
    <a:masterClrMapping/>
  </p:clrMapOvr>
  <p:transition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764414"/>
      </p:ext>
    </p:extLst>
  </p:cSld>
  <p:clrMapOvr>
    <a:masterClrMapping/>
  </p:clrMapOvr>
  <p:transition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093781"/>
      </p:ext>
    </p:extLst>
  </p:cSld>
  <p:clrMapOvr>
    <a:masterClrMapping/>
  </p:clrMapOvr>
  <p:transition advClick="0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1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2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21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8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3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0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7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2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5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8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6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44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2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6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5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BB4FEE-5D6F-155E-A4D9-A0EE96ACB2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72" y="8597889"/>
            <a:ext cx="1311992" cy="1311992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B4FC69-8C70-D4EE-612F-E1308C6304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365" y="74013"/>
            <a:ext cx="1565944" cy="15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26D2AC-BE5E-2403-7623-96A68FE2E1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365" y="74013"/>
            <a:ext cx="1565944" cy="15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8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sv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5557430"/>
            <a:ext cx="932769" cy="95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EAFB1-95EA-67C4-CE33-DD8C0D445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96" y="-277458"/>
            <a:ext cx="4804064" cy="207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AE99E-2946-BFB8-72CF-B486AC1E7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16" y="1778602"/>
            <a:ext cx="10290940" cy="2865368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DCAF5A0-ADC6-6AEE-84E7-CA2F987BE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365" y="74013"/>
            <a:ext cx="1565944" cy="15659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364618"/>
            <a:ext cx="3106364" cy="7222618"/>
          </a:xfrm>
          <a:prstGeom prst="rect">
            <a:avLst/>
          </a:prstGeom>
        </p:spPr>
      </p:pic>
      <p:pic>
        <p:nvPicPr>
          <p:cNvPr id="10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8" y="517922"/>
            <a:ext cx="11086094" cy="5974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D87E2-91C7-EA9D-57EA-950A1427AF76}"/>
              </a:ext>
            </a:extLst>
          </p:cNvPr>
          <p:cNvSpPr txBox="1"/>
          <p:nvPr/>
        </p:nvSpPr>
        <p:spPr>
          <a:xfrm>
            <a:off x="2068285" y="4061823"/>
            <a:ext cx="8501743" cy="136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3 cho biết hoa bưởi là hoa lưỡng tính, hoa bí ngô là hoa đơn tính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6E363-FDE1-6D46-028D-2A511FA25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693" y="823232"/>
            <a:ext cx="53721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>
            <a:extLst>
              <a:ext uri="{FF2B5EF4-FFF2-40B4-BE49-F238E27FC236}">
                <a16:creationId xmlns:a16="http://schemas.microsoft.com/office/drawing/2014/main" id="{C94253D1-4C67-479A-08CC-B70F40BFB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" t="7856" r="2937" b="8525"/>
          <a:stretch/>
        </p:blipFill>
        <p:spPr>
          <a:xfrm>
            <a:off x="1447799" y="458784"/>
            <a:ext cx="9622971" cy="5802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E5B9B9-1B7E-269F-59CA-BC867550FF77}"/>
              </a:ext>
            </a:extLst>
          </p:cNvPr>
          <p:cNvSpPr txBox="1"/>
          <p:nvPr/>
        </p:nvSpPr>
        <p:spPr>
          <a:xfrm>
            <a:off x="3439886" y="2144486"/>
            <a:ext cx="669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nhuỵ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lưỡng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nhuỵ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5A3D223-1328-5CB1-21BC-EAFFE16DC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13" y="582380"/>
            <a:ext cx="4372873" cy="12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62773" flipH="1">
            <a:off x="-1608436" y="5540053"/>
            <a:ext cx="16263355" cy="6302050"/>
          </a:xfrm>
          <a:custGeom>
            <a:avLst/>
            <a:gdLst/>
            <a:ahLst/>
            <a:cxnLst/>
            <a:rect l="l" t="t" r="r" b="b"/>
            <a:pathLst>
              <a:path w="24395033" h="9453075">
                <a:moveTo>
                  <a:pt x="24395033" y="0"/>
                </a:moveTo>
                <a:lnTo>
                  <a:pt x="0" y="0"/>
                </a:lnTo>
                <a:lnTo>
                  <a:pt x="0" y="9453076"/>
                </a:lnTo>
                <a:lnTo>
                  <a:pt x="24395033" y="9453076"/>
                </a:lnTo>
                <a:lnTo>
                  <a:pt x="243950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070305" y="953770"/>
            <a:ext cx="5537495" cy="5486400"/>
            <a:chOff x="0" y="0"/>
            <a:chExt cx="218765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7652" cy="2167467"/>
            </a:xfrm>
            <a:custGeom>
              <a:avLst/>
              <a:gdLst/>
              <a:ahLst/>
              <a:cxnLst/>
              <a:rect l="l" t="t" r="r" b="b"/>
              <a:pathLst>
                <a:path w="2187652" h="2167467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2119932"/>
                  </a:lnTo>
                  <a:cubicBezTo>
                    <a:pt x="2187652" y="2146185"/>
                    <a:pt x="2166370" y="2167467"/>
                    <a:pt x="2140117" y="2167467"/>
                  </a:cubicBezTo>
                  <a:lnTo>
                    <a:pt x="47535" y="2167467"/>
                  </a:lnTo>
                  <a:cubicBezTo>
                    <a:pt x="34928" y="2167467"/>
                    <a:pt x="22837" y="2162459"/>
                    <a:pt x="13923" y="2153544"/>
                  </a:cubicBezTo>
                  <a:cubicBezTo>
                    <a:pt x="5008" y="2144630"/>
                    <a:pt x="0" y="2132539"/>
                    <a:pt x="0" y="2119932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AE6D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87652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68705" y="852170"/>
            <a:ext cx="5537495" cy="5458941"/>
            <a:chOff x="0" y="0"/>
            <a:chExt cx="2187652" cy="21566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7652" cy="2156619"/>
            </a:xfrm>
            <a:custGeom>
              <a:avLst/>
              <a:gdLst/>
              <a:ahLst/>
              <a:cxnLst/>
              <a:rect l="l" t="t" r="r" b="b"/>
              <a:pathLst>
                <a:path w="2187652" h="2156619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2109083"/>
                  </a:lnTo>
                  <a:cubicBezTo>
                    <a:pt x="2187652" y="2135336"/>
                    <a:pt x="2166370" y="2156619"/>
                    <a:pt x="2140117" y="2156619"/>
                  </a:cubicBezTo>
                  <a:lnTo>
                    <a:pt x="47535" y="2156619"/>
                  </a:lnTo>
                  <a:cubicBezTo>
                    <a:pt x="21282" y="2156619"/>
                    <a:pt x="0" y="2135336"/>
                    <a:pt x="0" y="2109083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DFCF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87652" cy="21947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837650" y="645591"/>
            <a:ext cx="1799605" cy="413159"/>
          </a:xfrm>
          <a:custGeom>
            <a:avLst/>
            <a:gdLst/>
            <a:ahLst/>
            <a:cxnLst/>
            <a:rect l="l" t="t" r="r" b="b"/>
            <a:pathLst>
              <a:path w="2699407" h="619739">
                <a:moveTo>
                  <a:pt x="0" y="0"/>
                </a:moveTo>
                <a:lnTo>
                  <a:pt x="2699407" y="0"/>
                </a:lnTo>
                <a:lnTo>
                  <a:pt x="2699407" y="619738"/>
                </a:lnTo>
                <a:lnTo>
                  <a:pt x="0" y="619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25527" y="2266498"/>
            <a:ext cx="783301" cy="450398"/>
          </a:xfrm>
          <a:custGeom>
            <a:avLst/>
            <a:gdLst/>
            <a:ahLst/>
            <a:cxnLst/>
            <a:rect l="l" t="t" r="r" b="b"/>
            <a:pathLst>
              <a:path w="1174951" h="675597">
                <a:moveTo>
                  <a:pt x="0" y="0"/>
                </a:moveTo>
                <a:lnTo>
                  <a:pt x="1174951" y="0"/>
                </a:lnTo>
                <a:lnTo>
                  <a:pt x="1174951" y="675597"/>
                </a:lnTo>
                <a:lnTo>
                  <a:pt x="0" y="6755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002108" y="501742"/>
            <a:ext cx="640203" cy="368117"/>
          </a:xfrm>
          <a:custGeom>
            <a:avLst/>
            <a:gdLst/>
            <a:ahLst/>
            <a:cxnLst/>
            <a:rect l="l" t="t" r="r" b="b"/>
            <a:pathLst>
              <a:path w="960304" h="552175">
                <a:moveTo>
                  <a:pt x="0" y="0"/>
                </a:moveTo>
                <a:lnTo>
                  <a:pt x="960304" y="0"/>
                </a:lnTo>
                <a:lnTo>
                  <a:pt x="960304" y="552174"/>
                </a:lnTo>
                <a:lnTo>
                  <a:pt x="0" y="552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E7D768-944B-BB89-29C4-47F7C36C2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871" y="1567902"/>
            <a:ext cx="4895512" cy="3133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" name="object 19"/>
          <p:cNvGrpSpPr/>
          <p:nvPr/>
        </p:nvGrpSpPr>
        <p:grpSpPr>
          <a:xfrm rot="19320368">
            <a:off x="10736772" y="6138048"/>
            <a:ext cx="1613744" cy="735071"/>
            <a:chOff x="15937514" y="5582838"/>
            <a:chExt cx="1668559" cy="723125"/>
          </a:xfrm>
        </p:grpSpPr>
        <p:sp>
          <p:nvSpPr>
            <p:cNvPr id="3" name="object 20"/>
            <p:cNvSpPr/>
            <p:nvPr/>
          </p:nvSpPr>
          <p:spPr>
            <a:xfrm rot="1560097">
              <a:off x="15937514" y="5591831"/>
              <a:ext cx="1661177" cy="707362"/>
            </a:xfrm>
            <a:custGeom>
              <a:avLst/>
              <a:gdLst/>
              <a:ahLst/>
              <a:cxnLst/>
              <a:rect l="l" t="t" r="r" b="b"/>
              <a:pathLst>
                <a:path w="2035175" h="877570">
                  <a:moveTo>
                    <a:pt x="2034761" y="877564"/>
                  </a:moveTo>
                  <a:lnTo>
                    <a:pt x="0" y="685789"/>
                  </a:lnTo>
                  <a:lnTo>
                    <a:pt x="1528" y="666937"/>
                  </a:lnTo>
                  <a:lnTo>
                    <a:pt x="5605" y="623120"/>
                  </a:lnTo>
                  <a:lnTo>
                    <a:pt x="26499" y="568094"/>
                  </a:lnTo>
                  <a:lnTo>
                    <a:pt x="31595" y="514596"/>
                  </a:lnTo>
                  <a:lnTo>
                    <a:pt x="50959" y="475364"/>
                  </a:lnTo>
                  <a:lnTo>
                    <a:pt x="80516" y="398939"/>
                  </a:lnTo>
                  <a:lnTo>
                    <a:pt x="128418" y="362255"/>
                  </a:lnTo>
                  <a:lnTo>
                    <a:pt x="131476" y="327609"/>
                  </a:lnTo>
                  <a:lnTo>
                    <a:pt x="136572" y="271054"/>
                  </a:lnTo>
                  <a:lnTo>
                    <a:pt x="226261" y="0"/>
                  </a:lnTo>
                  <a:lnTo>
                    <a:pt x="2034761" y="170299"/>
                  </a:lnTo>
                  <a:lnTo>
                    <a:pt x="2034761" y="877564"/>
                  </a:lnTo>
                  <a:close/>
                </a:path>
              </a:pathLst>
            </a:custGeom>
            <a:solidFill>
              <a:srgbClr val="B4C37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21"/>
            <p:cNvSpPr/>
            <p:nvPr/>
          </p:nvSpPr>
          <p:spPr>
            <a:xfrm rot="1581944">
              <a:off x="15983710" y="5582838"/>
              <a:ext cx="1622363" cy="723125"/>
            </a:xfrm>
            <a:custGeom>
              <a:avLst/>
              <a:gdLst/>
              <a:ahLst/>
              <a:cxnLst/>
              <a:rect l="l" t="t" r="r" b="b"/>
              <a:pathLst>
                <a:path w="2028825" h="867410">
                  <a:moveTo>
                    <a:pt x="321672" y="99059"/>
                  </a:moveTo>
                  <a:lnTo>
                    <a:pt x="311874" y="99059"/>
                  </a:lnTo>
                  <a:lnTo>
                    <a:pt x="321047" y="0"/>
                  </a:lnTo>
                  <a:lnTo>
                    <a:pt x="330729" y="0"/>
                  </a:lnTo>
                  <a:lnTo>
                    <a:pt x="321672" y="99059"/>
                  </a:lnTo>
                  <a:close/>
                </a:path>
                <a:path w="2028825" h="867410">
                  <a:moveTo>
                    <a:pt x="500543" y="115569"/>
                  </a:moveTo>
                  <a:lnTo>
                    <a:pt x="490743" y="115569"/>
                  </a:lnTo>
                  <a:lnTo>
                    <a:pt x="499916" y="16509"/>
                  </a:lnTo>
                  <a:lnTo>
                    <a:pt x="509598" y="17779"/>
                  </a:lnTo>
                  <a:lnTo>
                    <a:pt x="500543" y="115569"/>
                  </a:lnTo>
                  <a:close/>
                </a:path>
                <a:path w="2028825" h="867410">
                  <a:moveTo>
                    <a:pt x="673805" y="132079"/>
                  </a:moveTo>
                  <a:lnTo>
                    <a:pt x="664006" y="132079"/>
                  </a:lnTo>
                  <a:lnTo>
                    <a:pt x="673179" y="33019"/>
                  </a:lnTo>
                  <a:lnTo>
                    <a:pt x="682861" y="33019"/>
                  </a:lnTo>
                  <a:lnTo>
                    <a:pt x="673805" y="132079"/>
                  </a:lnTo>
                  <a:close/>
                </a:path>
                <a:path w="2028825" h="867410">
                  <a:moveTo>
                    <a:pt x="852675" y="148589"/>
                  </a:moveTo>
                  <a:lnTo>
                    <a:pt x="842875" y="148589"/>
                  </a:lnTo>
                  <a:lnTo>
                    <a:pt x="852048" y="49529"/>
                  </a:lnTo>
                  <a:lnTo>
                    <a:pt x="861730" y="50799"/>
                  </a:lnTo>
                  <a:lnTo>
                    <a:pt x="852675" y="148589"/>
                  </a:lnTo>
                  <a:close/>
                </a:path>
                <a:path w="2028825" h="867410">
                  <a:moveTo>
                    <a:pt x="1027467" y="165099"/>
                  </a:moveTo>
                  <a:lnTo>
                    <a:pt x="1018177" y="165099"/>
                  </a:lnTo>
                  <a:lnTo>
                    <a:pt x="1026840" y="66039"/>
                  </a:lnTo>
                  <a:lnTo>
                    <a:pt x="1036523" y="67309"/>
                  </a:lnTo>
                  <a:lnTo>
                    <a:pt x="1027467" y="165099"/>
                  </a:lnTo>
                  <a:close/>
                </a:path>
                <a:path w="2028825" h="867410">
                  <a:moveTo>
                    <a:pt x="1205709" y="182879"/>
                  </a:moveTo>
                  <a:lnTo>
                    <a:pt x="1196537" y="182879"/>
                  </a:lnTo>
                  <a:lnTo>
                    <a:pt x="1205200" y="82549"/>
                  </a:lnTo>
                  <a:lnTo>
                    <a:pt x="1214882" y="83819"/>
                  </a:lnTo>
                  <a:lnTo>
                    <a:pt x="1205709" y="182879"/>
                  </a:lnTo>
                  <a:close/>
                </a:path>
                <a:path w="2028825" h="867410">
                  <a:moveTo>
                    <a:pt x="306502" y="273049"/>
                  </a:moveTo>
                  <a:lnTo>
                    <a:pt x="295057" y="273049"/>
                  </a:lnTo>
                  <a:lnTo>
                    <a:pt x="310855" y="107949"/>
                  </a:lnTo>
                  <a:lnTo>
                    <a:pt x="183965" y="96519"/>
                  </a:lnTo>
                  <a:lnTo>
                    <a:pt x="187022" y="87629"/>
                  </a:lnTo>
                  <a:lnTo>
                    <a:pt x="311874" y="99059"/>
                  </a:lnTo>
                  <a:lnTo>
                    <a:pt x="321672" y="99059"/>
                  </a:lnTo>
                  <a:lnTo>
                    <a:pt x="321556" y="100329"/>
                  </a:lnTo>
                  <a:lnTo>
                    <a:pt x="420248" y="109219"/>
                  </a:lnTo>
                  <a:lnTo>
                    <a:pt x="321556" y="109219"/>
                  </a:lnTo>
                  <a:lnTo>
                    <a:pt x="306502" y="273049"/>
                  </a:lnTo>
                  <a:close/>
                </a:path>
                <a:path w="2028825" h="867410">
                  <a:moveTo>
                    <a:pt x="1385088" y="199389"/>
                  </a:moveTo>
                  <a:lnTo>
                    <a:pt x="1374896" y="199389"/>
                  </a:lnTo>
                  <a:lnTo>
                    <a:pt x="1384578" y="99059"/>
                  </a:lnTo>
                  <a:lnTo>
                    <a:pt x="1394261" y="100329"/>
                  </a:lnTo>
                  <a:lnTo>
                    <a:pt x="1385088" y="199389"/>
                  </a:lnTo>
                  <a:close/>
                </a:path>
                <a:path w="2028825" h="867410">
                  <a:moveTo>
                    <a:pt x="484748" y="290829"/>
                  </a:moveTo>
                  <a:lnTo>
                    <a:pt x="474945" y="290829"/>
                  </a:lnTo>
                  <a:lnTo>
                    <a:pt x="490743" y="125729"/>
                  </a:lnTo>
                  <a:lnTo>
                    <a:pt x="321556" y="109219"/>
                  </a:lnTo>
                  <a:lnTo>
                    <a:pt x="420248" y="109219"/>
                  </a:lnTo>
                  <a:lnTo>
                    <a:pt x="490743" y="115569"/>
                  </a:lnTo>
                  <a:lnTo>
                    <a:pt x="500543" y="115569"/>
                  </a:lnTo>
                  <a:lnTo>
                    <a:pt x="500425" y="116839"/>
                  </a:lnTo>
                  <a:lnTo>
                    <a:pt x="595847" y="125729"/>
                  </a:lnTo>
                  <a:lnTo>
                    <a:pt x="500425" y="125729"/>
                  </a:lnTo>
                  <a:lnTo>
                    <a:pt x="484748" y="290829"/>
                  </a:lnTo>
                  <a:close/>
                </a:path>
                <a:path w="2028825" h="867410">
                  <a:moveTo>
                    <a:pt x="1564075" y="214629"/>
                  </a:moveTo>
                  <a:lnTo>
                    <a:pt x="1554275" y="214629"/>
                  </a:lnTo>
                  <a:lnTo>
                    <a:pt x="1563447" y="115569"/>
                  </a:lnTo>
                  <a:lnTo>
                    <a:pt x="1573130" y="116839"/>
                  </a:lnTo>
                  <a:lnTo>
                    <a:pt x="1564075" y="214629"/>
                  </a:lnTo>
                  <a:close/>
                </a:path>
                <a:path w="2028825" h="867410">
                  <a:moveTo>
                    <a:pt x="657502" y="307339"/>
                  </a:moveTo>
                  <a:lnTo>
                    <a:pt x="648209" y="307339"/>
                  </a:lnTo>
                  <a:lnTo>
                    <a:pt x="664006" y="140969"/>
                  </a:lnTo>
                  <a:lnTo>
                    <a:pt x="500425" y="125729"/>
                  </a:lnTo>
                  <a:lnTo>
                    <a:pt x="595847" y="125729"/>
                  </a:lnTo>
                  <a:lnTo>
                    <a:pt x="664006" y="132079"/>
                  </a:lnTo>
                  <a:lnTo>
                    <a:pt x="673805" y="132079"/>
                  </a:lnTo>
                  <a:lnTo>
                    <a:pt x="673689" y="133349"/>
                  </a:lnTo>
                  <a:lnTo>
                    <a:pt x="772381" y="142239"/>
                  </a:lnTo>
                  <a:lnTo>
                    <a:pt x="673179" y="142239"/>
                  </a:lnTo>
                  <a:lnTo>
                    <a:pt x="657502" y="307339"/>
                  </a:lnTo>
                  <a:close/>
                </a:path>
                <a:path w="2028825" h="867410">
                  <a:moveTo>
                    <a:pt x="1739376" y="231139"/>
                  </a:moveTo>
                  <a:lnTo>
                    <a:pt x="1729576" y="231139"/>
                  </a:lnTo>
                  <a:lnTo>
                    <a:pt x="1738749" y="132079"/>
                  </a:lnTo>
                  <a:lnTo>
                    <a:pt x="1748432" y="133349"/>
                  </a:lnTo>
                  <a:lnTo>
                    <a:pt x="1739376" y="231139"/>
                  </a:lnTo>
                  <a:close/>
                </a:path>
                <a:path w="2028825" h="867410">
                  <a:moveTo>
                    <a:pt x="835741" y="323849"/>
                  </a:moveTo>
                  <a:lnTo>
                    <a:pt x="826568" y="323849"/>
                  </a:lnTo>
                  <a:lnTo>
                    <a:pt x="842366" y="158749"/>
                  </a:lnTo>
                  <a:lnTo>
                    <a:pt x="673179" y="142239"/>
                  </a:lnTo>
                  <a:lnTo>
                    <a:pt x="772381" y="142239"/>
                  </a:lnTo>
                  <a:lnTo>
                    <a:pt x="842875" y="148589"/>
                  </a:lnTo>
                  <a:lnTo>
                    <a:pt x="852675" y="148589"/>
                  </a:lnTo>
                  <a:lnTo>
                    <a:pt x="852558" y="149859"/>
                  </a:lnTo>
                  <a:lnTo>
                    <a:pt x="949169" y="158749"/>
                  </a:lnTo>
                  <a:lnTo>
                    <a:pt x="851538" y="158749"/>
                  </a:lnTo>
                  <a:lnTo>
                    <a:pt x="835741" y="323849"/>
                  </a:lnTo>
                  <a:close/>
                </a:path>
                <a:path w="2028825" h="867410">
                  <a:moveTo>
                    <a:pt x="1918128" y="248919"/>
                  </a:moveTo>
                  <a:lnTo>
                    <a:pt x="1908446" y="248919"/>
                  </a:lnTo>
                  <a:lnTo>
                    <a:pt x="1917618" y="148589"/>
                  </a:lnTo>
                  <a:lnTo>
                    <a:pt x="1927301" y="149859"/>
                  </a:lnTo>
                  <a:lnTo>
                    <a:pt x="1918128" y="248919"/>
                  </a:lnTo>
                  <a:close/>
                </a:path>
                <a:path w="2028825" h="867410">
                  <a:moveTo>
                    <a:pt x="1011163" y="340359"/>
                  </a:moveTo>
                  <a:lnTo>
                    <a:pt x="1001360" y="340359"/>
                  </a:lnTo>
                  <a:lnTo>
                    <a:pt x="1017158" y="175259"/>
                  </a:lnTo>
                  <a:lnTo>
                    <a:pt x="851538" y="158749"/>
                  </a:lnTo>
                  <a:lnTo>
                    <a:pt x="949169" y="158749"/>
                  </a:lnTo>
                  <a:lnTo>
                    <a:pt x="1018177" y="165099"/>
                  </a:lnTo>
                  <a:lnTo>
                    <a:pt x="1027467" y="165099"/>
                  </a:lnTo>
                  <a:lnTo>
                    <a:pt x="1027350" y="166369"/>
                  </a:lnTo>
                  <a:lnTo>
                    <a:pt x="1118450" y="175259"/>
                  </a:lnTo>
                  <a:lnTo>
                    <a:pt x="1026840" y="175259"/>
                  </a:lnTo>
                  <a:lnTo>
                    <a:pt x="1011163" y="340359"/>
                  </a:lnTo>
                  <a:close/>
                </a:path>
                <a:path w="2028825" h="867410">
                  <a:moveTo>
                    <a:pt x="1189524" y="356869"/>
                  </a:moveTo>
                  <a:lnTo>
                    <a:pt x="1180229" y="356869"/>
                  </a:lnTo>
                  <a:lnTo>
                    <a:pt x="1196027" y="191769"/>
                  </a:lnTo>
                  <a:lnTo>
                    <a:pt x="1026840" y="175259"/>
                  </a:lnTo>
                  <a:lnTo>
                    <a:pt x="1118450" y="175259"/>
                  </a:lnTo>
                  <a:lnTo>
                    <a:pt x="1196537" y="182879"/>
                  </a:lnTo>
                  <a:lnTo>
                    <a:pt x="1205709" y="182879"/>
                  </a:lnTo>
                  <a:lnTo>
                    <a:pt x="1309824" y="193039"/>
                  </a:lnTo>
                  <a:lnTo>
                    <a:pt x="1205200" y="193039"/>
                  </a:lnTo>
                  <a:lnTo>
                    <a:pt x="1189524" y="356869"/>
                  </a:lnTo>
                  <a:close/>
                </a:path>
                <a:path w="2028825" h="867410">
                  <a:moveTo>
                    <a:pt x="1367883" y="373379"/>
                  </a:moveTo>
                  <a:lnTo>
                    <a:pt x="1358589" y="373379"/>
                  </a:lnTo>
                  <a:lnTo>
                    <a:pt x="1374386" y="208279"/>
                  </a:lnTo>
                  <a:lnTo>
                    <a:pt x="1205200" y="193039"/>
                  </a:lnTo>
                  <a:lnTo>
                    <a:pt x="1309824" y="193039"/>
                  </a:lnTo>
                  <a:lnTo>
                    <a:pt x="1374896" y="199389"/>
                  </a:lnTo>
                  <a:lnTo>
                    <a:pt x="1385088" y="199389"/>
                  </a:lnTo>
                  <a:lnTo>
                    <a:pt x="1497879" y="209549"/>
                  </a:lnTo>
                  <a:lnTo>
                    <a:pt x="1383559" y="209549"/>
                  </a:lnTo>
                  <a:lnTo>
                    <a:pt x="1367883" y="373379"/>
                  </a:lnTo>
                  <a:close/>
                </a:path>
                <a:path w="2028825" h="867410">
                  <a:moveTo>
                    <a:pt x="1546631" y="391159"/>
                  </a:moveTo>
                  <a:lnTo>
                    <a:pt x="1536948" y="391159"/>
                  </a:lnTo>
                  <a:lnTo>
                    <a:pt x="1552746" y="224789"/>
                  </a:lnTo>
                  <a:lnTo>
                    <a:pt x="1383559" y="209549"/>
                  </a:lnTo>
                  <a:lnTo>
                    <a:pt x="1497879" y="209549"/>
                  </a:lnTo>
                  <a:lnTo>
                    <a:pt x="1554275" y="214629"/>
                  </a:lnTo>
                  <a:lnTo>
                    <a:pt x="1564075" y="214629"/>
                  </a:lnTo>
                  <a:lnTo>
                    <a:pt x="1563957" y="215899"/>
                  </a:lnTo>
                  <a:lnTo>
                    <a:pt x="1674370" y="226059"/>
                  </a:lnTo>
                  <a:lnTo>
                    <a:pt x="1561919" y="226059"/>
                  </a:lnTo>
                  <a:lnTo>
                    <a:pt x="1546631" y="391159"/>
                  </a:lnTo>
                  <a:close/>
                </a:path>
                <a:path w="2028825" h="867410">
                  <a:moveTo>
                    <a:pt x="1721423" y="407669"/>
                  </a:moveTo>
                  <a:lnTo>
                    <a:pt x="1712250" y="407669"/>
                  </a:lnTo>
                  <a:lnTo>
                    <a:pt x="1727538" y="241299"/>
                  </a:lnTo>
                  <a:lnTo>
                    <a:pt x="1561919" y="226059"/>
                  </a:lnTo>
                  <a:lnTo>
                    <a:pt x="1674370" y="226059"/>
                  </a:lnTo>
                  <a:lnTo>
                    <a:pt x="1729576" y="231139"/>
                  </a:lnTo>
                  <a:lnTo>
                    <a:pt x="1739376" y="231139"/>
                  </a:lnTo>
                  <a:lnTo>
                    <a:pt x="1739259" y="232409"/>
                  </a:lnTo>
                  <a:lnTo>
                    <a:pt x="1843374" y="242569"/>
                  </a:lnTo>
                  <a:lnTo>
                    <a:pt x="1737220" y="242569"/>
                  </a:lnTo>
                  <a:lnTo>
                    <a:pt x="1721423" y="407669"/>
                  </a:lnTo>
                  <a:close/>
                </a:path>
                <a:path w="2028825" h="867410">
                  <a:moveTo>
                    <a:pt x="1899782" y="424179"/>
                  </a:moveTo>
                  <a:lnTo>
                    <a:pt x="1890610" y="424179"/>
                  </a:lnTo>
                  <a:lnTo>
                    <a:pt x="1906407" y="257809"/>
                  </a:lnTo>
                  <a:lnTo>
                    <a:pt x="1737220" y="242569"/>
                  </a:lnTo>
                  <a:lnTo>
                    <a:pt x="1843374" y="242569"/>
                  </a:lnTo>
                  <a:lnTo>
                    <a:pt x="1908446" y="248919"/>
                  </a:lnTo>
                  <a:lnTo>
                    <a:pt x="1918128" y="248919"/>
                  </a:lnTo>
                  <a:lnTo>
                    <a:pt x="2016366" y="259079"/>
                  </a:lnTo>
                  <a:lnTo>
                    <a:pt x="1915580" y="259079"/>
                  </a:lnTo>
                  <a:lnTo>
                    <a:pt x="1899782" y="424179"/>
                  </a:lnTo>
                  <a:close/>
                </a:path>
                <a:path w="2028825" h="867410">
                  <a:moveTo>
                    <a:pt x="289451" y="453389"/>
                  </a:moveTo>
                  <a:lnTo>
                    <a:pt x="280279" y="453389"/>
                  </a:lnTo>
                  <a:lnTo>
                    <a:pt x="296076" y="284479"/>
                  </a:lnTo>
                  <a:lnTo>
                    <a:pt x="130966" y="267969"/>
                  </a:lnTo>
                  <a:lnTo>
                    <a:pt x="131476" y="260349"/>
                  </a:lnTo>
                  <a:lnTo>
                    <a:pt x="130457" y="257809"/>
                  </a:lnTo>
                  <a:lnTo>
                    <a:pt x="295057" y="273049"/>
                  </a:lnTo>
                  <a:lnTo>
                    <a:pt x="306502" y="273049"/>
                  </a:lnTo>
                  <a:lnTo>
                    <a:pt x="306268" y="275589"/>
                  </a:lnTo>
                  <a:lnTo>
                    <a:pt x="404663" y="284479"/>
                  </a:lnTo>
                  <a:lnTo>
                    <a:pt x="305249" y="284479"/>
                  </a:lnTo>
                  <a:lnTo>
                    <a:pt x="289451" y="453389"/>
                  </a:lnTo>
                  <a:close/>
                </a:path>
                <a:path w="2028825" h="867410">
                  <a:moveTo>
                    <a:pt x="2028646" y="269239"/>
                  </a:moveTo>
                  <a:lnTo>
                    <a:pt x="1915580" y="259079"/>
                  </a:lnTo>
                  <a:lnTo>
                    <a:pt x="2016366" y="259079"/>
                  </a:lnTo>
                  <a:lnTo>
                    <a:pt x="2028646" y="260349"/>
                  </a:lnTo>
                  <a:lnTo>
                    <a:pt x="2028646" y="269239"/>
                  </a:lnTo>
                  <a:close/>
                </a:path>
                <a:path w="2028825" h="867410">
                  <a:moveTo>
                    <a:pt x="467811" y="469899"/>
                  </a:moveTo>
                  <a:lnTo>
                    <a:pt x="458638" y="469899"/>
                  </a:lnTo>
                  <a:lnTo>
                    <a:pt x="474436" y="300989"/>
                  </a:lnTo>
                  <a:lnTo>
                    <a:pt x="305249" y="284479"/>
                  </a:lnTo>
                  <a:lnTo>
                    <a:pt x="404663" y="284479"/>
                  </a:lnTo>
                  <a:lnTo>
                    <a:pt x="474945" y="290829"/>
                  </a:lnTo>
                  <a:lnTo>
                    <a:pt x="484748" y="290829"/>
                  </a:lnTo>
                  <a:lnTo>
                    <a:pt x="484628" y="292099"/>
                  </a:lnTo>
                  <a:lnTo>
                    <a:pt x="580050" y="300989"/>
                  </a:lnTo>
                  <a:lnTo>
                    <a:pt x="483608" y="300989"/>
                  </a:lnTo>
                  <a:lnTo>
                    <a:pt x="467811" y="469899"/>
                  </a:lnTo>
                  <a:close/>
                </a:path>
                <a:path w="2028825" h="867410">
                  <a:moveTo>
                    <a:pt x="641193" y="485139"/>
                  </a:moveTo>
                  <a:lnTo>
                    <a:pt x="631392" y="485139"/>
                  </a:lnTo>
                  <a:lnTo>
                    <a:pt x="647189" y="316229"/>
                  </a:lnTo>
                  <a:lnTo>
                    <a:pt x="483608" y="300989"/>
                  </a:lnTo>
                  <a:lnTo>
                    <a:pt x="580050" y="300989"/>
                  </a:lnTo>
                  <a:lnTo>
                    <a:pt x="648209" y="307339"/>
                  </a:lnTo>
                  <a:lnTo>
                    <a:pt x="657502" y="307339"/>
                  </a:lnTo>
                  <a:lnTo>
                    <a:pt x="657381" y="308609"/>
                  </a:lnTo>
                  <a:lnTo>
                    <a:pt x="756074" y="317499"/>
                  </a:lnTo>
                  <a:lnTo>
                    <a:pt x="656872" y="317499"/>
                  </a:lnTo>
                  <a:lnTo>
                    <a:pt x="641193" y="485139"/>
                  </a:lnTo>
                  <a:close/>
                </a:path>
                <a:path w="2028825" h="867410">
                  <a:moveTo>
                    <a:pt x="819552" y="501649"/>
                  </a:moveTo>
                  <a:lnTo>
                    <a:pt x="810261" y="501649"/>
                  </a:lnTo>
                  <a:lnTo>
                    <a:pt x="826059" y="332739"/>
                  </a:lnTo>
                  <a:lnTo>
                    <a:pt x="656872" y="317499"/>
                  </a:lnTo>
                  <a:lnTo>
                    <a:pt x="756074" y="317499"/>
                  </a:lnTo>
                  <a:lnTo>
                    <a:pt x="826568" y="323849"/>
                  </a:lnTo>
                  <a:lnTo>
                    <a:pt x="835741" y="323849"/>
                  </a:lnTo>
                  <a:lnTo>
                    <a:pt x="937661" y="334009"/>
                  </a:lnTo>
                  <a:lnTo>
                    <a:pt x="835231" y="334009"/>
                  </a:lnTo>
                  <a:lnTo>
                    <a:pt x="819552" y="501649"/>
                  </a:lnTo>
                  <a:close/>
                </a:path>
                <a:path w="2028825" h="867410">
                  <a:moveTo>
                    <a:pt x="994853" y="519429"/>
                  </a:moveTo>
                  <a:lnTo>
                    <a:pt x="985053" y="519429"/>
                  </a:lnTo>
                  <a:lnTo>
                    <a:pt x="1000851" y="350519"/>
                  </a:lnTo>
                  <a:lnTo>
                    <a:pt x="835231" y="334009"/>
                  </a:lnTo>
                  <a:lnTo>
                    <a:pt x="937661" y="334009"/>
                  </a:lnTo>
                  <a:lnTo>
                    <a:pt x="1001360" y="340359"/>
                  </a:lnTo>
                  <a:lnTo>
                    <a:pt x="1011163" y="340359"/>
                  </a:lnTo>
                  <a:lnTo>
                    <a:pt x="1011043" y="341629"/>
                  </a:lnTo>
                  <a:lnTo>
                    <a:pt x="1109735" y="350519"/>
                  </a:lnTo>
                  <a:lnTo>
                    <a:pt x="1010533" y="350519"/>
                  </a:lnTo>
                  <a:lnTo>
                    <a:pt x="994853" y="519429"/>
                  </a:lnTo>
                  <a:close/>
                </a:path>
                <a:path w="2028825" h="867410">
                  <a:moveTo>
                    <a:pt x="1173214" y="535939"/>
                  </a:moveTo>
                  <a:lnTo>
                    <a:pt x="1163922" y="535939"/>
                  </a:lnTo>
                  <a:lnTo>
                    <a:pt x="1179720" y="367029"/>
                  </a:lnTo>
                  <a:lnTo>
                    <a:pt x="1010533" y="350519"/>
                  </a:lnTo>
                  <a:lnTo>
                    <a:pt x="1109735" y="350519"/>
                  </a:lnTo>
                  <a:lnTo>
                    <a:pt x="1180229" y="356869"/>
                  </a:lnTo>
                  <a:lnTo>
                    <a:pt x="1189524" y="356869"/>
                  </a:lnTo>
                  <a:lnTo>
                    <a:pt x="1189402" y="358139"/>
                  </a:lnTo>
                  <a:lnTo>
                    <a:pt x="1302193" y="368299"/>
                  </a:lnTo>
                  <a:lnTo>
                    <a:pt x="1188893" y="368299"/>
                  </a:lnTo>
                  <a:lnTo>
                    <a:pt x="1173214" y="535939"/>
                  </a:lnTo>
                  <a:close/>
                </a:path>
                <a:path w="2028825" h="867410">
                  <a:moveTo>
                    <a:pt x="114781" y="436879"/>
                  </a:moveTo>
                  <a:lnTo>
                    <a:pt x="105486" y="436879"/>
                  </a:lnTo>
                  <a:lnTo>
                    <a:pt x="112621" y="360679"/>
                  </a:lnTo>
                  <a:lnTo>
                    <a:pt x="122813" y="353059"/>
                  </a:lnTo>
                  <a:lnTo>
                    <a:pt x="114781" y="436879"/>
                  </a:lnTo>
                  <a:close/>
                </a:path>
                <a:path w="2028825" h="867410">
                  <a:moveTo>
                    <a:pt x="1351573" y="552449"/>
                  </a:moveTo>
                  <a:lnTo>
                    <a:pt x="1342282" y="552449"/>
                  </a:lnTo>
                  <a:lnTo>
                    <a:pt x="1358079" y="383539"/>
                  </a:lnTo>
                  <a:lnTo>
                    <a:pt x="1188893" y="368299"/>
                  </a:lnTo>
                  <a:lnTo>
                    <a:pt x="1302193" y="368299"/>
                  </a:lnTo>
                  <a:lnTo>
                    <a:pt x="1358589" y="373379"/>
                  </a:lnTo>
                  <a:lnTo>
                    <a:pt x="1367883" y="373379"/>
                  </a:lnTo>
                  <a:lnTo>
                    <a:pt x="1367762" y="374649"/>
                  </a:lnTo>
                  <a:lnTo>
                    <a:pt x="1471877" y="384809"/>
                  </a:lnTo>
                  <a:lnTo>
                    <a:pt x="1367252" y="384809"/>
                  </a:lnTo>
                  <a:lnTo>
                    <a:pt x="1351573" y="552449"/>
                  </a:lnTo>
                  <a:close/>
                </a:path>
                <a:path w="2028825" h="867410">
                  <a:moveTo>
                    <a:pt x="1529933" y="568959"/>
                  </a:moveTo>
                  <a:lnTo>
                    <a:pt x="1520641" y="568959"/>
                  </a:lnTo>
                  <a:lnTo>
                    <a:pt x="1536439" y="400049"/>
                  </a:lnTo>
                  <a:lnTo>
                    <a:pt x="1367252" y="384809"/>
                  </a:lnTo>
                  <a:lnTo>
                    <a:pt x="1471877" y="384809"/>
                  </a:lnTo>
                  <a:lnTo>
                    <a:pt x="1536948" y="391159"/>
                  </a:lnTo>
                  <a:lnTo>
                    <a:pt x="1546631" y="391159"/>
                  </a:lnTo>
                  <a:lnTo>
                    <a:pt x="1648550" y="401319"/>
                  </a:lnTo>
                  <a:lnTo>
                    <a:pt x="1545611" y="401319"/>
                  </a:lnTo>
                  <a:lnTo>
                    <a:pt x="1529933" y="568959"/>
                  </a:lnTo>
                  <a:close/>
                </a:path>
                <a:path w="2028825" h="867410">
                  <a:moveTo>
                    <a:pt x="1705116" y="586739"/>
                  </a:moveTo>
                  <a:lnTo>
                    <a:pt x="1695433" y="586739"/>
                  </a:lnTo>
                  <a:lnTo>
                    <a:pt x="1711231" y="416559"/>
                  </a:lnTo>
                  <a:lnTo>
                    <a:pt x="1545611" y="401319"/>
                  </a:lnTo>
                  <a:lnTo>
                    <a:pt x="1648550" y="401319"/>
                  </a:lnTo>
                  <a:lnTo>
                    <a:pt x="1712250" y="407669"/>
                  </a:lnTo>
                  <a:lnTo>
                    <a:pt x="1721423" y="407669"/>
                  </a:lnTo>
                  <a:lnTo>
                    <a:pt x="1825538" y="417829"/>
                  </a:lnTo>
                  <a:lnTo>
                    <a:pt x="1720913" y="417829"/>
                  </a:lnTo>
                  <a:lnTo>
                    <a:pt x="1705116" y="586739"/>
                  </a:lnTo>
                  <a:close/>
                </a:path>
                <a:path w="2028825" h="867410">
                  <a:moveTo>
                    <a:pt x="1883594" y="601979"/>
                  </a:moveTo>
                  <a:lnTo>
                    <a:pt x="1874302" y="601979"/>
                  </a:lnTo>
                  <a:lnTo>
                    <a:pt x="1890100" y="433069"/>
                  </a:lnTo>
                  <a:lnTo>
                    <a:pt x="1720913" y="417829"/>
                  </a:lnTo>
                  <a:lnTo>
                    <a:pt x="1825538" y="417829"/>
                  </a:lnTo>
                  <a:lnTo>
                    <a:pt x="1890610" y="424179"/>
                  </a:lnTo>
                  <a:lnTo>
                    <a:pt x="1899782" y="424179"/>
                  </a:lnTo>
                  <a:lnTo>
                    <a:pt x="2002873" y="434339"/>
                  </a:lnTo>
                  <a:lnTo>
                    <a:pt x="1899273" y="434339"/>
                  </a:lnTo>
                  <a:lnTo>
                    <a:pt x="1883594" y="601979"/>
                  </a:lnTo>
                  <a:close/>
                </a:path>
                <a:path w="2028825" h="867410">
                  <a:moveTo>
                    <a:pt x="97956" y="614679"/>
                  </a:moveTo>
                  <a:lnTo>
                    <a:pt x="88160" y="614679"/>
                  </a:lnTo>
                  <a:lnTo>
                    <a:pt x="103958" y="445769"/>
                  </a:lnTo>
                  <a:lnTo>
                    <a:pt x="55036" y="440689"/>
                  </a:lnTo>
                  <a:lnTo>
                    <a:pt x="59113" y="431799"/>
                  </a:lnTo>
                  <a:lnTo>
                    <a:pt x="105486" y="436879"/>
                  </a:lnTo>
                  <a:lnTo>
                    <a:pt x="114781" y="436879"/>
                  </a:lnTo>
                  <a:lnTo>
                    <a:pt x="114659" y="438149"/>
                  </a:lnTo>
                  <a:lnTo>
                    <a:pt x="197469" y="445769"/>
                  </a:lnTo>
                  <a:lnTo>
                    <a:pt x="113130" y="445769"/>
                  </a:lnTo>
                  <a:lnTo>
                    <a:pt x="97956" y="614679"/>
                  </a:lnTo>
                  <a:close/>
                </a:path>
                <a:path w="2028825" h="867410">
                  <a:moveTo>
                    <a:pt x="2028646" y="447039"/>
                  </a:moveTo>
                  <a:lnTo>
                    <a:pt x="1899273" y="434339"/>
                  </a:lnTo>
                  <a:lnTo>
                    <a:pt x="2002873" y="434339"/>
                  </a:lnTo>
                  <a:lnTo>
                    <a:pt x="2028646" y="436879"/>
                  </a:lnTo>
                  <a:lnTo>
                    <a:pt x="2028646" y="447039"/>
                  </a:lnTo>
                  <a:close/>
                </a:path>
                <a:path w="2028825" h="867410">
                  <a:moveTo>
                    <a:pt x="272635" y="631189"/>
                  </a:moveTo>
                  <a:lnTo>
                    <a:pt x="263462" y="631189"/>
                  </a:lnTo>
                  <a:lnTo>
                    <a:pt x="279259" y="462279"/>
                  </a:lnTo>
                  <a:lnTo>
                    <a:pt x="113130" y="445769"/>
                  </a:lnTo>
                  <a:lnTo>
                    <a:pt x="197469" y="445769"/>
                  </a:lnTo>
                  <a:lnTo>
                    <a:pt x="280279" y="453389"/>
                  </a:lnTo>
                  <a:lnTo>
                    <a:pt x="289451" y="453389"/>
                  </a:lnTo>
                  <a:lnTo>
                    <a:pt x="393566" y="463549"/>
                  </a:lnTo>
                  <a:lnTo>
                    <a:pt x="288432" y="463549"/>
                  </a:lnTo>
                  <a:lnTo>
                    <a:pt x="272635" y="631189"/>
                  </a:lnTo>
                  <a:close/>
                </a:path>
                <a:path w="2028825" h="867410">
                  <a:moveTo>
                    <a:pt x="451113" y="647699"/>
                  </a:moveTo>
                  <a:lnTo>
                    <a:pt x="441821" y="647699"/>
                  </a:lnTo>
                  <a:lnTo>
                    <a:pt x="457619" y="478789"/>
                  </a:lnTo>
                  <a:lnTo>
                    <a:pt x="288432" y="463549"/>
                  </a:lnTo>
                  <a:lnTo>
                    <a:pt x="393566" y="463549"/>
                  </a:lnTo>
                  <a:lnTo>
                    <a:pt x="458638" y="469899"/>
                  </a:lnTo>
                  <a:lnTo>
                    <a:pt x="467811" y="469899"/>
                  </a:lnTo>
                  <a:lnTo>
                    <a:pt x="576865" y="480059"/>
                  </a:lnTo>
                  <a:lnTo>
                    <a:pt x="466792" y="480059"/>
                  </a:lnTo>
                  <a:lnTo>
                    <a:pt x="451113" y="647699"/>
                  </a:lnTo>
                  <a:close/>
                </a:path>
                <a:path w="2028825" h="867410">
                  <a:moveTo>
                    <a:pt x="624376" y="664209"/>
                  </a:moveTo>
                  <a:lnTo>
                    <a:pt x="614575" y="664209"/>
                  </a:lnTo>
                  <a:lnTo>
                    <a:pt x="630373" y="495299"/>
                  </a:lnTo>
                  <a:lnTo>
                    <a:pt x="466792" y="480059"/>
                  </a:lnTo>
                  <a:lnTo>
                    <a:pt x="576865" y="480059"/>
                  </a:lnTo>
                  <a:lnTo>
                    <a:pt x="631392" y="485139"/>
                  </a:lnTo>
                  <a:lnTo>
                    <a:pt x="641193" y="485139"/>
                  </a:lnTo>
                  <a:lnTo>
                    <a:pt x="641074" y="486409"/>
                  </a:lnTo>
                  <a:lnTo>
                    <a:pt x="753865" y="496569"/>
                  </a:lnTo>
                  <a:lnTo>
                    <a:pt x="640055" y="496569"/>
                  </a:lnTo>
                  <a:lnTo>
                    <a:pt x="624376" y="664209"/>
                  </a:lnTo>
                  <a:close/>
                </a:path>
                <a:path w="2028825" h="867410">
                  <a:moveTo>
                    <a:pt x="802735" y="680719"/>
                  </a:moveTo>
                  <a:lnTo>
                    <a:pt x="793444" y="680719"/>
                  </a:lnTo>
                  <a:lnTo>
                    <a:pt x="809242" y="511809"/>
                  </a:lnTo>
                  <a:lnTo>
                    <a:pt x="640055" y="496569"/>
                  </a:lnTo>
                  <a:lnTo>
                    <a:pt x="753865" y="496569"/>
                  </a:lnTo>
                  <a:lnTo>
                    <a:pt x="810261" y="501649"/>
                  </a:lnTo>
                  <a:lnTo>
                    <a:pt x="819552" y="501649"/>
                  </a:lnTo>
                  <a:lnTo>
                    <a:pt x="819434" y="502919"/>
                  </a:lnTo>
                  <a:lnTo>
                    <a:pt x="908613" y="511809"/>
                  </a:lnTo>
                  <a:lnTo>
                    <a:pt x="818415" y="511809"/>
                  </a:lnTo>
                  <a:lnTo>
                    <a:pt x="802735" y="680719"/>
                  </a:lnTo>
                  <a:close/>
                </a:path>
                <a:path w="2028825" h="867410">
                  <a:moveTo>
                    <a:pt x="977532" y="697229"/>
                  </a:moveTo>
                  <a:lnTo>
                    <a:pt x="968236" y="697229"/>
                  </a:lnTo>
                  <a:lnTo>
                    <a:pt x="984034" y="528319"/>
                  </a:lnTo>
                  <a:lnTo>
                    <a:pt x="818415" y="511809"/>
                  </a:lnTo>
                  <a:lnTo>
                    <a:pt x="908613" y="511809"/>
                  </a:lnTo>
                  <a:lnTo>
                    <a:pt x="985053" y="519429"/>
                  </a:lnTo>
                  <a:lnTo>
                    <a:pt x="994853" y="519429"/>
                  </a:lnTo>
                  <a:lnTo>
                    <a:pt x="994736" y="520699"/>
                  </a:lnTo>
                  <a:lnTo>
                    <a:pt x="1093428" y="529589"/>
                  </a:lnTo>
                  <a:lnTo>
                    <a:pt x="993716" y="529589"/>
                  </a:lnTo>
                  <a:lnTo>
                    <a:pt x="977532" y="697229"/>
                  </a:lnTo>
                  <a:close/>
                </a:path>
                <a:path w="2028825" h="867410">
                  <a:moveTo>
                    <a:pt x="1156397" y="713739"/>
                  </a:moveTo>
                  <a:lnTo>
                    <a:pt x="1147105" y="713739"/>
                  </a:lnTo>
                  <a:lnTo>
                    <a:pt x="1162903" y="544829"/>
                  </a:lnTo>
                  <a:lnTo>
                    <a:pt x="993716" y="529589"/>
                  </a:lnTo>
                  <a:lnTo>
                    <a:pt x="1093428" y="529589"/>
                  </a:lnTo>
                  <a:lnTo>
                    <a:pt x="1163922" y="535939"/>
                  </a:lnTo>
                  <a:lnTo>
                    <a:pt x="1173214" y="535939"/>
                  </a:lnTo>
                  <a:lnTo>
                    <a:pt x="1173095" y="537209"/>
                  </a:lnTo>
                  <a:lnTo>
                    <a:pt x="1271787" y="546099"/>
                  </a:lnTo>
                  <a:lnTo>
                    <a:pt x="1172076" y="546099"/>
                  </a:lnTo>
                  <a:lnTo>
                    <a:pt x="1156397" y="713739"/>
                  </a:lnTo>
                  <a:close/>
                </a:path>
                <a:path w="2028825" h="867410">
                  <a:moveTo>
                    <a:pt x="1334638" y="731519"/>
                  </a:moveTo>
                  <a:lnTo>
                    <a:pt x="1325465" y="731519"/>
                  </a:lnTo>
                  <a:lnTo>
                    <a:pt x="1341262" y="561339"/>
                  </a:lnTo>
                  <a:lnTo>
                    <a:pt x="1172076" y="546099"/>
                  </a:lnTo>
                  <a:lnTo>
                    <a:pt x="1271787" y="546099"/>
                  </a:lnTo>
                  <a:lnTo>
                    <a:pt x="1342282" y="552449"/>
                  </a:lnTo>
                  <a:lnTo>
                    <a:pt x="1351573" y="552449"/>
                  </a:lnTo>
                  <a:lnTo>
                    <a:pt x="1351454" y="553719"/>
                  </a:lnTo>
                  <a:lnTo>
                    <a:pt x="1450147" y="562609"/>
                  </a:lnTo>
                  <a:lnTo>
                    <a:pt x="1350435" y="562609"/>
                  </a:lnTo>
                  <a:lnTo>
                    <a:pt x="1334638" y="731519"/>
                  </a:lnTo>
                  <a:close/>
                </a:path>
                <a:path w="2028825" h="867410">
                  <a:moveTo>
                    <a:pt x="1513115" y="748029"/>
                  </a:moveTo>
                  <a:lnTo>
                    <a:pt x="1503824" y="748029"/>
                  </a:lnTo>
                  <a:lnTo>
                    <a:pt x="1519622" y="579119"/>
                  </a:lnTo>
                  <a:lnTo>
                    <a:pt x="1350435" y="562609"/>
                  </a:lnTo>
                  <a:lnTo>
                    <a:pt x="1450147" y="562609"/>
                  </a:lnTo>
                  <a:lnTo>
                    <a:pt x="1520641" y="568959"/>
                  </a:lnTo>
                  <a:lnTo>
                    <a:pt x="1529933" y="568959"/>
                  </a:lnTo>
                  <a:lnTo>
                    <a:pt x="1529814" y="570229"/>
                  </a:lnTo>
                  <a:lnTo>
                    <a:pt x="1618994" y="579119"/>
                  </a:lnTo>
                  <a:lnTo>
                    <a:pt x="1528795" y="579119"/>
                  </a:lnTo>
                  <a:lnTo>
                    <a:pt x="1513115" y="748029"/>
                  </a:lnTo>
                  <a:close/>
                </a:path>
                <a:path w="2028825" h="867410">
                  <a:moveTo>
                    <a:pt x="1688299" y="764539"/>
                  </a:moveTo>
                  <a:lnTo>
                    <a:pt x="1678617" y="764539"/>
                  </a:lnTo>
                  <a:lnTo>
                    <a:pt x="1694414" y="595629"/>
                  </a:lnTo>
                  <a:lnTo>
                    <a:pt x="1528795" y="579119"/>
                  </a:lnTo>
                  <a:lnTo>
                    <a:pt x="1618994" y="579119"/>
                  </a:lnTo>
                  <a:lnTo>
                    <a:pt x="1695433" y="586739"/>
                  </a:lnTo>
                  <a:lnTo>
                    <a:pt x="1705116" y="586739"/>
                  </a:lnTo>
                  <a:lnTo>
                    <a:pt x="1803808" y="595629"/>
                  </a:lnTo>
                  <a:lnTo>
                    <a:pt x="1704097" y="595629"/>
                  </a:lnTo>
                  <a:lnTo>
                    <a:pt x="1688299" y="764539"/>
                  </a:lnTo>
                  <a:close/>
                </a:path>
                <a:path w="2028825" h="867410">
                  <a:moveTo>
                    <a:pt x="1866777" y="781049"/>
                  </a:moveTo>
                  <a:lnTo>
                    <a:pt x="1857486" y="781049"/>
                  </a:lnTo>
                  <a:lnTo>
                    <a:pt x="1873283" y="612139"/>
                  </a:lnTo>
                  <a:lnTo>
                    <a:pt x="1704097" y="595629"/>
                  </a:lnTo>
                  <a:lnTo>
                    <a:pt x="1803808" y="595629"/>
                  </a:lnTo>
                  <a:lnTo>
                    <a:pt x="1874302" y="601979"/>
                  </a:lnTo>
                  <a:lnTo>
                    <a:pt x="1883594" y="601979"/>
                  </a:lnTo>
                  <a:lnTo>
                    <a:pt x="1883475" y="603249"/>
                  </a:lnTo>
                  <a:lnTo>
                    <a:pt x="1989054" y="613409"/>
                  </a:lnTo>
                  <a:lnTo>
                    <a:pt x="1882456" y="613409"/>
                  </a:lnTo>
                  <a:lnTo>
                    <a:pt x="1866777" y="781049"/>
                  </a:lnTo>
                  <a:close/>
                </a:path>
                <a:path w="2028825" h="867410">
                  <a:moveTo>
                    <a:pt x="91218" y="684529"/>
                  </a:moveTo>
                  <a:lnTo>
                    <a:pt x="81535" y="684529"/>
                  </a:lnTo>
                  <a:lnTo>
                    <a:pt x="87650" y="623569"/>
                  </a:lnTo>
                  <a:lnTo>
                    <a:pt x="0" y="615949"/>
                  </a:lnTo>
                  <a:lnTo>
                    <a:pt x="0" y="613409"/>
                  </a:lnTo>
                  <a:lnTo>
                    <a:pt x="2547" y="605789"/>
                  </a:lnTo>
                  <a:lnTo>
                    <a:pt x="88160" y="614679"/>
                  </a:lnTo>
                  <a:lnTo>
                    <a:pt x="97956" y="614679"/>
                  </a:lnTo>
                  <a:lnTo>
                    <a:pt x="97842" y="615949"/>
                  </a:lnTo>
                  <a:lnTo>
                    <a:pt x="194454" y="624839"/>
                  </a:lnTo>
                  <a:lnTo>
                    <a:pt x="96823" y="624839"/>
                  </a:lnTo>
                  <a:lnTo>
                    <a:pt x="91218" y="684529"/>
                  </a:lnTo>
                  <a:close/>
                </a:path>
                <a:path w="2028825" h="867410">
                  <a:moveTo>
                    <a:pt x="2028646" y="626109"/>
                  </a:moveTo>
                  <a:lnTo>
                    <a:pt x="1882456" y="613409"/>
                  </a:lnTo>
                  <a:lnTo>
                    <a:pt x="1989054" y="613409"/>
                  </a:lnTo>
                  <a:lnTo>
                    <a:pt x="2028646" y="617219"/>
                  </a:lnTo>
                  <a:lnTo>
                    <a:pt x="2028646" y="626109"/>
                  </a:lnTo>
                  <a:close/>
                </a:path>
                <a:path w="2028825" h="867410">
                  <a:moveTo>
                    <a:pt x="266519" y="702309"/>
                  </a:moveTo>
                  <a:lnTo>
                    <a:pt x="256837" y="701039"/>
                  </a:lnTo>
                  <a:lnTo>
                    <a:pt x="262443" y="640079"/>
                  </a:lnTo>
                  <a:lnTo>
                    <a:pt x="96823" y="624839"/>
                  </a:lnTo>
                  <a:lnTo>
                    <a:pt x="194454" y="624839"/>
                  </a:lnTo>
                  <a:lnTo>
                    <a:pt x="263462" y="631189"/>
                  </a:lnTo>
                  <a:lnTo>
                    <a:pt x="272635" y="631189"/>
                  </a:lnTo>
                  <a:lnTo>
                    <a:pt x="376750" y="641349"/>
                  </a:lnTo>
                  <a:lnTo>
                    <a:pt x="272125" y="641349"/>
                  </a:lnTo>
                  <a:lnTo>
                    <a:pt x="266519" y="702309"/>
                  </a:lnTo>
                  <a:close/>
                </a:path>
                <a:path w="2028825" h="867410">
                  <a:moveTo>
                    <a:pt x="445389" y="718819"/>
                  </a:moveTo>
                  <a:lnTo>
                    <a:pt x="435706" y="717549"/>
                  </a:lnTo>
                  <a:lnTo>
                    <a:pt x="441312" y="656589"/>
                  </a:lnTo>
                  <a:lnTo>
                    <a:pt x="272125" y="641349"/>
                  </a:lnTo>
                  <a:lnTo>
                    <a:pt x="376750" y="641349"/>
                  </a:lnTo>
                  <a:lnTo>
                    <a:pt x="441821" y="647699"/>
                  </a:lnTo>
                  <a:lnTo>
                    <a:pt x="451113" y="647699"/>
                  </a:lnTo>
                  <a:lnTo>
                    <a:pt x="450994" y="648969"/>
                  </a:lnTo>
                  <a:lnTo>
                    <a:pt x="546416" y="657859"/>
                  </a:lnTo>
                  <a:lnTo>
                    <a:pt x="450994" y="657859"/>
                  </a:lnTo>
                  <a:lnTo>
                    <a:pt x="445389" y="718819"/>
                  </a:lnTo>
                  <a:close/>
                </a:path>
                <a:path w="2028825" h="867410">
                  <a:moveTo>
                    <a:pt x="618652" y="735329"/>
                  </a:moveTo>
                  <a:lnTo>
                    <a:pt x="608970" y="734059"/>
                  </a:lnTo>
                  <a:lnTo>
                    <a:pt x="614575" y="673099"/>
                  </a:lnTo>
                  <a:lnTo>
                    <a:pt x="450994" y="657859"/>
                  </a:lnTo>
                  <a:lnTo>
                    <a:pt x="546416" y="657859"/>
                  </a:lnTo>
                  <a:lnTo>
                    <a:pt x="614575" y="664209"/>
                  </a:lnTo>
                  <a:lnTo>
                    <a:pt x="624376" y="664209"/>
                  </a:lnTo>
                  <a:lnTo>
                    <a:pt x="624258" y="665479"/>
                  </a:lnTo>
                  <a:lnTo>
                    <a:pt x="722950" y="674369"/>
                  </a:lnTo>
                  <a:lnTo>
                    <a:pt x="624258" y="674369"/>
                  </a:lnTo>
                  <a:lnTo>
                    <a:pt x="618652" y="735329"/>
                  </a:lnTo>
                  <a:close/>
                </a:path>
                <a:path w="2028825" h="867410">
                  <a:moveTo>
                    <a:pt x="797521" y="751839"/>
                  </a:moveTo>
                  <a:lnTo>
                    <a:pt x="787839" y="750569"/>
                  </a:lnTo>
                  <a:lnTo>
                    <a:pt x="793444" y="690879"/>
                  </a:lnTo>
                  <a:lnTo>
                    <a:pt x="624258" y="674369"/>
                  </a:lnTo>
                  <a:lnTo>
                    <a:pt x="722950" y="674369"/>
                  </a:lnTo>
                  <a:lnTo>
                    <a:pt x="793444" y="680719"/>
                  </a:lnTo>
                  <a:lnTo>
                    <a:pt x="802735" y="680719"/>
                  </a:lnTo>
                  <a:lnTo>
                    <a:pt x="802617" y="681989"/>
                  </a:lnTo>
                  <a:lnTo>
                    <a:pt x="899228" y="690879"/>
                  </a:lnTo>
                  <a:lnTo>
                    <a:pt x="803127" y="690879"/>
                  </a:lnTo>
                  <a:lnTo>
                    <a:pt x="797521" y="751839"/>
                  </a:lnTo>
                  <a:close/>
                </a:path>
                <a:path w="2028825" h="867410">
                  <a:moveTo>
                    <a:pt x="972823" y="768349"/>
                  </a:moveTo>
                  <a:lnTo>
                    <a:pt x="963140" y="767079"/>
                  </a:lnTo>
                  <a:lnTo>
                    <a:pt x="968746" y="707389"/>
                  </a:lnTo>
                  <a:lnTo>
                    <a:pt x="803127" y="690879"/>
                  </a:lnTo>
                  <a:lnTo>
                    <a:pt x="899228" y="690879"/>
                  </a:lnTo>
                  <a:lnTo>
                    <a:pt x="968236" y="697229"/>
                  </a:lnTo>
                  <a:lnTo>
                    <a:pt x="977532" y="697229"/>
                  </a:lnTo>
                  <a:lnTo>
                    <a:pt x="977409" y="698499"/>
                  </a:lnTo>
                  <a:lnTo>
                    <a:pt x="1090540" y="708659"/>
                  </a:lnTo>
                  <a:lnTo>
                    <a:pt x="978428" y="708659"/>
                  </a:lnTo>
                  <a:lnTo>
                    <a:pt x="972823" y="768349"/>
                  </a:lnTo>
                  <a:close/>
                </a:path>
                <a:path w="2028825" h="867410">
                  <a:moveTo>
                    <a:pt x="1149653" y="784859"/>
                  </a:moveTo>
                  <a:lnTo>
                    <a:pt x="1139971" y="783589"/>
                  </a:lnTo>
                  <a:lnTo>
                    <a:pt x="1145577" y="723899"/>
                  </a:lnTo>
                  <a:lnTo>
                    <a:pt x="978428" y="708659"/>
                  </a:lnTo>
                  <a:lnTo>
                    <a:pt x="1090540" y="708659"/>
                  </a:lnTo>
                  <a:lnTo>
                    <a:pt x="1147105" y="713739"/>
                  </a:lnTo>
                  <a:lnTo>
                    <a:pt x="1156397" y="713739"/>
                  </a:lnTo>
                  <a:lnTo>
                    <a:pt x="1156278" y="715009"/>
                  </a:lnTo>
                  <a:lnTo>
                    <a:pt x="1247379" y="723899"/>
                  </a:lnTo>
                  <a:lnTo>
                    <a:pt x="1155259" y="723899"/>
                  </a:lnTo>
                  <a:lnTo>
                    <a:pt x="1149653" y="784859"/>
                  </a:lnTo>
                  <a:close/>
                </a:path>
                <a:path w="2028825" h="867410">
                  <a:moveTo>
                    <a:pt x="1328522" y="801369"/>
                  </a:moveTo>
                  <a:lnTo>
                    <a:pt x="1318840" y="801369"/>
                  </a:lnTo>
                  <a:lnTo>
                    <a:pt x="1324446" y="740409"/>
                  </a:lnTo>
                  <a:lnTo>
                    <a:pt x="1155259" y="723899"/>
                  </a:lnTo>
                  <a:lnTo>
                    <a:pt x="1247379" y="723899"/>
                  </a:lnTo>
                  <a:lnTo>
                    <a:pt x="1325465" y="731519"/>
                  </a:lnTo>
                  <a:lnTo>
                    <a:pt x="1334638" y="731519"/>
                  </a:lnTo>
                  <a:lnTo>
                    <a:pt x="1438753" y="741679"/>
                  </a:lnTo>
                  <a:lnTo>
                    <a:pt x="1334128" y="741679"/>
                  </a:lnTo>
                  <a:lnTo>
                    <a:pt x="1328522" y="801369"/>
                  </a:lnTo>
                  <a:close/>
                </a:path>
                <a:path w="2028825" h="867410">
                  <a:moveTo>
                    <a:pt x="1507392" y="819149"/>
                  </a:moveTo>
                  <a:lnTo>
                    <a:pt x="1497709" y="817879"/>
                  </a:lnTo>
                  <a:lnTo>
                    <a:pt x="1503315" y="756919"/>
                  </a:lnTo>
                  <a:lnTo>
                    <a:pt x="1334128" y="741679"/>
                  </a:lnTo>
                  <a:lnTo>
                    <a:pt x="1438753" y="741679"/>
                  </a:lnTo>
                  <a:lnTo>
                    <a:pt x="1503824" y="748029"/>
                  </a:lnTo>
                  <a:lnTo>
                    <a:pt x="1513115" y="748029"/>
                  </a:lnTo>
                  <a:lnTo>
                    <a:pt x="1512997" y="749299"/>
                  </a:lnTo>
                  <a:lnTo>
                    <a:pt x="1609609" y="758189"/>
                  </a:lnTo>
                  <a:lnTo>
                    <a:pt x="1512997" y="758189"/>
                  </a:lnTo>
                  <a:lnTo>
                    <a:pt x="1507392" y="819149"/>
                  </a:lnTo>
                  <a:close/>
                </a:path>
                <a:path w="2028825" h="867410">
                  <a:moveTo>
                    <a:pt x="1682693" y="835659"/>
                  </a:moveTo>
                  <a:lnTo>
                    <a:pt x="1673011" y="834389"/>
                  </a:lnTo>
                  <a:lnTo>
                    <a:pt x="1678617" y="773429"/>
                  </a:lnTo>
                  <a:lnTo>
                    <a:pt x="1512997" y="758189"/>
                  </a:lnTo>
                  <a:lnTo>
                    <a:pt x="1609609" y="758189"/>
                  </a:lnTo>
                  <a:lnTo>
                    <a:pt x="1678617" y="764539"/>
                  </a:lnTo>
                  <a:lnTo>
                    <a:pt x="1688299" y="764539"/>
                  </a:lnTo>
                  <a:lnTo>
                    <a:pt x="1792414" y="774699"/>
                  </a:lnTo>
                  <a:lnTo>
                    <a:pt x="1688299" y="774699"/>
                  </a:lnTo>
                  <a:lnTo>
                    <a:pt x="1682693" y="835659"/>
                  </a:lnTo>
                  <a:close/>
                </a:path>
                <a:path w="2028825" h="867410">
                  <a:moveTo>
                    <a:pt x="1861562" y="852169"/>
                  </a:moveTo>
                  <a:lnTo>
                    <a:pt x="1851880" y="850899"/>
                  </a:lnTo>
                  <a:lnTo>
                    <a:pt x="1857486" y="791209"/>
                  </a:lnTo>
                  <a:lnTo>
                    <a:pt x="1688299" y="774699"/>
                  </a:lnTo>
                  <a:lnTo>
                    <a:pt x="1792414" y="774699"/>
                  </a:lnTo>
                  <a:lnTo>
                    <a:pt x="1857486" y="781049"/>
                  </a:lnTo>
                  <a:lnTo>
                    <a:pt x="1866777" y="781049"/>
                  </a:lnTo>
                  <a:lnTo>
                    <a:pt x="1866658" y="782319"/>
                  </a:lnTo>
                  <a:lnTo>
                    <a:pt x="1961151" y="791209"/>
                  </a:lnTo>
                  <a:lnTo>
                    <a:pt x="1867168" y="791209"/>
                  </a:lnTo>
                  <a:lnTo>
                    <a:pt x="1861562" y="852169"/>
                  </a:lnTo>
                  <a:close/>
                </a:path>
                <a:path w="2028825" h="867410">
                  <a:moveTo>
                    <a:pt x="2028646" y="806449"/>
                  </a:moveTo>
                  <a:lnTo>
                    <a:pt x="1867168" y="791209"/>
                  </a:lnTo>
                  <a:lnTo>
                    <a:pt x="1961151" y="791209"/>
                  </a:lnTo>
                  <a:lnTo>
                    <a:pt x="2028646" y="797559"/>
                  </a:lnTo>
                  <a:lnTo>
                    <a:pt x="2028646" y="806449"/>
                  </a:lnTo>
                  <a:close/>
                </a:path>
                <a:path w="2028825" h="867410">
                  <a:moveTo>
                    <a:pt x="2028646" y="867409"/>
                  </a:moveTo>
                  <a:lnTo>
                    <a:pt x="2025144" y="867409"/>
                  </a:lnTo>
                  <a:lnTo>
                    <a:pt x="2028646" y="829309"/>
                  </a:lnTo>
                  <a:lnTo>
                    <a:pt x="2028646" y="86740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49031" y="0"/>
            <a:ext cx="9929251" cy="1077218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C7E17"/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 sát hình 2 về sự hình thành cây cà chua con từ cây cà chua mẹ và trả lời câu hỏi trong SGK.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6BA6C-5A1F-BD08-AA70-0CC995688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32" y="1655444"/>
            <a:ext cx="9751902" cy="36887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364618"/>
            <a:ext cx="3106364" cy="7222618"/>
          </a:xfrm>
          <a:prstGeom prst="rect">
            <a:avLst/>
          </a:prstGeom>
        </p:spPr>
      </p:pic>
      <p:pic>
        <p:nvPicPr>
          <p:cNvPr id="10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8" y="517922"/>
            <a:ext cx="11086094" cy="5974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D87E2-91C7-EA9D-57EA-950A1427AF76}"/>
              </a:ext>
            </a:extLst>
          </p:cNvPr>
          <p:cNvSpPr txBox="1"/>
          <p:nvPr/>
        </p:nvSpPr>
        <p:spPr>
          <a:xfrm>
            <a:off x="4724400" y="1960880"/>
            <a:ext cx="6543040" cy="269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 là cơ quan sinh sản của cây cà chua.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hạt (nằm trong quả) hình thành nên cây cà chua con.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>
            <a:extLst>
              <a:ext uri="{FF2B5EF4-FFF2-40B4-BE49-F238E27FC236}">
                <a16:creationId xmlns:a16="http://schemas.microsoft.com/office/drawing/2014/main" id="{D033CE45-5F9D-4778-551F-A63B4471D4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04" r="-5513" b="-1714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87B999CD-F122-3F86-CC2B-0452ED708A9E}"/>
              </a:ext>
            </a:extLst>
          </p:cNvPr>
          <p:cNvSpPr/>
          <p:nvPr/>
        </p:nvSpPr>
        <p:spPr>
          <a:xfrm>
            <a:off x="7818292" y="1669867"/>
            <a:ext cx="2974109" cy="4784090"/>
          </a:xfrm>
          <a:custGeom>
            <a:avLst/>
            <a:gdLst/>
            <a:ahLst/>
            <a:cxnLst/>
            <a:rect l="l" t="t" r="r" b="b"/>
            <a:pathLst>
              <a:path w="4461164" h="7176135">
                <a:moveTo>
                  <a:pt x="0" y="0"/>
                </a:moveTo>
                <a:lnTo>
                  <a:pt x="4461164" y="0"/>
                </a:lnTo>
                <a:lnTo>
                  <a:pt x="4461164" y="7176135"/>
                </a:lnTo>
                <a:lnTo>
                  <a:pt x="0" y="7176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reeform 4">
            <a:extLst>
              <a:ext uri="{FF2B5EF4-FFF2-40B4-BE49-F238E27FC236}">
                <a16:creationId xmlns:a16="http://schemas.microsoft.com/office/drawing/2014/main" id="{EC8BCA37-3692-71C2-A9AD-0B982C62EAAA}"/>
              </a:ext>
            </a:extLst>
          </p:cNvPr>
          <p:cNvSpPr/>
          <p:nvPr/>
        </p:nvSpPr>
        <p:spPr>
          <a:xfrm rot="480260">
            <a:off x="-1608436" y="5540053"/>
            <a:ext cx="16263355" cy="6302050"/>
          </a:xfrm>
          <a:custGeom>
            <a:avLst/>
            <a:gdLst/>
            <a:ahLst/>
            <a:cxnLst/>
            <a:rect l="l" t="t" r="r" b="b"/>
            <a:pathLst>
              <a:path w="24395033" h="9453075">
                <a:moveTo>
                  <a:pt x="0" y="0"/>
                </a:moveTo>
                <a:lnTo>
                  <a:pt x="24395033" y="0"/>
                </a:lnTo>
                <a:lnTo>
                  <a:pt x="24395033" y="9453076"/>
                </a:lnTo>
                <a:lnTo>
                  <a:pt x="0" y="9453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9" name="Group 5">
            <a:extLst>
              <a:ext uri="{FF2B5EF4-FFF2-40B4-BE49-F238E27FC236}">
                <a16:creationId xmlns:a16="http://schemas.microsoft.com/office/drawing/2014/main" id="{A1A1B40A-8E5B-948F-F564-B19E11B8A4B2}"/>
              </a:ext>
            </a:extLst>
          </p:cNvPr>
          <p:cNvGrpSpPr/>
          <p:nvPr/>
        </p:nvGrpSpPr>
        <p:grpSpPr>
          <a:xfrm>
            <a:off x="787401" y="787400"/>
            <a:ext cx="6551695" cy="5486400"/>
            <a:chOff x="0" y="0"/>
            <a:chExt cx="2588324" cy="2167467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FB24898D-DE81-CC2B-9E51-CBB907D89B42}"/>
                </a:ext>
              </a:extLst>
            </p:cNvPr>
            <p:cNvSpPr/>
            <p:nvPr/>
          </p:nvSpPr>
          <p:spPr>
            <a:xfrm>
              <a:off x="0" y="0"/>
              <a:ext cx="2588324" cy="2167467"/>
            </a:xfrm>
            <a:custGeom>
              <a:avLst/>
              <a:gdLst/>
              <a:ahLst/>
              <a:cxnLst/>
              <a:rect l="l" t="t" r="r" b="b"/>
              <a:pathLst>
                <a:path w="2588324" h="2167467">
                  <a:moveTo>
                    <a:pt x="40177" y="0"/>
                  </a:moveTo>
                  <a:lnTo>
                    <a:pt x="2548147" y="0"/>
                  </a:lnTo>
                  <a:cubicBezTo>
                    <a:pt x="2570336" y="0"/>
                    <a:pt x="2588324" y="17988"/>
                    <a:pt x="2588324" y="40177"/>
                  </a:cubicBezTo>
                  <a:lnTo>
                    <a:pt x="2588324" y="2127290"/>
                  </a:lnTo>
                  <a:cubicBezTo>
                    <a:pt x="2588324" y="2149479"/>
                    <a:pt x="2570336" y="2167467"/>
                    <a:pt x="2548147" y="2167467"/>
                  </a:cubicBezTo>
                  <a:lnTo>
                    <a:pt x="40177" y="2167467"/>
                  </a:lnTo>
                  <a:cubicBezTo>
                    <a:pt x="17988" y="2167467"/>
                    <a:pt x="0" y="2149479"/>
                    <a:pt x="0" y="2127290"/>
                  </a:cubicBezTo>
                  <a:lnTo>
                    <a:pt x="0" y="40177"/>
                  </a:lnTo>
                  <a:cubicBezTo>
                    <a:pt x="0" y="17988"/>
                    <a:pt x="17988" y="0"/>
                    <a:pt x="40177" y="0"/>
                  </a:cubicBezTo>
                  <a:close/>
                </a:path>
              </a:pathLst>
            </a:custGeom>
            <a:solidFill>
              <a:srgbClr val="FAE6D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508803C5-9E69-42B4-3319-AF79C7AB3A30}"/>
                </a:ext>
              </a:extLst>
            </p:cNvPr>
            <p:cNvSpPr txBox="1"/>
            <p:nvPr/>
          </p:nvSpPr>
          <p:spPr>
            <a:xfrm>
              <a:off x="0" y="-38100"/>
              <a:ext cx="2588324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17937155-F2CC-B22B-D19C-AABA53D109D2}"/>
              </a:ext>
            </a:extLst>
          </p:cNvPr>
          <p:cNvGrpSpPr/>
          <p:nvPr/>
        </p:nvGrpSpPr>
        <p:grpSpPr>
          <a:xfrm>
            <a:off x="685800" y="685800"/>
            <a:ext cx="6555602" cy="5486400"/>
            <a:chOff x="0" y="0"/>
            <a:chExt cx="2589867" cy="2167467"/>
          </a:xfrm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D4AF2FCD-CA34-8D38-9FC9-7D07A0534B3B}"/>
                </a:ext>
              </a:extLst>
            </p:cNvPr>
            <p:cNvSpPr/>
            <p:nvPr/>
          </p:nvSpPr>
          <p:spPr>
            <a:xfrm>
              <a:off x="0" y="0"/>
              <a:ext cx="2589867" cy="2167467"/>
            </a:xfrm>
            <a:custGeom>
              <a:avLst/>
              <a:gdLst/>
              <a:ahLst/>
              <a:cxnLst/>
              <a:rect l="l" t="t" r="r" b="b"/>
              <a:pathLst>
                <a:path w="2589867" h="2167467">
                  <a:moveTo>
                    <a:pt x="40153" y="0"/>
                  </a:moveTo>
                  <a:lnTo>
                    <a:pt x="2549715" y="0"/>
                  </a:lnTo>
                  <a:cubicBezTo>
                    <a:pt x="2571890" y="0"/>
                    <a:pt x="2589867" y="17977"/>
                    <a:pt x="2589867" y="40153"/>
                  </a:cubicBezTo>
                  <a:lnTo>
                    <a:pt x="2589867" y="2127314"/>
                  </a:lnTo>
                  <a:cubicBezTo>
                    <a:pt x="2589867" y="2149490"/>
                    <a:pt x="2571890" y="2167467"/>
                    <a:pt x="2549715" y="2167467"/>
                  </a:cubicBezTo>
                  <a:lnTo>
                    <a:pt x="40153" y="2167467"/>
                  </a:lnTo>
                  <a:cubicBezTo>
                    <a:pt x="17977" y="2167467"/>
                    <a:pt x="0" y="2149490"/>
                    <a:pt x="0" y="2127314"/>
                  </a:cubicBezTo>
                  <a:lnTo>
                    <a:pt x="0" y="40153"/>
                  </a:lnTo>
                  <a:cubicBezTo>
                    <a:pt x="0" y="17977"/>
                    <a:pt x="17977" y="0"/>
                    <a:pt x="40153" y="0"/>
                  </a:cubicBezTo>
                  <a:close/>
                </a:path>
              </a:pathLst>
            </a:custGeom>
            <a:solidFill>
              <a:srgbClr val="FDFCF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10">
              <a:extLst>
                <a:ext uri="{FF2B5EF4-FFF2-40B4-BE49-F238E27FC236}">
                  <a16:creationId xmlns:a16="http://schemas.microsoft.com/office/drawing/2014/main" id="{D2D4391E-1857-121A-97AC-D6D498498D57}"/>
                </a:ext>
              </a:extLst>
            </p:cNvPr>
            <p:cNvSpPr txBox="1"/>
            <p:nvPr/>
          </p:nvSpPr>
          <p:spPr>
            <a:xfrm>
              <a:off x="0" y="-38100"/>
              <a:ext cx="2589867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Freeform 11">
            <a:extLst>
              <a:ext uri="{FF2B5EF4-FFF2-40B4-BE49-F238E27FC236}">
                <a16:creationId xmlns:a16="http://schemas.microsoft.com/office/drawing/2014/main" id="{6398AEA6-FFB6-AF33-A0E0-3879A673A6FD}"/>
              </a:ext>
            </a:extLst>
          </p:cNvPr>
          <p:cNvSpPr/>
          <p:nvPr/>
        </p:nvSpPr>
        <p:spPr>
          <a:xfrm>
            <a:off x="8576518" y="5465924"/>
            <a:ext cx="1233533" cy="877350"/>
          </a:xfrm>
          <a:custGeom>
            <a:avLst/>
            <a:gdLst/>
            <a:ahLst/>
            <a:cxnLst/>
            <a:rect l="l" t="t" r="r" b="b"/>
            <a:pathLst>
              <a:path w="1850299" h="1316025">
                <a:moveTo>
                  <a:pt x="0" y="0"/>
                </a:moveTo>
                <a:lnTo>
                  <a:pt x="1850299" y="0"/>
                </a:lnTo>
                <a:lnTo>
                  <a:pt x="1850299" y="1316025"/>
                </a:lnTo>
                <a:lnTo>
                  <a:pt x="0" y="1316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6771276A-1191-9FCD-9EE1-F3C4140BF9A8}"/>
              </a:ext>
            </a:extLst>
          </p:cNvPr>
          <p:cNvSpPr/>
          <p:nvPr/>
        </p:nvSpPr>
        <p:spPr>
          <a:xfrm>
            <a:off x="6292587" y="5396450"/>
            <a:ext cx="1428887" cy="1016296"/>
          </a:xfrm>
          <a:custGeom>
            <a:avLst/>
            <a:gdLst/>
            <a:ahLst/>
            <a:cxnLst/>
            <a:rect l="l" t="t" r="r" b="b"/>
            <a:pathLst>
              <a:path w="2143331" h="1524444">
                <a:moveTo>
                  <a:pt x="0" y="0"/>
                </a:moveTo>
                <a:lnTo>
                  <a:pt x="2143331" y="0"/>
                </a:lnTo>
                <a:lnTo>
                  <a:pt x="2143331" y="1524444"/>
                </a:lnTo>
                <a:lnTo>
                  <a:pt x="0" y="152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935A23B3-FC4F-FE1C-B6A9-4231F764CF08}"/>
              </a:ext>
            </a:extLst>
          </p:cNvPr>
          <p:cNvSpPr/>
          <p:nvPr/>
        </p:nvSpPr>
        <p:spPr>
          <a:xfrm>
            <a:off x="11449932" y="2780051"/>
            <a:ext cx="483905" cy="378051"/>
          </a:xfrm>
          <a:custGeom>
            <a:avLst/>
            <a:gdLst/>
            <a:ahLst/>
            <a:cxnLst/>
            <a:rect l="l" t="t" r="r" b="b"/>
            <a:pathLst>
              <a:path w="725858" h="567076">
                <a:moveTo>
                  <a:pt x="0" y="0"/>
                </a:moveTo>
                <a:lnTo>
                  <a:pt x="725858" y="0"/>
                </a:lnTo>
                <a:lnTo>
                  <a:pt x="725858" y="567076"/>
                </a:lnTo>
                <a:lnTo>
                  <a:pt x="0" y="567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reeform 15">
            <a:extLst>
              <a:ext uri="{FF2B5EF4-FFF2-40B4-BE49-F238E27FC236}">
                <a16:creationId xmlns:a16="http://schemas.microsoft.com/office/drawing/2014/main" id="{2B5C1C1C-7991-EB06-3769-34F098E0C77B}"/>
              </a:ext>
            </a:extLst>
          </p:cNvPr>
          <p:cNvSpPr/>
          <p:nvPr/>
        </p:nvSpPr>
        <p:spPr>
          <a:xfrm>
            <a:off x="7469077" y="685800"/>
            <a:ext cx="640203" cy="368117"/>
          </a:xfrm>
          <a:custGeom>
            <a:avLst/>
            <a:gdLst/>
            <a:ahLst/>
            <a:cxnLst/>
            <a:rect l="l" t="t" r="r" b="b"/>
            <a:pathLst>
              <a:path w="960304" h="552175">
                <a:moveTo>
                  <a:pt x="0" y="0"/>
                </a:moveTo>
                <a:lnTo>
                  <a:pt x="960304" y="0"/>
                </a:lnTo>
                <a:lnTo>
                  <a:pt x="960304" y="552175"/>
                </a:lnTo>
                <a:lnTo>
                  <a:pt x="0" y="552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3AFE75E1-73A1-8ACB-DCF8-2E5AD5AD9742}"/>
              </a:ext>
            </a:extLst>
          </p:cNvPr>
          <p:cNvSpPr/>
          <p:nvPr/>
        </p:nvSpPr>
        <p:spPr>
          <a:xfrm>
            <a:off x="10190084" y="420027"/>
            <a:ext cx="1501801" cy="1432343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Freeform 17">
            <a:extLst>
              <a:ext uri="{FF2B5EF4-FFF2-40B4-BE49-F238E27FC236}">
                <a16:creationId xmlns:a16="http://schemas.microsoft.com/office/drawing/2014/main" id="{97BC6BF7-1AEA-69A3-5C86-76F2502AEF8E}"/>
              </a:ext>
            </a:extLst>
          </p:cNvPr>
          <p:cNvSpPr/>
          <p:nvPr/>
        </p:nvSpPr>
        <p:spPr>
          <a:xfrm>
            <a:off x="2484401" y="471932"/>
            <a:ext cx="2438400" cy="630936"/>
          </a:xfrm>
          <a:custGeom>
            <a:avLst/>
            <a:gdLst/>
            <a:ahLst/>
            <a:cxnLst/>
            <a:rect l="l" t="t" r="r" b="b"/>
            <a:pathLst>
              <a:path w="3657600" h="946404">
                <a:moveTo>
                  <a:pt x="0" y="0"/>
                </a:moveTo>
                <a:lnTo>
                  <a:pt x="3657600" y="0"/>
                </a:lnTo>
                <a:lnTo>
                  <a:pt x="3657600" y="946404"/>
                </a:lnTo>
                <a:lnTo>
                  <a:pt x="0" y="9464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Freeform 20">
            <a:extLst>
              <a:ext uri="{FF2B5EF4-FFF2-40B4-BE49-F238E27FC236}">
                <a16:creationId xmlns:a16="http://schemas.microsoft.com/office/drawing/2014/main" id="{70EC5DB0-12C2-CA3A-565E-87B52871733F}"/>
              </a:ext>
            </a:extLst>
          </p:cNvPr>
          <p:cNvSpPr/>
          <p:nvPr/>
        </p:nvSpPr>
        <p:spPr>
          <a:xfrm>
            <a:off x="2027037" y="1349816"/>
            <a:ext cx="656175" cy="719095"/>
          </a:xfrm>
          <a:custGeom>
            <a:avLst/>
            <a:gdLst/>
            <a:ahLst/>
            <a:cxnLst/>
            <a:rect l="l" t="t" r="r" b="b"/>
            <a:pathLst>
              <a:path w="984262" h="1078643">
                <a:moveTo>
                  <a:pt x="0" y="0"/>
                </a:moveTo>
                <a:lnTo>
                  <a:pt x="984262" y="0"/>
                </a:lnTo>
                <a:lnTo>
                  <a:pt x="984262" y="1078643"/>
                </a:lnTo>
                <a:lnTo>
                  <a:pt x="0" y="10786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DC0AE3B7-5DD5-3D08-9479-0BC7541DEE1C}"/>
              </a:ext>
            </a:extLst>
          </p:cNvPr>
          <p:cNvSpPr txBox="1"/>
          <p:nvPr/>
        </p:nvSpPr>
        <p:spPr>
          <a:xfrm>
            <a:off x="812800" y="2514601"/>
            <a:ext cx="6244417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73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Hoa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nhuỵ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con,…</a:t>
            </a:r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8D7E0BD3-57B0-C5BD-A9B7-0A32CA3FE2E9}"/>
              </a:ext>
            </a:extLst>
          </p:cNvPr>
          <p:cNvSpPr txBox="1"/>
          <p:nvPr/>
        </p:nvSpPr>
        <p:spPr>
          <a:xfrm>
            <a:off x="2786880" y="1328696"/>
            <a:ext cx="2353443" cy="64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653"/>
              </a:lnSpc>
              <a:spcBef>
                <a:spcPct val="0"/>
              </a:spcBef>
            </a:pPr>
            <a:r>
              <a:rPr lang="en-US" sz="4038" dirty="0" err="1">
                <a:solidFill>
                  <a:srgbClr val="FE6383"/>
                </a:solidFill>
                <a:latin typeface="SVN-Adam Gorry"/>
              </a:rPr>
              <a:t>Kết</a:t>
            </a:r>
            <a:r>
              <a:rPr lang="en-US" sz="4038" dirty="0">
                <a:solidFill>
                  <a:srgbClr val="FE6383"/>
                </a:solidFill>
                <a:latin typeface="SVN-Adam Gorry"/>
              </a:rPr>
              <a:t> </a:t>
            </a:r>
            <a:r>
              <a:rPr lang="en-US" sz="4038" dirty="0" err="1">
                <a:solidFill>
                  <a:srgbClr val="FE6383"/>
                </a:solidFill>
                <a:latin typeface="SVN-Adam Gorry"/>
              </a:rPr>
              <a:t>luận</a:t>
            </a:r>
            <a:endParaRPr lang="en-US" sz="4038" dirty="0">
              <a:solidFill>
                <a:srgbClr val="FE6383"/>
              </a:solidFill>
              <a:latin typeface="SVN-Adam Gor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04" r="-5513" b="-1714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62773" flipH="1">
            <a:off x="-1608436" y="5540053"/>
            <a:ext cx="16263355" cy="6302050"/>
          </a:xfrm>
          <a:custGeom>
            <a:avLst/>
            <a:gdLst/>
            <a:ahLst/>
            <a:cxnLst/>
            <a:rect l="l" t="t" r="r" b="b"/>
            <a:pathLst>
              <a:path w="24395033" h="9453075">
                <a:moveTo>
                  <a:pt x="24395033" y="0"/>
                </a:moveTo>
                <a:lnTo>
                  <a:pt x="0" y="0"/>
                </a:lnTo>
                <a:lnTo>
                  <a:pt x="0" y="9453076"/>
                </a:lnTo>
                <a:lnTo>
                  <a:pt x="24395033" y="9453076"/>
                </a:lnTo>
                <a:lnTo>
                  <a:pt x="2439503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070305" y="953770"/>
            <a:ext cx="5537495" cy="5486400"/>
            <a:chOff x="0" y="0"/>
            <a:chExt cx="218765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7652" cy="2167467"/>
            </a:xfrm>
            <a:custGeom>
              <a:avLst/>
              <a:gdLst/>
              <a:ahLst/>
              <a:cxnLst/>
              <a:rect l="l" t="t" r="r" b="b"/>
              <a:pathLst>
                <a:path w="2187652" h="2167467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2119932"/>
                  </a:lnTo>
                  <a:cubicBezTo>
                    <a:pt x="2187652" y="2146185"/>
                    <a:pt x="2166370" y="2167467"/>
                    <a:pt x="2140117" y="2167467"/>
                  </a:cubicBezTo>
                  <a:lnTo>
                    <a:pt x="47535" y="2167467"/>
                  </a:lnTo>
                  <a:cubicBezTo>
                    <a:pt x="34928" y="2167467"/>
                    <a:pt x="22837" y="2162459"/>
                    <a:pt x="13923" y="2153544"/>
                  </a:cubicBezTo>
                  <a:cubicBezTo>
                    <a:pt x="5008" y="2144630"/>
                    <a:pt x="0" y="2132539"/>
                    <a:pt x="0" y="2119932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AE6D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87652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75891" y="852170"/>
            <a:ext cx="6030310" cy="5458941"/>
            <a:chOff x="0" y="0"/>
            <a:chExt cx="2187652" cy="21566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7652" cy="2156619"/>
            </a:xfrm>
            <a:custGeom>
              <a:avLst/>
              <a:gdLst/>
              <a:ahLst/>
              <a:cxnLst/>
              <a:rect l="l" t="t" r="r" b="b"/>
              <a:pathLst>
                <a:path w="2187652" h="2156619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2109083"/>
                  </a:lnTo>
                  <a:cubicBezTo>
                    <a:pt x="2187652" y="2135336"/>
                    <a:pt x="2166370" y="2156619"/>
                    <a:pt x="2140117" y="2156619"/>
                  </a:cubicBezTo>
                  <a:lnTo>
                    <a:pt x="47535" y="2156619"/>
                  </a:lnTo>
                  <a:cubicBezTo>
                    <a:pt x="21282" y="2156619"/>
                    <a:pt x="0" y="2135336"/>
                    <a:pt x="0" y="2109083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DFCF4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87652" cy="21947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837650" y="645591"/>
            <a:ext cx="1799605" cy="413159"/>
          </a:xfrm>
          <a:custGeom>
            <a:avLst/>
            <a:gdLst/>
            <a:ahLst/>
            <a:cxnLst/>
            <a:rect l="l" t="t" r="r" b="b"/>
            <a:pathLst>
              <a:path w="2699407" h="619739">
                <a:moveTo>
                  <a:pt x="0" y="0"/>
                </a:moveTo>
                <a:lnTo>
                  <a:pt x="2699407" y="0"/>
                </a:lnTo>
                <a:lnTo>
                  <a:pt x="2699407" y="619738"/>
                </a:lnTo>
                <a:lnTo>
                  <a:pt x="0" y="6197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25527" y="2266498"/>
            <a:ext cx="783301" cy="450398"/>
          </a:xfrm>
          <a:custGeom>
            <a:avLst/>
            <a:gdLst/>
            <a:ahLst/>
            <a:cxnLst/>
            <a:rect l="l" t="t" r="r" b="b"/>
            <a:pathLst>
              <a:path w="1174951" h="675597">
                <a:moveTo>
                  <a:pt x="0" y="0"/>
                </a:moveTo>
                <a:lnTo>
                  <a:pt x="1174951" y="0"/>
                </a:lnTo>
                <a:lnTo>
                  <a:pt x="1174951" y="675597"/>
                </a:lnTo>
                <a:lnTo>
                  <a:pt x="0" y="6755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002108" y="501742"/>
            <a:ext cx="640203" cy="368117"/>
          </a:xfrm>
          <a:custGeom>
            <a:avLst/>
            <a:gdLst/>
            <a:ahLst/>
            <a:cxnLst/>
            <a:rect l="l" t="t" r="r" b="b"/>
            <a:pathLst>
              <a:path w="960304" h="552175">
                <a:moveTo>
                  <a:pt x="0" y="0"/>
                </a:moveTo>
                <a:lnTo>
                  <a:pt x="960304" y="0"/>
                </a:lnTo>
                <a:lnTo>
                  <a:pt x="960304" y="552174"/>
                </a:lnTo>
                <a:lnTo>
                  <a:pt x="0" y="5521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0CC2FA-9433-121F-3493-C3157E55F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864" y="1368505"/>
            <a:ext cx="4633362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11A64D-8E7E-AEE5-EF62-AE21BBD3E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784" y="2668203"/>
            <a:ext cx="633429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" name="object 19"/>
          <p:cNvGrpSpPr/>
          <p:nvPr/>
        </p:nvGrpSpPr>
        <p:grpSpPr>
          <a:xfrm rot="19320368">
            <a:off x="10736772" y="6138048"/>
            <a:ext cx="1613744" cy="735071"/>
            <a:chOff x="15937514" y="5582838"/>
            <a:chExt cx="1668559" cy="723125"/>
          </a:xfrm>
        </p:grpSpPr>
        <p:sp>
          <p:nvSpPr>
            <p:cNvPr id="3" name="object 20"/>
            <p:cNvSpPr/>
            <p:nvPr/>
          </p:nvSpPr>
          <p:spPr>
            <a:xfrm rot="1560097">
              <a:off x="15937514" y="5591831"/>
              <a:ext cx="1661177" cy="707362"/>
            </a:xfrm>
            <a:custGeom>
              <a:avLst/>
              <a:gdLst/>
              <a:ahLst/>
              <a:cxnLst/>
              <a:rect l="l" t="t" r="r" b="b"/>
              <a:pathLst>
                <a:path w="2035175" h="877570">
                  <a:moveTo>
                    <a:pt x="2034761" y="877564"/>
                  </a:moveTo>
                  <a:lnTo>
                    <a:pt x="0" y="685789"/>
                  </a:lnTo>
                  <a:lnTo>
                    <a:pt x="1528" y="666937"/>
                  </a:lnTo>
                  <a:lnTo>
                    <a:pt x="5605" y="623120"/>
                  </a:lnTo>
                  <a:lnTo>
                    <a:pt x="26499" y="568094"/>
                  </a:lnTo>
                  <a:lnTo>
                    <a:pt x="31595" y="514596"/>
                  </a:lnTo>
                  <a:lnTo>
                    <a:pt x="50959" y="475364"/>
                  </a:lnTo>
                  <a:lnTo>
                    <a:pt x="80516" y="398939"/>
                  </a:lnTo>
                  <a:lnTo>
                    <a:pt x="128418" y="362255"/>
                  </a:lnTo>
                  <a:lnTo>
                    <a:pt x="131476" y="327609"/>
                  </a:lnTo>
                  <a:lnTo>
                    <a:pt x="136572" y="271054"/>
                  </a:lnTo>
                  <a:lnTo>
                    <a:pt x="226261" y="0"/>
                  </a:lnTo>
                  <a:lnTo>
                    <a:pt x="2034761" y="170299"/>
                  </a:lnTo>
                  <a:lnTo>
                    <a:pt x="2034761" y="877564"/>
                  </a:lnTo>
                  <a:close/>
                </a:path>
              </a:pathLst>
            </a:custGeom>
            <a:solidFill>
              <a:srgbClr val="B4C37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21"/>
            <p:cNvSpPr/>
            <p:nvPr/>
          </p:nvSpPr>
          <p:spPr>
            <a:xfrm rot="1581944">
              <a:off x="15983710" y="5582838"/>
              <a:ext cx="1622363" cy="723125"/>
            </a:xfrm>
            <a:custGeom>
              <a:avLst/>
              <a:gdLst/>
              <a:ahLst/>
              <a:cxnLst/>
              <a:rect l="l" t="t" r="r" b="b"/>
              <a:pathLst>
                <a:path w="2028825" h="867410">
                  <a:moveTo>
                    <a:pt x="321672" y="99059"/>
                  </a:moveTo>
                  <a:lnTo>
                    <a:pt x="311874" y="99059"/>
                  </a:lnTo>
                  <a:lnTo>
                    <a:pt x="321047" y="0"/>
                  </a:lnTo>
                  <a:lnTo>
                    <a:pt x="330729" y="0"/>
                  </a:lnTo>
                  <a:lnTo>
                    <a:pt x="321672" y="99059"/>
                  </a:lnTo>
                  <a:close/>
                </a:path>
                <a:path w="2028825" h="867410">
                  <a:moveTo>
                    <a:pt x="500543" y="115569"/>
                  </a:moveTo>
                  <a:lnTo>
                    <a:pt x="490743" y="115569"/>
                  </a:lnTo>
                  <a:lnTo>
                    <a:pt x="499916" y="16509"/>
                  </a:lnTo>
                  <a:lnTo>
                    <a:pt x="509598" y="17779"/>
                  </a:lnTo>
                  <a:lnTo>
                    <a:pt x="500543" y="115569"/>
                  </a:lnTo>
                  <a:close/>
                </a:path>
                <a:path w="2028825" h="867410">
                  <a:moveTo>
                    <a:pt x="673805" y="132079"/>
                  </a:moveTo>
                  <a:lnTo>
                    <a:pt x="664006" y="132079"/>
                  </a:lnTo>
                  <a:lnTo>
                    <a:pt x="673179" y="33019"/>
                  </a:lnTo>
                  <a:lnTo>
                    <a:pt x="682861" y="33019"/>
                  </a:lnTo>
                  <a:lnTo>
                    <a:pt x="673805" y="132079"/>
                  </a:lnTo>
                  <a:close/>
                </a:path>
                <a:path w="2028825" h="867410">
                  <a:moveTo>
                    <a:pt x="852675" y="148589"/>
                  </a:moveTo>
                  <a:lnTo>
                    <a:pt x="842875" y="148589"/>
                  </a:lnTo>
                  <a:lnTo>
                    <a:pt x="852048" y="49529"/>
                  </a:lnTo>
                  <a:lnTo>
                    <a:pt x="861730" y="50799"/>
                  </a:lnTo>
                  <a:lnTo>
                    <a:pt x="852675" y="148589"/>
                  </a:lnTo>
                  <a:close/>
                </a:path>
                <a:path w="2028825" h="867410">
                  <a:moveTo>
                    <a:pt x="1027467" y="165099"/>
                  </a:moveTo>
                  <a:lnTo>
                    <a:pt x="1018177" y="165099"/>
                  </a:lnTo>
                  <a:lnTo>
                    <a:pt x="1026840" y="66039"/>
                  </a:lnTo>
                  <a:lnTo>
                    <a:pt x="1036523" y="67309"/>
                  </a:lnTo>
                  <a:lnTo>
                    <a:pt x="1027467" y="165099"/>
                  </a:lnTo>
                  <a:close/>
                </a:path>
                <a:path w="2028825" h="867410">
                  <a:moveTo>
                    <a:pt x="1205709" y="182879"/>
                  </a:moveTo>
                  <a:lnTo>
                    <a:pt x="1196537" y="182879"/>
                  </a:lnTo>
                  <a:lnTo>
                    <a:pt x="1205200" y="82549"/>
                  </a:lnTo>
                  <a:lnTo>
                    <a:pt x="1214882" y="83819"/>
                  </a:lnTo>
                  <a:lnTo>
                    <a:pt x="1205709" y="182879"/>
                  </a:lnTo>
                  <a:close/>
                </a:path>
                <a:path w="2028825" h="867410">
                  <a:moveTo>
                    <a:pt x="306502" y="273049"/>
                  </a:moveTo>
                  <a:lnTo>
                    <a:pt x="295057" y="273049"/>
                  </a:lnTo>
                  <a:lnTo>
                    <a:pt x="310855" y="107949"/>
                  </a:lnTo>
                  <a:lnTo>
                    <a:pt x="183965" y="96519"/>
                  </a:lnTo>
                  <a:lnTo>
                    <a:pt x="187022" y="87629"/>
                  </a:lnTo>
                  <a:lnTo>
                    <a:pt x="311874" y="99059"/>
                  </a:lnTo>
                  <a:lnTo>
                    <a:pt x="321672" y="99059"/>
                  </a:lnTo>
                  <a:lnTo>
                    <a:pt x="321556" y="100329"/>
                  </a:lnTo>
                  <a:lnTo>
                    <a:pt x="420248" y="109219"/>
                  </a:lnTo>
                  <a:lnTo>
                    <a:pt x="321556" y="109219"/>
                  </a:lnTo>
                  <a:lnTo>
                    <a:pt x="306502" y="273049"/>
                  </a:lnTo>
                  <a:close/>
                </a:path>
                <a:path w="2028825" h="867410">
                  <a:moveTo>
                    <a:pt x="1385088" y="199389"/>
                  </a:moveTo>
                  <a:lnTo>
                    <a:pt x="1374896" y="199389"/>
                  </a:lnTo>
                  <a:lnTo>
                    <a:pt x="1384578" y="99059"/>
                  </a:lnTo>
                  <a:lnTo>
                    <a:pt x="1394261" y="100329"/>
                  </a:lnTo>
                  <a:lnTo>
                    <a:pt x="1385088" y="199389"/>
                  </a:lnTo>
                  <a:close/>
                </a:path>
                <a:path w="2028825" h="867410">
                  <a:moveTo>
                    <a:pt x="484748" y="290829"/>
                  </a:moveTo>
                  <a:lnTo>
                    <a:pt x="474945" y="290829"/>
                  </a:lnTo>
                  <a:lnTo>
                    <a:pt x="490743" y="125729"/>
                  </a:lnTo>
                  <a:lnTo>
                    <a:pt x="321556" y="109219"/>
                  </a:lnTo>
                  <a:lnTo>
                    <a:pt x="420248" y="109219"/>
                  </a:lnTo>
                  <a:lnTo>
                    <a:pt x="490743" y="115569"/>
                  </a:lnTo>
                  <a:lnTo>
                    <a:pt x="500543" y="115569"/>
                  </a:lnTo>
                  <a:lnTo>
                    <a:pt x="500425" y="116839"/>
                  </a:lnTo>
                  <a:lnTo>
                    <a:pt x="595847" y="125729"/>
                  </a:lnTo>
                  <a:lnTo>
                    <a:pt x="500425" y="125729"/>
                  </a:lnTo>
                  <a:lnTo>
                    <a:pt x="484748" y="290829"/>
                  </a:lnTo>
                  <a:close/>
                </a:path>
                <a:path w="2028825" h="867410">
                  <a:moveTo>
                    <a:pt x="1564075" y="214629"/>
                  </a:moveTo>
                  <a:lnTo>
                    <a:pt x="1554275" y="214629"/>
                  </a:lnTo>
                  <a:lnTo>
                    <a:pt x="1563447" y="115569"/>
                  </a:lnTo>
                  <a:lnTo>
                    <a:pt x="1573130" y="116839"/>
                  </a:lnTo>
                  <a:lnTo>
                    <a:pt x="1564075" y="214629"/>
                  </a:lnTo>
                  <a:close/>
                </a:path>
                <a:path w="2028825" h="867410">
                  <a:moveTo>
                    <a:pt x="657502" y="307339"/>
                  </a:moveTo>
                  <a:lnTo>
                    <a:pt x="648209" y="307339"/>
                  </a:lnTo>
                  <a:lnTo>
                    <a:pt x="664006" y="140969"/>
                  </a:lnTo>
                  <a:lnTo>
                    <a:pt x="500425" y="125729"/>
                  </a:lnTo>
                  <a:lnTo>
                    <a:pt x="595847" y="125729"/>
                  </a:lnTo>
                  <a:lnTo>
                    <a:pt x="664006" y="132079"/>
                  </a:lnTo>
                  <a:lnTo>
                    <a:pt x="673805" y="132079"/>
                  </a:lnTo>
                  <a:lnTo>
                    <a:pt x="673689" y="133349"/>
                  </a:lnTo>
                  <a:lnTo>
                    <a:pt x="772381" y="142239"/>
                  </a:lnTo>
                  <a:lnTo>
                    <a:pt x="673179" y="142239"/>
                  </a:lnTo>
                  <a:lnTo>
                    <a:pt x="657502" y="307339"/>
                  </a:lnTo>
                  <a:close/>
                </a:path>
                <a:path w="2028825" h="867410">
                  <a:moveTo>
                    <a:pt x="1739376" y="231139"/>
                  </a:moveTo>
                  <a:lnTo>
                    <a:pt x="1729576" y="231139"/>
                  </a:lnTo>
                  <a:lnTo>
                    <a:pt x="1738749" y="132079"/>
                  </a:lnTo>
                  <a:lnTo>
                    <a:pt x="1748432" y="133349"/>
                  </a:lnTo>
                  <a:lnTo>
                    <a:pt x="1739376" y="231139"/>
                  </a:lnTo>
                  <a:close/>
                </a:path>
                <a:path w="2028825" h="867410">
                  <a:moveTo>
                    <a:pt x="835741" y="323849"/>
                  </a:moveTo>
                  <a:lnTo>
                    <a:pt x="826568" y="323849"/>
                  </a:lnTo>
                  <a:lnTo>
                    <a:pt x="842366" y="158749"/>
                  </a:lnTo>
                  <a:lnTo>
                    <a:pt x="673179" y="142239"/>
                  </a:lnTo>
                  <a:lnTo>
                    <a:pt x="772381" y="142239"/>
                  </a:lnTo>
                  <a:lnTo>
                    <a:pt x="842875" y="148589"/>
                  </a:lnTo>
                  <a:lnTo>
                    <a:pt x="852675" y="148589"/>
                  </a:lnTo>
                  <a:lnTo>
                    <a:pt x="852558" y="149859"/>
                  </a:lnTo>
                  <a:lnTo>
                    <a:pt x="949169" y="158749"/>
                  </a:lnTo>
                  <a:lnTo>
                    <a:pt x="851538" y="158749"/>
                  </a:lnTo>
                  <a:lnTo>
                    <a:pt x="835741" y="323849"/>
                  </a:lnTo>
                  <a:close/>
                </a:path>
                <a:path w="2028825" h="867410">
                  <a:moveTo>
                    <a:pt x="1918128" y="248919"/>
                  </a:moveTo>
                  <a:lnTo>
                    <a:pt x="1908446" y="248919"/>
                  </a:lnTo>
                  <a:lnTo>
                    <a:pt x="1917618" y="148589"/>
                  </a:lnTo>
                  <a:lnTo>
                    <a:pt x="1927301" y="149859"/>
                  </a:lnTo>
                  <a:lnTo>
                    <a:pt x="1918128" y="248919"/>
                  </a:lnTo>
                  <a:close/>
                </a:path>
                <a:path w="2028825" h="867410">
                  <a:moveTo>
                    <a:pt x="1011163" y="340359"/>
                  </a:moveTo>
                  <a:lnTo>
                    <a:pt x="1001360" y="340359"/>
                  </a:lnTo>
                  <a:lnTo>
                    <a:pt x="1017158" y="175259"/>
                  </a:lnTo>
                  <a:lnTo>
                    <a:pt x="851538" y="158749"/>
                  </a:lnTo>
                  <a:lnTo>
                    <a:pt x="949169" y="158749"/>
                  </a:lnTo>
                  <a:lnTo>
                    <a:pt x="1018177" y="165099"/>
                  </a:lnTo>
                  <a:lnTo>
                    <a:pt x="1027467" y="165099"/>
                  </a:lnTo>
                  <a:lnTo>
                    <a:pt x="1027350" y="166369"/>
                  </a:lnTo>
                  <a:lnTo>
                    <a:pt x="1118450" y="175259"/>
                  </a:lnTo>
                  <a:lnTo>
                    <a:pt x="1026840" y="175259"/>
                  </a:lnTo>
                  <a:lnTo>
                    <a:pt x="1011163" y="340359"/>
                  </a:lnTo>
                  <a:close/>
                </a:path>
                <a:path w="2028825" h="867410">
                  <a:moveTo>
                    <a:pt x="1189524" y="356869"/>
                  </a:moveTo>
                  <a:lnTo>
                    <a:pt x="1180229" y="356869"/>
                  </a:lnTo>
                  <a:lnTo>
                    <a:pt x="1196027" y="191769"/>
                  </a:lnTo>
                  <a:lnTo>
                    <a:pt x="1026840" y="175259"/>
                  </a:lnTo>
                  <a:lnTo>
                    <a:pt x="1118450" y="175259"/>
                  </a:lnTo>
                  <a:lnTo>
                    <a:pt x="1196537" y="182879"/>
                  </a:lnTo>
                  <a:lnTo>
                    <a:pt x="1205709" y="182879"/>
                  </a:lnTo>
                  <a:lnTo>
                    <a:pt x="1309824" y="193039"/>
                  </a:lnTo>
                  <a:lnTo>
                    <a:pt x="1205200" y="193039"/>
                  </a:lnTo>
                  <a:lnTo>
                    <a:pt x="1189524" y="356869"/>
                  </a:lnTo>
                  <a:close/>
                </a:path>
                <a:path w="2028825" h="867410">
                  <a:moveTo>
                    <a:pt x="1367883" y="373379"/>
                  </a:moveTo>
                  <a:lnTo>
                    <a:pt x="1358589" y="373379"/>
                  </a:lnTo>
                  <a:lnTo>
                    <a:pt x="1374386" y="208279"/>
                  </a:lnTo>
                  <a:lnTo>
                    <a:pt x="1205200" y="193039"/>
                  </a:lnTo>
                  <a:lnTo>
                    <a:pt x="1309824" y="193039"/>
                  </a:lnTo>
                  <a:lnTo>
                    <a:pt x="1374896" y="199389"/>
                  </a:lnTo>
                  <a:lnTo>
                    <a:pt x="1385088" y="199389"/>
                  </a:lnTo>
                  <a:lnTo>
                    <a:pt x="1497879" y="209549"/>
                  </a:lnTo>
                  <a:lnTo>
                    <a:pt x="1383559" y="209549"/>
                  </a:lnTo>
                  <a:lnTo>
                    <a:pt x="1367883" y="373379"/>
                  </a:lnTo>
                  <a:close/>
                </a:path>
                <a:path w="2028825" h="867410">
                  <a:moveTo>
                    <a:pt x="1546631" y="391159"/>
                  </a:moveTo>
                  <a:lnTo>
                    <a:pt x="1536948" y="391159"/>
                  </a:lnTo>
                  <a:lnTo>
                    <a:pt x="1552746" y="224789"/>
                  </a:lnTo>
                  <a:lnTo>
                    <a:pt x="1383559" y="209549"/>
                  </a:lnTo>
                  <a:lnTo>
                    <a:pt x="1497879" y="209549"/>
                  </a:lnTo>
                  <a:lnTo>
                    <a:pt x="1554275" y="214629"/>
                  </a:lnTo>
                  <a:lnTo>
                    <a:pt x="1564075" y="214629"/>
                  </a:lnTo>
                  <a:lnTo>
                    <a:pt x="1563957" y="215899"/>
                  </a:lnTo>
                  <a:lnTo>
                    <a:pt x="1674370" y="226059"/>
                  </a:lnTo>
                  <a:lnTo>
                    <a:pt x="1561919" y="226059"/>
                  </a:lnTo>
                  <a:lnTo>
                    <a:pt x="1546631" y="391159"/>
                  </a:lnTo>
                  <a:close/>
                </a:path>
                <a:path w="2028825" h="867410">
                  <a:moveTo>
                    <a:pt x="1721423" y="407669"/>
                  </a:moveTo>
                  <a:lnTo>
                    <a:pt x="1712250" y="407669"/>
                  </a:lnTo>
                  <a:lnTo>
                    <a:pt x="1727538" y="241299"/>
                  </a:lnTo>
                  <a:lnTo>
                    <a:pt x="1561919" y="226059"/>
                  </a:lnTo>
                  <a:lnTo>
                    <a:pt x="1674370" y="226059"/>
                  </a:lnTo>
                  <a:lnTo>
                    <a:pt x="1729576" y="231139"/>
                  </a:lnTo>
                  <a:lnTo>
                    <a:pt x="1739376" y="231139"/>
                  </a:lnTo>
                  <a:lnTo>
                    <a:pt x="1739259" y="232409"/>
                  </a:lnTo>
                  <a:lnTo>
                    <a:pt x="1843374" y="242569"/>
                  </a:lnTo>
                  <a:lnTo>
                    <a:pt x="1737220" y="242569"/>
                  </a:lnTo>
                  <a:lnTo>
                    <a:pt x="1721423" y="407669"/>
                  </a:lnTo>
                  <a:close/>
                </a:path>
                <a:path w="2028825" h="867410">
                  <a:moveTo>
                    <a:pt x="1899782" y="424179"/>
                  </a:moveTo>
                  <a:lnTo>
                    <a:pt x="1890610" y="424179"/>
                  </a:lnTo>
                  <a:lnTo>
                    <a:pt x="1906407" y="257809"/>
                  </a:lnTo>
                  <a:lnTo>
                    <a:pt x="1737220" y="242569"/>
                  </a:lnTo>
                  <a:lnTo>
                    <a:pt x="1843374" y="242569"/>
                  </a:lnTo>
                  <a:lnTo>
                    <a:pt x="1908446" y="248919"/>
                  </a:lnTo>
                  <a:lnTo>
                    <a:pt x="1918128" y="248919"/>
                  </a:lnTo>
                  <a:lnTo>
                    <a:pt x="2016366" y="259079"/>
                  </a:lnTo>
                  <a:lnTo>
                    <a:pt x="1915580" y="259079"/>
                  </a:lnTo>
                  <a:lnTo>
                    <a:pt x="1899782" y="424179"/>
                  </a:lnTo>
                  <a:close/>
                </a:path>
                <a:path w="2028825" h="867410">
                  <a:moveTo>
                    <a:pt x="289451" y="453389"/>
                  </a:moveTo>
                  <a:lnTo>
                    <a:pt x="280279" y="453389"/>
                  </a:lnTo>
                  <a:lnTo>
                    <a:pt x="296076" y="284479"/>
                  </a:lnTo>
                  <a:lnTo>
                    <a:pt x="130966" y="267969"/>
                  </a:lnTo>
                  <a:lnTo>
                    <a:pt x="131476" y="260349"/>
                  </a:lnTo>
                  <a:lnTo>
                    <a:pt x="130457" y="257809"/>
                  </a:lnTo>
                  <a:lnTo>
                    <a:pt x="295057" y="273049"/>
                  </a:lnTo>
                  <a:lnTo>
                    <a:pt x="306502" y="273049"/>
                  </a:lnTo>
                  <a:lnTo>
                    <a:pt x="306268" y="275589"/>
                  </a:lnTo>
                  <a:lnTo>
                    <a:pt x="404663" y="284479"/>
                  </a:lnTo>
                  <a:lnTo>
                    <a:pt x="305249" y="284479"/>
                  </a:lnTo>
                  <a:lnTo>
                    <a:pt x="289451" y="453389"/>
                  </a:lnTo>
                  <a:close/>
                </a:path>
                <a:path w="2028825" h="867410">
                  <a:moveTo>
                    <a:pt x="2028646" y="269239"/>
                  </a:moveTo>
                  <a:lnTo>
                    <a:pt x="1915580" y="259079"/>
                  </a:lnTo>
                  <a:lnTo>
                    <a:pt x="2016366" y="259079"/>
                  </a:lnTo>
                  <a:lnTo>
                    <a:pt x="2028646" y="260349"/>
                  </a:lnTo>
                  <a:lnTo>
                    <a:pt x="2028646" y="269239"/>
                  </a:lnTo>
                  <a:close/>
                </a:path>
                <a:path w="2028825" h="867410">
                  <a:moveTo>
                    <a:pt x="467811" y="469899"/>
                  </a:moveTo>
                  <a:lnTo>
                    <a:pt x="458638" y="469899"/>
                  </a:lnTo>
                  <a:lnTo>
                    <a:pt x="474436" y="300989"/>
                  </a:lnTo>
                  <a:lnTo>
                    <a:pt x="305249" y="284479"/>
                  </a:lnTo>
                  <a:lnTo>
                    <a:pt x="404663" y="284479"/>
                  </a:lnTo>
                  <a:lnTo>
                    <a:pt x="474945" y="290829"/>
                  </a:lnTo>
                  <a:lnTo>
                    <a:pt x="484748" y="290829"/>
                  </a:lnTo>
                  <a:lnTo>
                    <a:pt x="484628" y="292099"/>
                  </a:lnTo>
                  <a:lnTo>
                    <a:pt x="580050" y="300989"/>
                  </a:lnTo>
                  <a:lnTo>
                    <a:pt x="483608" y="300989"/>
                  </a:lnTo>
                  <a:lnTo>
                    <a:pt x="467811" y="469899"/>
                  </a:lnTo>
                  <a:close/>
                </a:path>
                <a:path w="2028825" h="867410">
                  <a:moveTo>
                    <a:pt x="641193" y="485139"/>
                  </a:moveTo>
                  <a:lnTo>
                    <a:pt x="631392" y="485139"/>
                  </a:lnTo>
                  <a:lnTo>
                    <a:pt x="647189" y="316229"/>
                  </a:lnTo>
                  <a:lnTo>
                    <a:pt x="483608" y="300989"/>
                  </a:lnTo>
                  <a:lnTo>
                    <a:pt x="580050" y="300989"/>
                  </a:lnTo>
                  <a:lnTo>
                    <a:pt x="648209" y="307339"/>
                  </a:lnTo>
                  <a:lnTo>
                    <a:pt x="657502" y="307339"/>
                  </a:lnTo>
                  <a:lnTo>
                    <a:pt x="657381" y="308609"/>
                  </a:lnTo>
                  <a:lnTo>
                    <a:pt x="756074" y="317499"/>
                  </a:lnTo>
                  <a:lnTo>
                    <a:pt x="656872" y="317499"/>
                  </a:lnTo>
                  <a:lnTo>
                    <a:pt x="641193" y="485139"/>
                  </a:lnTo>
                  <a:close/>
                </a:path>
                <a:path w="2028825" h="867410">
                  <a:moveTo>
                    <a:pt x="819552" y="501649"/>
                  </a:moveTo>
                  <a:lnTo>
                    <a:pt x="810261" y="501649"/>
                  </a:lnTo>
                  <a:lnTo>
                    <a:pt x="826059" y="332739"/>
                  </a:lnTo>
                  <a:lnTo>
                    <a:pt x="656872" y="317499"/>
                  </a:lnTo>
                  <a:lnTo>
                    <a:pt x="756074" y="317499"/>
                  </a:lnTo>
                  <a:lnTo>
                    <a:pt x="826568" y="323849"/>
                  </a:lnTo>
                  <a:lnTo>
                    <a:pt x="835741" y="323849"/>
                  </a:lnTo>
                  <a:lnTo>
                    <a:pt x="937661" y="334009"/>
                  </a:lnTo>
                  <a:lnTo>
                    <a:pt x="835231" y="334009"/>
                  </a:lnTo>
                  <a:lnTo>
                    <a:pt x="819552" y="501649"/>
                  </a:lnTo>
                  <a:close/>
                </a:path>
                <a:path w="2028825" h="867410">
                  <a:moveTo>
                    <a:pt x="994853" y="519429"/>
                  </a:moveTo>
                  <a:lnTo>
                    <a:pt x="985053" y="519429"/>
                  </a:lnTo>
                  <a:lnTo>
                    <a:pt x="1000851" y="350519"/>
                  </a:lnTo>
                  <a:lnTo>
                    <a:pt x="835231" y="334009"/>
                  </a:lnTo>
                  <a:lnTo>
                    <a:pt x="937661" y="334009"/>
                  </a:lnTo>
                  <a:lnTo>
                    <a:pt x="1001360" y="340359"/>
                  </a:lnTo>
                  <a:lnTo>
                    <a:pt x="1011163" y="340359"/>
                  </a:lnTo>
                  <a:lnTo>
                    <a:pt x="1011043" y="341629"/>
                  </a:lnTo>
                  <a:lnTo>
                    <a:pt x="1109735" y="350519"/>
                  </a:lnTo>
                  <a:lnTo>
                    <a:pt x="1010533" y="350519"/>
                  </a:lnTo>
                  <a:lnTo>
                    <a:pt x="994853" y="519429"/>
                  </a:lnTo>
                  <a:close/>
                </a:path>
                <a:path w="2028825" h="867410">
                  <a:moveTo>
                    <a:pt x="1173214" y="535939"/>
                  </a:moveTo>
                  <a:lnTo>
                    <a:pt x="1163922" y="535939"/>
                  </a:lnTo>
                  <a:lnTo>
                    <a:pt x="1179720" y="367029"/>
                  </a:lnTo>
                  <a:lnTo>
                    <a:pt x="1010533" y="350519"/>
                  </a:lnTo>
                  <a:lnTo>
                    <a:pt x="1109735" y="350519"/>
                  </a:lnTo>
                  <a:lnTo>
                    <a:pt x="1180229" y="356869"/>
                  </a:lnTo>
                  <a:lnTo>
                    <a:pt x="1189524" y="356869"/>
                  </a:lnTo>
                  <a:lnTo>
                    <a:pt x="1189402" y="358139"/>
                  </a:lnTo>
                  <a:lnTo>
                    <a:pt x="1302193" y="368299"/>
                  </a:lnTo>
                  <a:lnTo>
                    <a:pt x="1188893" y="368299"/>
                  </a:lnTo>
                  <a:lnTo>
                    <a:pt x="1173214" y="535939"/>
                  </a:lnTo>
                  <a:close/>
                </a:path>
                <a:path w="2028825" h="867410">
                  <a:moveTo>
                    <a:pt x="114781" y="436879"/>
                  </a:moveTo>
                  <a:lnTo>
                    <a:pt x="105486" y="436879"/>
                  </a:lnTo>
                  <a:lnTo>
                    <a:pt x="112621" y="360679"/>
                  </a:lnTo>
                  <a:lnTo>
                    <a:pt x="122813" y="353059"/>
                  </a:lnTo>
                  <a:lnTo>
                    <a:pt x="114781" y="436879"/>
                  </a:lnTo>
                  <a:close/>
                </a:path>
                <a:path w="2028825" h="867410">
                  <a:moveTo>
                    <a:pt x="1351573" y="552449"/>
                  </a:moveTo>
                  <a:lnTo>
                    <a:pt x="1342282" y="552449"/>
                  </a:lnTo>
                  <a:lnTo>
                    <a:pt x="1358079" y="383539"/>
                  </a:lnTo>
                  <a:lnTo>
                    <a:pt x="1188893" y="368299"/>
                  </a:lnTo>
                  <a:lnTo>
                    <a:pt x="1302193" y="368299"/>
                  </a:lnTo>
                  <a:lnTo>
                    <a:pt x="1358589" y="373379"/>
                  </a:lnTo>
                  <a:lnTo>
                    <a:pt x="1367883" y="373379"/>
                  </a:lnTo>
                  <a:lnTo>
                    <a:pt x="1367762" y="374649"/>
                  </a:lnTo>
                  <a:lnTo>
                    <a:pt x="1471877" y="384809"/>
                  </a:lnTo>
                  <a:lnTo>
                    <a:pt x="1367252" y="384809"/>
                  </a:lnTo>
                  <a:lnTo>
                    <a:pt x="1351573" y="552449"/>
                  </a:lnTo>
                  <a:close/>
                </a:path>
                <a:path w="2028825" h="867410">
                  <a:moveTo>
                    <a:pt x="1529933" y="568959"/>
                  </a:moveTo>
                  <a:lnTo>
                    <a:pt x="1520641" y="568959"/>
                  </a:lnTo>
                  <a:lnTo>
                    <a:pt x="1536439" y="400049"/>
                  </a:lnTo>
                  <a:lnTo>
                    <a:pt x="1367252" y="384809"/>
                  </a:lnTo>
                  <a:lnTo>
                    <a:pt x="1471877" y="384809"/>
                  </a:lnTo>
                  <a:lnTo>
                    <a:pt x="1536948" y="391159"/>
                  </a:lnTo>
                  <a:lnTo>
                    <a:pt x="1546631" y="391159"/>
                  </a:lnTo>
                  <a:lnTo>
                    <a:pt x="1648550" y="401319"/>
                  </a:lnTo>
                  <a:lnTo>
                    <a:pt x="1545611" y="401319"/>
                  </a:lnTo>
                  <a:lnTo>
                    <a:pt x="1529933" y="568959"/>
                  </a:lnTo>
                  <a:close/>
                </a:path>
                <a:path w="2028825" h="867410">
                  <a:moveTo>
                    <a:pt x="1705116" y="586739"/>
                  </a:moveTo>
                  <a:lnTo>
                    <a:pt x="1695433" y="586739"/>
                  </a:lnTo>
                  <a:lnTo>
                    <a:pt x="1711231" y="416559"/>
                  </a:lnTo>
                  <a:lnTo>
                    <a:pt x="1545611" y="401319"/>
                  </a:lnTo>
                  <a:lnTo>
                    <a:pt x="1648550" y="401319"/>
                  </a:lnTo>
                  <a:lnTo>
                    <a:pt x="1712250" y="407669"/>
                  </a:lnTo>
                  <a:lnTo>
                    <a:pt x="1721423" y="407669"/>
                  </a:lnTo>
                  <a:lnTo>
                    <a:pt x="1825538" y="417829"/>
                  </a:lnTo>
                  <a:lnTo>
                    <a:pt x="1720913" y="417829"/>
                  </a:lnTo>
                  <a:lnTo>
                    <a:pt x="1705116" y="586739"/>
                  </a:lnTo>
                  <a:close/>
                </a:path>
                <a:path w="2028825" h="867410">
                  <a:moveTo>
                    <a:pt x="1883594" y="601979"/>
                  </a:moveTo>
                  <a:lnTo>
                    <a:pt x="1874302" y="601979"/>
                  </a:lnTo>
                  <a:lnTo>
                    <a:pt x="1890100" y="433069"/>
                  </a:lnTo>
                  <a:lnTo>
                    <a:pt x="1720913" y="417829"/>
                  </a:lnTo>
                  <a:lnTo>
                    <a:pt x="1825538" y="417829"/>
                  </a:lnTo>
                  <a:lnTo>
                    <a:pt x="1890610" y="424179"/>
                  </a:lnTo>
                  <a:lnTo>
                    <a:pt x="1899782" y="424179"/>
                  </a:lnTo>
                  <a:lnTo>
                    <a:pt x="2002873" y="434339"/>
                  </a:lnTo>
                  <a:lnTo>
                    <a:pt x="1899273" y="434339"/>
                  </a:lnTo>
                  <a:lnTo>
                    <a:pt x="1883594" y="601979"/>
                  </a:lnTo>
                  <a:close/>
                </a:path>
                <a:path w="2028825" h="867410">
                  <a:moveTo>
                    <a:pt x="97956" y="614679"/>
                  </a:moveTo>
                  <a:lnTo>
                    <a:pt x="88160" y="614679"/>
                  </a:lnTo>
                  <a:lnTo>
                    <a:pt x="103958" y="445769"/>
                  </a:lnTo>
                  <a:lnTo>
                    <a:pt x="55036" y="440689"/>
                  </a:lnTo>
                  <a:lnTo>
                    <a:pt x="59113" y="431799"/>
                  </a:lnTo>
                  <a:lnTo>
                    <a:pt x="105486" y="436879"/>
                  </a:lnTo>
                  <a:lnTo>
                    <a:pt x="114781" y="436879"/>
                  </a:lnTo>
                  <a:lnTo>
                    <a:pt x="114659" y="438149"/>
                  </a:lnTo>
                  <a:lnTo>
                    <a:pt x="197469" y="445769"/>
                  </a:lnTo>
                  <a:lnTo>
                    <a:pt x="113130" y="445769"/>
                  </a:lnTo>
                  <a:lnTo>
                    <a:pt x="97956" y="614679"/>
                  </a:lnTo>
                  <a:close/>
                </a:path>
                <a:path w="2028825" h="867410">
                  <a:moveTo>
                    <a:pt x="2028646" y="447039"/>
                  </a:moveTo>
                  <a:lnTo>
                    <a:pt x="1899273" y="434339"/>
                  </a:lnTo>
                  <a:lnTo>
                    <a:pt x="2002873" y="434339"/>
                  </a:lnTo>
                  <a:lnTo>
                    <a:pt x="2028646" y="436879"/>
                  </a:lnTo>
                  <a:lnTo>
                    <a:pt x="2028646" y="447039"/>
                  </a:lnTo>
                  <a:close/>
                </a:path>
                <a:path w="2028825" h="867410">
                  <a:moveTo>
                    <a:pt x="272635" y="631189"/>
                  </a:moveTo>
                  <a:lnTo>
                    <a:pt x="263462" y="631189"/>
                  </a:lnTo>
                  <a:lnTo>
                    <a:pt x="279259" y="462279"/>
                  </a:lnTo>
                  <a:lnTo>
                    <a:pt x="113130" y="445769"/>
                  </a:lnTo>
                  <a:lnTo>
                    <a:pt x="197469" y="445769"/>
                  </a:lnTo>
                  <a:lnTo>
                    <a:pt x="280279" y="453389"/>
                  </a:lnTo>
                  <a:lnTo>
                    <a:pt x="289451" y="453389"/>
                  </a:lnTo>
                  <a:lnTo>
                    <a:pt x="393566" y="463549"/>
                  </a:lnTo>
                  <a:lnTo>
                    <a:pt x="288432" y="463549"/>
                  </a:lnTo>
                  <a:lnTo>
                    <a:pt x="272635" y="631189"/>
                  </a:lnTo>
                  <a:close/>
                </a:path>
                <a:path w="2028825" h="867410">
                  <a:moveTo>
                    <a:pt x="451113" y="647699"/>
                  </a:moveTo>
                  <a:lnTo>
                    <a:pt x="441821" y="647699"/>
                  </a:lnTo>
                  <a:lnTo>
                    <a:pt x="457619" y="478789"/>
                  </a:lnTo>
                  <a:lnTo>
                    <a:pt x="288432" y="463549"/>
                  </a:lnTo>
                  <a:lnTo>
                    <a:pt x="393566" y="463549"/>
                  </a:lnTo>
                  <a:lnTo>
                    <a:pt x="458638" y="469899"/>
                  </a:lnTo>
                  <a:lnTo>
                    <a:pt x="467811" y="469899"/>
                  </a:lnTo>
                  <a:lnTo>
                    <a:pt x="576865" y="480059"/>
                  </a:lnTo>
                  <a:lnTo>
                    <a:pt x="466792" y="480059"/>
                  </a:lnTo>
                  <a:lnTo>
                    <a:pt x="451113" y="647699"/>
                  </a:lnTo>
                  <a:close/>
                </a:path>
                <a:path w="2028825" h="867410">
                  <a:moveTo>
                    <a:pt x="624376" y="664209"/>
                  </a:moveTo>
                  <a:lnTo>
                    <a:pt x="614575" y="664209"/>
                  </a:lnTo>
                  <a:lnTo>
                    <a:pt x="630373" y="495299"/>
                  </a:lnTo>
                  <a:lnTo>
                    <a:pt x="466792" y="480059"/>
                  </a:lnTo>
                  <a:lnTo>
                    <a:pt x="576865" y="480059"/>
                  </a:lnTo>
                  <a:lnTo>
                    <a:pt x="631392" y="485139"/>
                  </a:lnTo>
                  <a:lnTo>
                    <a:pt x="641193" y="485139"/>
                  </a:lnTo>
                  <a:lnTo>
                    <a:pt x="641074" y="486409"/>
                  </a:lnTo>
                  <a:lnTo>
                    <a:pt x="753865" y="496569"/>
                  </a:lnTo>
                  <a:lnTo>
                    <a:pt x="640055" y="496569"/>
                  </a:lnTo>
                  <a:lnTo>
                    <a:pt x="624376" y="664209"/>
                  </a:lnTo>
                  <a:close/>
                </a:path>
                <a:path w="2028825" h="867410">
                  <a:moveTo>
                    <a:pt x="802735" y="680719"/>
                  </a:moveTo>
                  <a:lnTo>
                    <a:pt x="793444" y="680719"/>
                  </a:lnTo>
                  <a:lnTo>
                    <a:pt x="809242" y="511809"/>
                  </a:lnTo>
                  <a:lnTo>
                    <a:pt x="640055" y="496569"/>
                  </a:lnTo>
                  <a:lnTo>
                    <a:pt x="753865" y="496569"/>
                  </a:lnTo>
                  <a:lnTo>
                    <a:pt x="810261" y="501649"/>
                  </a:lnTo>
                  <a:lnTo>
                    <a:pt x="819552" y="501649"/>
                  </a:lnTo>
                  <a:lnTo>
                    <a:pt x="819434" y="502919"/>
                  </a:lnTo>
                  <a:lnTo>
                    <a:pt x="908613" y="511809"/>
                  </a:lnTo>
                  <a:lnTo>
                    <a:pt x="818415" y="511809"/>
                  </a:lnTo>
                  <a:lnTo>
                    <a:pt x="802735" y="680719"/>
                  </a:lnTo>
                  <a:close/>
                </a:path>
                <a:path w="2028825" h="867410">
                  <a:moveTo>
                    <a:pt x="977532" y="697229"/>
                  </a:moveTo>
                  <a:lnTo>
                    <a:pt x="968236" y="697229"/>
                  </a:lnTo>
                  <a:lnTo>
                    <a:pt x="984034" y="528319"/>
                  </a:lnTo>
                  <a:lnTo>
                    <a:pt x="818415" y="511809"/>
                  </a:lnTo>
                  <a:lnTo>
                    <a:pt x="908613" y="511809"/>
                  </a:lnTo>
                  <a:lnTo>
                    <a:pt x="985053" y="519429"/>
                  </a:lnTo>
                  <a:lnTo>
                    <a:pt x="994853" y="519429"/>
                  </a:lnTo>
                  <a:lnTo>
                    <a:pt x="994736" y="520699"/>
                  </a:lnTo>
                  <a:lnTo>
                    <a:pt x="1093428" y="529589"/>
                  </a:lnTo>
                  <a:lnTo>
                    <a:pt x="993716" y="529589"/>
                  </a:lnTo>
                  <a:lnTo>
                    <a:pt x="977532" y="697229"/>
                  </a:lnTo>
                  <a:close/>
                </a:path>
                <a:path w="2028825" h="867410">
                  <a:moveTo>
                    <a:pt x="1156397" y="713739"/>
                  </a:moveTo>
                  <a:lnTo>
                    <a:pt x="1147105" y="713739"/>
                  </a:lnTo>
                  <a:lnTo>
                    <a:pt x="1162903" y="544829"/>
                  </a:lnTo>
                  <a:lnTo>
                    <a:pt x="993716" y="529589"/>
                  </a:lnTo>
                  <a:lnTo>
                    <a:pt x="1093428" y="529589"/>
                  </a:lnTo>
                  <a:lnTo>
                    <a:pt x="1163922" y="535939"/>
                  </a:lnTo>
                  <a:lnTo>
                    <a:pt x="1173214" y="535939"/>
                  </a:lnTo>
                  <a:lnTo>
                    <a:pt x="1173095" y="537209"/>
                  </a:lnTo>
                  <a:lnTo>
                    <a:pt x="1271787" y="546099"/>
                  </a:lnTo>
                  <a:lnTo>
                    <a:pt x="1172076" y="546099"/>
                  </a:lnTo>
                  <a:lnTo>
                    <a:pt x="1156397" y="713739"/>
                  </a:lnTo>
                  <a:close/>
                </a:path>
                <a:path w="2028825" h="867410">
                  <a:moveTo>
                    <a:pt x="1334638" y="731519"/>
                  </a:moveTo>
                  <a:lnTo>
                    <a:pt x="1325465" y="731519"/>
                  </a:lnTo>
                  <a:lnTo>
                    <a:pt x="1341262" y="561339"/>
                  </a:lnTo>
                  <a:lnTo>
                    <a:pt x="1172076" y="546099"/>
                  </a:lnTo>
                  <a:lnTo>
                    <a:pt x="1271787" y="546099"/>
                  </a:lnTo>
                  <a:lnTo>
                    <a:pt x="1342282" y="552449"/>
                  </a:lnTo>
                  <a:lnTo>
                    <a:pt x="1351573" y="552449"/>
                  </a:lnTo>
                  <a:lnTo>
                    <a:pt x="1351454" y="553719"/>
                  </a:lnTo>
                  <a:lnTo>
                    <a:pt x="1450147" y="562609"/>
                  </a:lnTo>
                  <a:lnTo>
                    <a:pt x="1350435" y="562609"/>
                  </a:lnTo>
                  <a:lnTo>
                    <a:pt x="1334638" y="731519"/>
                  </a:lnTo>
                  <a:close/>
                </a:path>
                <a:path w="2028825" h="867410">
                  <a:moveTo>
                    <a:pt x="1513115" y="748029"/>
                  </a:moveTo>
                  <a:lnTo>
                    <a:pt x="1503824" y="748029"/>
                  </a:lnTo>
                  <a:lnTo>
                    <a:pt x="1519622" y="579119"/>
                  </a:lnTo>
                  <a:lnTo>
                    <a:pt x="1350435" y="562609"/>
                  </a:lnTo>
                  <a:lnTo>
                    <a:pt x="1450147" y="562609"/>
                  </a:lnTo>
                  <a:lnTo>
                    <a:pt x="1520641" y="568959"/>
                  </a:lnTo>
                  <a:lnTo>
                    <a:pt x="1529933" y="568959"/>
                  </a:lnTo>
                  <a:lnTo>
                    <a:pt x="1529814" y="570229"/>
                  </a:lnTo>
                  <a:lnTo>
                    <a:pt x="1618994" y="579119"/>
                  </a:lnTo>
                  <a:lnTo>
                    <a:pt x="1528795" y="579119"/>
                  </a:lnTo>
                  <a:lnTo>
                    <a:pt x="1513115" y="748029"/>
                  </a:lnTo>
                  <a:close/>
                </a:path>
                <a:path w="2028825" h="867410">
                  <a:moveTo>
                    <a:pt x="1688299" y="764539"/>
                  </a:moveTo>
                  <a:lnTo>
                    <a:pt x="1678617" y="764539"/>
                  </a:lnTo>
                  <a:lnTo>
                    <a:pt x="1694414" y="595629"/>
                  </a:lnTo>
                  <a:lnTo>
                    <a:pt x="1528795" y="579119"/>
                  </a:lnTo>
                  <a:lnTo>
                    <a:pt x="1618994" y="579119"/>
                  </a:lnTo>
                  <a:lnTo>
                    <a:pt x="1695433" y="586739"/>
                  </a:lnTo>
                  <a:lnTo>
                    <a:pt x="1705116" y="586739"/>
                  </a:lnTo>
                  <a:lnTo>
                    <a:pt x="1803808" y="595629"/>
                  </a:lnTo>
                  <a:lnTo>
                    <a:pt x="1704097" y="595629"/>
                  </a:lnTo>
                  <a:lnTo>
                    <a:pt x="1688299" y="764539"/>
                  </a:lnTo>
                  <a:close/>
                </a:path>
                <a:path w="2028825" h="867410">
                  <a:moveTo>
                    <a:pt x="1866777" y="781049"/>
                  </a:moveTo>
                  <a:lnTo>
                    <a:pt x="1857486" y="781049"/>
                  </a:lnTo>
                  <a:lnTo>
                    <a:pt x="1873283" y="612139"/>
                  </a:lnTo>
                  <a:lnTo>
                    <a:pt x="1704097" y="595629"/>
                  </a:lnTo>
                  <a:lnTo>
                    <a:pt x="1803808" y="595629"/>
                  </a:lnTo>
                  <a:lnTo>
                    <a:pt x="1874302" y="601979"/>
                  </a:lnTo>
                  <a:lnTo>
                    <a:pt x="1883594" y="601979"/>
                  </a:lnTo>
                  <a:lnTo>
                    <a:pt x="1883475" y="603249"/>
                  </a:lnTo>
                  <a:lnTo>
                    <a:pt x="1989054" y="613409"/>
                  </a:lnTo>
                  <a:lnTo>
                    <a:pt x="1882456" y="613409"/>
                  </a:lnTo>
                  <a:lnTo>
                    <a:pt x="1866777" y="781049"/>
                  </a:lnTo>
                  <a:close/>
                </a:path>
                <a:path w="2028825" h="867410">
                  <a:moveTo>
                    <a:pt x="91218" y="684529"/>
                  </a:moveTo>
                  <a:lnTo>
                    <a:pt x="81535" y="684529"/>
                  </a:lnTo>
                  <a:lnTo>
                    <a:pt x="87650" y="623569"/>
                  </a:lnTo>
                  <a:lnTo>
                    <a:pt x="0" y="615949"/>
                  </a:lnTo>
                  <a:lnTo>
                    <a:pt x="0" y="613409"/>
                  </a:lnTo>
                  <a:lnTo>
                    <a:pt x="2547" y="605789"/>
                  </a:lnTo>
                  <a:lnTo>
                    <a:pt x="88160" y="614679"/>
                  </a:lnTo>
                  <a:lnTo>
                    <a:pt x="97956" y="614679"/>
                  </a:lnTo>
                  <a:lnTo>
                    <a:pt x="97842" y="615949"/>
                  </a:lnTo>
                  <a:lnTo>
                    <a:pt x="194454" y="624839"/>
                  </a:lnTo>
                  <a:lnTo>
                    <a:pt x="96823" y="624839"/>
                  </a:lnTo>
                  <a:lnTo>
                    <a:pt x="91218" y="684529"/>
                  </a:lnTo>
                  <a:close/>
                </a:path>
                <a:path w="2028825" h="867410">
                  <a:moveTo>
                    <a:pt x="2028646" y="626109"/>
                  </a:moveTo>
                  <a:lnTo>
                    <a:pt x="1882456" y="613409"/>
                  </a:lnTo>
                  <a:lnTo>
                    <a:pt x="1989054" y="613409"/>
                  </a:lnTo>
                  <a:lnTo>
                    <a:pt x="2028646" y="617219"/>
                  </a:lnTo>
                  <a:lnTo>
                    <a:pt x="2028646" y="626109"/>
                  </a:lnTo>
                  <a:close/>
                </a:path>
                <a:path w="2028825" h="867410">
                  <a:moveTo>
                    <a:pt x="266519" y="702309"/>
                  </a:moveTo>
                  <a:lnTo>
                    <a:pt x="256837" y="701039"/>
                  </a:lnTo>
                  <a:lnTo>
                    <a:pt x="262443" y="640079"/>
                  </a:lnTo>
                  <a:lnTo>
                    <a:pt x="96823" y="624839"/>
                  </a:lnTo>
                  <a:lnTo>
                    <a:pt x="194454" y="624839"/>
                  </a:lnTo>
                  <a:lnTo>
                    <a:pt x="263462" y="631189"/>
                  </a:lnTo>
                  <a:lnTo>
                    <a:pt x="272635" y="631189"/>
                  </a:lnTo>
                  <a:lnTo>
                    <a:pt x="376750" y="641349"/>
                  </a:lnTo>
                  <a:lnTo>
                    <a:pt x="272125" y="641349"/>
                  </a:lnTo>
                  <a:lnTo>
                    <a:pt x="266519" y="702309"/>
                  </a:lnTo>
                  <a:close/>
                </a:path>
                <a:path w="2028825" h="867410">
                  <a:moveTo>
                    <a:pt x="445389" y="718819"/>
                  </a:moveTo>
                  <a:lnTo>
                    <a:pt x="435706" y="717549"/>
                  </a:lnTo>
                  <a:lnTo>
                    <a:pt x="441312" y="656589"/>
                  </a:lnTo>
                  <a:lnTo>
                    <a:pt x="272125" y="641349"/>
                  </a:lnTo>
                  <a:lnTo>
                    <a:pt x="376750" y="641349"/>
                  </a:lnTo>
                  <a:lnTo>
                    <a:pt x="441821" y="647699"/>
                  </a:lnTo>
                  <a:lnTo>
                    <a:pt x="451113" y="647699"/>
                  </a:lnTo>
                  <a:lnTo>
                    <a:pt x="450994" y="648969"/>
                  </a:lnTo>
                  <a:lnTo>
                    <a:pt x="546416" y="657859"/>
                  </a:lnTo>
                  <a:lnTo>
                    <a:pt x="450994" y="657859"/>
                  </a:lnTo>
                  <a:lnTo>
                    <a:pt x="445389" y="718819"/>
                  </a:lnTo>
                  <a:close/>
                </a:path>
                <a:path w="2028825" h="867410">
                  <a:moveTo>
                    <a:pt x="618652" y="735329"/>
                  </a:moveTo>
                  <a:lnTo>
                    <a:pt x="608970" y="734059"/>
                  </a:lnTo>
                  <a:lnTo>
                    <a:pt x="614575" y="673099"/>
                  </a:lnTo>
                  <a:lnTo>
                    <a:pt x="450994" y="657859"/>
                  </a:lnTo>
                  <a:lnTo>
                    <a:pt x="546416" y="657859"/>
                  </a:lnTo>
                  <a:lnTo>
                    <a:pt x="614575" y="664209"/>
                  </a:lnTo>
                  <a:lnTo>
                    <a:pt x="624376" y="664209"/>
                  </a:lnTo>
                  <a:lnTo>
                    <a:pt x="624258" y="665479"/>
                  </a:lnTo>
                  <a:lnTo>
                    <a:pt x="722950" y="674369"/>
                  </a:lnTo>
                  <a:lnTo>
                    <a:pt x="624258" y="674369"/>
                  </a:lnTo>
                  <a:lnTo>
                    <a:pt x="618652" y="735329"/>
                  </a:lnTo>
                  <a:close/>
                </a:path>
                <a:path w="2028825" h="867410">
                  <a:moveTo>
                    <a:pt x="797521" y="751839"/>
                  </a:moveTo>
                  <a:lnTo>
                    <a:pt x="787839" y="750569"/>
                  </a:lnTo>
                  <a:lnTo>
                    <a:pt x="793444" y="690879"/>
                  </a:lnTo>
                  <a:lnTo>
                    <a:pt x="624258" y="674369"/>
                  </a:lnTo>
                  <a:lnTo>
                    <a:pt x="722950" y="674369"/>
                  </a:lnTo>
                  <a:lnTo>
                    <a:pt x="793444" y="680719"/>
                  </a:lnTo>
                  <a:lnTo>
                    <a:pt x="802735" y="680719"/>
                  </a:lnTo>
                  <a:lnTo>
                    <a:pt x="802617" y="681989"/>
                  </a:lnTo>
                  <a:lnTo>
                    <a:pt x="899228" y="690879"/>
                  </a:lnTo>
                  <a:lnTo>
                    <a:pt x="803127" y="690879"/>
                  </a:lnTo>
                  <a:lnTo>
                    <a:pt x="797521" y="751839"/>
                  </a:lnTo>
                  <a:close/>
                </a:path>
                <a:path w="2028825" h="867410">
                  <a:moveTo>
                    <a:pt x="972823" y="768349"/>
                  </a:moveTo>
                  <a:lnTo>
                    <a:pt x="963140" y="767079"/>
                  </a:lnTo>
                  <a:lnTo>
                    <a:pt x="968746" y="707389"/>
                  </a:lnTo>
                  <a:lnTo>
                    <a:pt x="803127" y="690879"/>
                  </a:lnTo>
                  <a:lnTo>
                    <a:pt x="899228" y="690879"/>
                  </a:lnTo>
                  <a:lnTo>
                    <a:pt x="968236" y="697229"/>
                  </a:lnTo>
                  <a:lnTo>
                    <a:pt x="977532" y="697229"/>
                  </a:lnTo>
                  <a:lnTo>
                    <a:pt x="977409" y="698499"/>
                  </a:lnTo>
                  <a:lnTo>
                    <a:pt x="1090540" y="708659"/>
                  </a:lnTo>
                  <a:lnTo>
                    <a:pt x="978428" y="708659"/>
                  </a:lnTo>
                  <a:lnTo>
                    <a:pt x="972823" y="768349"/>
                  </a:lnTo>
                  <a:close/>
                </a:path>
                <a:path w="2028825" h="867410">
                  <a:moveTo>
                    <a:pt x="1149653" y="784859"/>
                  </a:moveTo>
                  <a:lnTo>
                    <a:pt x="1139971" y="783589"/>
                  </a:lnTo>
                  <a:lnTo>
                    <a:pt x="1145577" y="723899"/>
                  </a:lnTo>
                  <a:lnTo>
                    <a:pt x="978428" y="708659"/>
                  </a:lnTo>
                  <a:lnTo>
                    <a:pt x="1090540" y="708659"/>
                  </a:lnTo>
                  <a:lnTo>
                    <a:pt x="1147105" y="713739"/>
                  </a:lnTo>
                  <a:lnTo>
                    <a:pt x="1156397" y="713739"/>
                  </a:lnTo>
                  <a:lnTo>
                    <a:pt x="1156278" y="715009"/>
                  </a:lnTo>
                  <a:lnTo>
                    <a:pt x="1247379" y="723899"/>
                  </a:lnTo>
                  <a:lnTo>
                    <a:pt x="1155259" y="723899"/>
                  </a:lnTo>
                  <a:lnTo>
                    <a:pt x="1149653" y="784859"/>
                  </a:lnTo>
                  <a:close/>
                </a:path>
                <a:path w="2028825" h="867410">
                  <a:moveTo>
                    <a:pt x="1328522" y="801369"/>
                  </a:moveTo>
                  <a:lnTo>
                    <a:pt x="1318840" y="801369"/>
                  </a:lnTo>
                  <a:lnTo>
                    <a:pt x="1324446" y="740409"/>
                  </a:lnTo>
                  <a:lnTo>
                    <a:pt x="1155259" y="723899"/>
                  </a:lnTo>
                  <a:lnTo>
                    <a:pt x="1247379" y="723899"/>
                  </a:lnTo>
                  <a:lnTo>
                    <a:pt x="1325465" y="731519"/>
                  </a:lnTo>
                  <a:lnTo>
                    <a:pt x="1334638" y="731519"/>
                  </a:lnTo>
                  <a:lnTo>
                    <a:pt x="1438753" y="741679"/>
                  </a:lnTo>
                  <a:lnTo>
                    <a:pt x="1334128" y="741679"/>
                  </a:lnTo>
                  <a:lnTo>
                    <a:pt x="1328522" y="801369"/>
                  </a:lnTo>
                  <a:close/>
                </a:path>
                <a:path w="2028825" h="867410">
                  <a:moveTo>
                    <a:pt x="1507392" y="819149"/>
                  </a:moveTo>
                  <a:lnTo>
                    <a:pt x="1497709" y="817879"/>
                  </a:lnTo>
                  <a:lnTo>
                    <a:pt x="1503315" y="756919"/>
                  </a:lnTo>
                  <a:lnTo>
                    <a:pt x="1334128" y="741679"/>
                  </a:lnTo>
                  <a:lnTo>
                    <a:pt x="1438753" y="741679"/>
                  </a:lnTo>
                  <a:lnTo>
                    <a:pt x="1503824" y="748029"/>
                  </a:lnTo>
                  <a:lnTo>
                    <a:pt x="1513115" y="748029"/>
                  </a:lnTo>
                  <a:lnTo>
                    <a:pt x="1512997" y="749299"/>
                  </a:lnTo>
                  <a:lnTo>
                    <a:pt x="1609609" y="758189"/>
                  </a:lnTo>
                  <a:lnTo>
                    <a:pt x="1512997" y="758189"/>
                  </a:lnTo>
                  <a:lnTo>
                    <a:pt x="1507392" y="819149"/>
                  </a:lnTo>
                  <a:close/>
                </a:path>
                <a:path w="2028825" h="867410">
                  <a:moveTo>
                    <a:pt x="1682693" y="835659"/>
                  </a:moveTo>
                  <a:lnTo>
                    <a:pt x="1673011" y="834389"/>
                  </a:lnTo>
                  <a:lnTo>
                    <a:pt x="1678617" y="773429"/>
                  </a:lnTo>
                  <a:lnTo>
                    <a:pt x="1512997" y="758189"/>
                  </a:lnTo>
                  <a:lnTo>
                    <a:pt x="1609609" y="758189"/>
                  </a:lnTo>
                  <a:lnTo>
                    <a:pt x="1678617" y="764539"/>
                  </a:lnTo>
                  <a:lnTo>
                    <a:pt x="1688299" y="764539"/>
                  </a:lnTo>
                  <a:lnTo>
                    <a:pt x="1792414" y="774699"/>
                  </a:lnTo>
                  <a:lnTo>
                    <a:pt x="1688299" y="774699"/>
                  </a:lnTo>
                  <a:lnTo>
                    <a:pt x="1682693" y="835659"/>
                  </a:lnTo>
                  <a:close/>
                </a:path>
                <a:path w="2028825" h="867410">
                  <a:moveTo>
                    <a:pt x="1861562" y="852169"/>
                  </a:moveTo>
                  <a:lnTo>
                    <a:pt x="1851880" y="850899"/>
                  </a:lnTo>
                  <a:lnTo>
                    <a:pt x="1857486" y="791209"/>
                  </a:lnTo>
                  <a:lnTo>
                    <a:pt x="1688299" y="774699"/>
                  </a:lnTo>
                  <a:lnTo>
                    <a:pt x="1792414" y="774699"/>
                  </a:lnTo>
                  <a:lnTo>
                    <a:pt x="1857486" y="781049"/>
                  </a:lnTo>
                  <a:lnTo>
                    <a:pt x="1866777" y="781049"/>
                  </a:lnTo>
                  <a:lnTo>
                    <a:pt x="1866658" y="782319"/>
                  </a:lnTo>
                  <a:lnTo>
                    <a:pt x="1961151" y="791209"/>
                  </a:lnTo>
                  <a:lnTo>
                    <a:pt x="1867168" y="791209"/>
                  </a:lnTo>
                  <a:lnTo>
                    <a:pt x="1861562" y="852169"/>
                  </a:lnTo>
                  <a:close/>
                </a:path>
                <a:path w="2028825" h="867410">
                  <a:moveTo>
                    <a:pt x="2028646" y="806449"/>
                  </a:moveTo>
                  <a:lnTo>
                    <a:pt x="1867168" y="791209"/>
                  </a:lnTo>
                  <a:lnTo>
                    <a:pt x="1961151" y="791209"/>
                  </a:lnTo>
                  <a:lnTo>
                    <a:pt x="2028646" y="797559"/>
                  </a:lnTo>
                  <a:lnTo>
                    <a:pt x="2028646" y="806449"/>
                  </a:lnTo>
                  <a:close/>
                </a:path>
                <a:path w="2028825" h="867410">
                  <a:moveTo>
                    <a:pt x="2028646" y="867409"/>
                  </a:moveTo>
                  <a:lnTo>
                    <a:pt x="2025144" y="867409"/>
                  </a:lnTo>
                  <a:lnTo>
                    <a:pt x="2028646" y="829309"/>
                  </a:lnTo>
                  <a:lnTo>
                    <a:pt x="2028646" y="86740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49031" y="0"/>
            <a:ext cx="9929251" cy="584775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C7E17"/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ọc khung thông tin trang 49 và trả lời câu hỏi.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97EB5-D6A7-AFED-3847-E22AE8BB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9" y="934811"/>
            <a:ext cx="10010986" cy="37569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56B3C5-A600-38F4-F62C-152691B1F0BE}"/>
              </a:ext>
            </a:extLst>
          </p:cNvPr>
          <p:cNvSpPr/>
          <p:nvPr/>
        </p:nvSpPr>
        <p:spPr>
          <a:xfrm>
            <a:off x="2329543" y="4800600"/>
            <a:ext cx="8196943" cy="123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có những bộ phận nào?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đơn tính là gì? Hoa lưỡng tính là gì? </a:t>
            </a:r>
          </a:p>
        </p:txBody>
      </p:sp>
    </p:spTree>
    <p:extLst>
      <p:ext uri="{BB962C8B-B14F-4D97-AF65-F5344CB8AC3E}">
        <p14:creationId xmlns:p14="http://schemas.microsoft.com/office/powerpoint/2010/main" val="4289239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364618"/>
            <a:ext cx="3106364" cy="7222618"/>
          </a:xfrm>
          <a:prstGeom prst="rect">
            <a:avLst/>
          </a:prstGeom>
        </p:spPr>
      </p:pic>
      <p:pic>
        <p:nvPicPr>
          <p:cNvPr id="10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8" y="517922"/>
            <a:ext cx="11086094" cy="5974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D87E2-91C7-EA9D-57EA-950A1427AF76}"/>
              </a:ext>
            </a:extLst>
          </p:cNvPr>
          <p:cNvSpPr txBox="1"/>
          <p:nvPr/>
        </p:nvSpPr>
        <p:spPr>
          <a:xfrm>
            <a:off x="3722915" y="1612537"/>
            <a:ext cx="7326811" cy="401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gồm đài, cánh, nhị và nhuỵ hoa.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đơn tính là hoa chỉ có nhị hoặc nhuỵ hoa trên một hoa.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lưỡng tính là hoa có cả nhị và nhuỵ hoa trên một bông hoa. </a:t>
            </a:r>
          </a:p>
        </p:txBody>
      </p:sp>
    </p:spTree>
    <p:extLst>
      <p:ext uri="{BB962C8B-B14F-4D97-AF65-F5344CB8AC3E}">
        <p14:creationId xmlns:p14="http://schemas.microsoft.com/office/powerpoint/2010/main" val="2046878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" name="object 19"/>
          <p:cNvGrpSpPr/>
          <p:nvPr/>
        </p:nvGrpSpPr>
        <p:grpSpPr>
          <a:xfrm rot="19320368">
            <a:off x="10736772" y="6138048"/>
            <a:ext cx="1613744" cy="735071"/>
            <a:chOff x="15937514" y="5582838"/>
            <a:chExt cx="1668559" cy="723125"/>
          </a:xfrm>
        </p:grpSpPr>
        <p:sp>
          <p:nvSpPr>
            <p:cNvPr id="3" name="object 20"/>
            <p:cNvSpPr/>
            <p:nvPr/>
          </p:nvSpPr>
          <p:spPr>
            <a:xfrm rot="1560097">
              <a:off x="15937514" y="5591831"/>
              <a:ext cx="1661177" cy="707362"/>
            </a:xfrm>
            <a:custGeom>
              <a:avLst/>
              <a:gdLst/>
              <a:ahLst/>
              <a:cxnLst/>
              <a:rect l="l" t="t" r="r" b="b"/>
              <a:pathLst>
                <a:path w="2035175" h="877570">
                  <a:moveTo>
                    <a:pt x="2034761" y="877564"/>
                  </a:moveTo>
                  <a:lnTo>
                    <a:pt x="0" y="685789"/>
                  </a:lnTo>
                  <a:lnTo>
                    <a:pt x="1528" y="666937"/>
                  </a:lnTo>
                  <a:lnTo>
                    <a:pt x="5605" y="623120"/>
                  </a:lnTo>
                  <a:lnTo>
                    <a:pt x="26499" y="568094"/>
                  </a:lnTo>
                  <a:lnTo>
                    <a:pt x="31595" y="514596"/>
                  </a:lnTo>
                  <a:lnTo>
                    <a:pt x="50959" y="475364"/>
                  </a:lnTo>
                  <a:lnTo>
                    <a:pt x="80516" y="398939"/>
                  </a:lnTo>
                  <a:lnTo>
                    <a:pt x="128418" y="362255"/>
                  </a:lnTo>
                  <a:lnTo>
                    <a:pt x="131476" y="327609"/>
                  </a:lnTo>
                  <a:lnTo>
                    <a:pt x="136572" y="271054"/>
                  </a:lnTo>
                  <a:lnTo>
                    <a:pt x="226261" y="0"/>
                  </a:lnTo>
                  <a:lnTo>
                    <a:pt x="2034761" y="170299"/>
                  </a:lnTo>
                  <a:lnTo>
                    <a:pt x="2034761" y="877564"/>
                  </a:lnTo>
                  <a:close/>
                </a:path>
              </a:pathLst>
            </a:custGeom>
            <a:solidFill>
              <a:srgbClr val="B4C37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21"/>
            <p:cNvSpPr/>
            <p:nvPr/>
          </p:nvSpPr>
          <p:spPr>
            <a:xfrm rot="1581944">
              <a:off x="15983710" y="5582838"/>
              <a:ext cx="1622363" cy="723125"/>
            </a:xfrm>
            <a:custGeom>
              <a:avLst/>
              <a:gdLst/>
              <a:ahLst/>
              <a:cxnLst/>
              <a:rect l="l" t="t" r="r" b="b"/>
              <a:pathLst>
                <a:path w="2028825" h="867410">
                  <a:moveTo>
                    <a:pt x="321672" y="99059"/>
                  </a:moveTo>
                  <a:lnTo>
                    <a:pt x="311874" y="99059"/>
                  </a:lnTo>
                  <a:lnTo>
                    <a:pt x="321047" y="0"/>
                  </a:lnTo>
                  <a:lnTo>
                    <a:pt x="330729" y="0"/>
                  </a:lnTo>
                  <a:lnTo>
                    <a:pt x="321672" y="99059"/>
                  </a:lnTo>
                  <a:close/>
                </a:path>
                <a:path w="2028825" h="867410">
                  <a:moveTo>
                    <a:pt x="500543" y="115569"/>
                  </a:moveTo>
                  <a:lnTo>
                    <a:pt x="490743" y="115569"/>
                  </a:lnTo>
                  <a:lnTo>
                    <a:pt x="499916" y="16509"/>
                  </a:lnTo>
                  <a:lnTo>
                    <a:pt x="509598" y="17779"/>
                  </a:lnTo>
                  <a:lnTo>
                    <a:pt x="500543" y="115569"/>
                  </a:lnTo>
                  <a:close/>
                </a:path>
                <a:path w="2028825" h="867410">
                  <a:moveTo>
                    <a:pt x="673805" y="132079"/>
                  </a:moveTo>
                  <a:lnTo>
                    <a:pt x="664006" y="132079"/>
                  </a:lnTo>
                  <a:lnTo>
                    <a:pt x="673179" y="33019"/>
                  </a:lnTo>
                  <a:lnTo>
                    <a:pt x="682861" y="33019"/>
                  </a:lnTo>
                  <a:lnTo>
                    <a:pt x="673805" y="132079"/>
                  </a:lnTo>
                  <a:close/>
                </a:path>
                <a:path w="2028825" h="867410">
                  <a:moveTo>
                    <a:pt x="852675" y="148589"/>
                  </a:moveTo>
                  <a:lnTo>
                    <a:pt x="842875" y="148589"/>
                  </a:lnTo>
                  <a:lnTo>
                    <a:pt x="852048" y="49529"/>
                  </a:lnTo>
                  <a:lnTo>
                    <a:pt x="861730" y="50799"/>
                  </a:lnTo>
                  <a:lnTo>
                    <a:pt x="852675" y="148589"/>
                  </a:lnTo>
                  <a:close/>
                </a:path>
                <a:path w="2028825" h="867410">
                  <a:moveTo>
                    <a:pt x="1027467" y="165099"/>
                  </a:moveTo>
                  <a:lnTo>
                    <a:pt x="1018177" y="165099"/>
                  </a:lnTo>
                  <a:lnTo>
                    <a:pt x="1026840" y="66039"/>
                  </a:lnTo>
                  <a:lnTo>
                    <a:pt x="1036523" y="67309"/>
                  </a:lnTo>
                  <a:lnTo>
                    <a:pt x="1027467" y="165099"/>
                  </a:lnTo>
                  <a:close/>
                </a:path>
                <a:path w="2028825" h="867410">
                  <a:moveTo>
                    <a:pt x="1205709" y="182879"/>
                  </a:moveTo>
                  <a:lnTo>
                    <a:pt x="1196537" y="182879"/>
                  </a:lnTo>
                  <a:lnTo>
                    <a:pt x="1205200" y="82549"/>
                  </a:lnTo>
                  <a:lnTo>
                    <a:pt x="1214882" y="83819"/>
                  </a:lnTo>
                  <a:lnTo>
                    <a:pt x="1205709" y="182879"/>
                  </a:lnTo>
                  <a:close/>
                </a:path>
                <a:path w="2028825" h="867410">
                  <a:moveTo>
                    <a:pt x="306502" y="273049"/>
                  </a:moveTo>
                  <a:lnTo>
                    <a:pt x="295057" y="273049"/>
                  </a:lnTo>
                  <a:lnTo>
                    <a:pt x="310855" y="107949"/>
                  </a:lnTo>
                  <a:lnTo>
                    <a:pt x="183965" y="96519"/>
                  </a:lnTo>
                  <a:lnTo>
                    <a:pt x="187022" y="87629"/>
                  </a:lnTo>
                  <a:lnTo>
                    <a:pt x="311874" y="99059"/>
                  </a:lnTo>
                  <a:lnTo>
                    <a:pt x="321672" y="99059"/>
                  </a:lnTo>
                  <a:lnTo>
                    <a:pt x="321556" y="100329"/>
                  </a:lnTo>
                  <a:lnTo>
                    <a:pt x="420248" y="109219"/>
                  </a:lnTo>
                  <a:lnTo>
                    <a:pt x="321556" y="109219"/>
                  </a:lnTo>
                  <a:lnTo>
                    <a:pt x="306502" y="273049"/>
                  </a:lnTo>
                  <a:close/>
                </a:path>
                <a:path w="2028825" h="867410">
                  <a:moveTo>
                    <a:pt x="1385088" y="199389"/>
                  </a:moveTo>
                  <a:lnTo>
                    <a:pt x="1374896" y="199389"/>
                  </a:lnTo>
                  <a:lnTo>
                    <a:pt x="1384578" y="99059"/>
                  </a:lnTo>
                  <a:lnTo>
                    <a:pt x="1394261" y="100329"/>
                  </a:lnTo>
                  <a:lnTo>
                    <a:pt x="1385088" y="199389"/>
                  </a:lnTo>
                  <a:close/>
                </a:path>
                <a:path w="2028825" h="867410">
                  <a:moveTo>
                    <a:pt x="484748" y="290829"/>
                  </a:moveTo>
                  <a:lnTo>
                    <a:pt x="474945" y="290829"/>
                  </a:lnTo>
                  <a:lnTo>
                    <a:pt x="490743" y="125729"/>
                  </a:lnTo>
                  <a:lnTo>
                    <a:pt x="321556" y="109219"/>
                  </a:lnTo>
                  <a:lnTo>
                    <a:pt x="420248" y="109219"/>
                  </a:lnTo>
                  <a:lnTo>
                    <a:pt x="490743" y="115569"/>
                  </a:lnTo>
                  <a:lnTo>
                    <a:pt x="500543" y="115569"/>
                  </a:lnTo>
                  <a:lnTo>
                    <a:pt x="500425" y="116839"/>
                  </a:lnTo>
                  <a:lnTo>
                    <a:pt x="595847" y="125729"/>
                  </a:lnTo>
                  <a:lnTo>
                    <a:pt x="500425" y="125729"/>
                  </a:lnTo>
                  <a:lnTo>
                    <a:pt x="484748" y="290829"/>
                  </a:lnTo>
                  <a:close/>
                </a:path>
                <a:path w="2028825" h="867410">
                  <a:moveTo>
                    <a:pt x="1564075" y="214629"/>
                  </a:moveTo>
                  <a:lnTo>
                    <a:pt x="1554275" y="214629"/>
                  </a:lnTo>
                  <a:lnTo>
                    <a:pt x="1563447" y="115569"/>
                  </a:lnTo>
                  <a:lnTo>
                    <a:pt x="1573130" y="116839"/>
                  </a:lnTo>
                  <a:lnTo>
                    <a:pt x="1564075" y="214629"/>
                  </a:lnTo>
                  <a:close/>
                </a:path>
                <a:path w="2028825" h="867410">
                  <a:moveTo>
                    <a:pt x="657502" y="307339"/>
                  </a:moveTo>
                  <a:lnTo>
                    <a:pt x="648209" y="307339"/>
                  </a:lnTo>
                  <a:lnTo>
                    <a:pt x="664006" y="140969"/>
                  </a:lnTo>
                  <a:lnTo>
                    <a:pt x="500425" y="125729"/>
                  </a:lnTo>
                  <a:lnTo>
                    <a:pt x="595847" y="125729"/>
                  </a:lnTo>
                  <a:lnTo>
                    <a:pt x="664006" y="132079"/>
                  </a:lnTo>
                  <a:lnTo>
                    <a:pt x="673805" y="132079"/>
                  </a:lnTo>
                  <a:lnTo>
                    <a:pt x="673689" y="133349"/>
                  </a:lnTo>
                  <a:lnTo>
                    <a:pt x="772381" y="142239"/>
                  </a:lnTo>
                  <a:lnTo>
                    <a:pt x="673179" y="142239"/>
                  </a:lnTo>
                  <a:lnTo>
                    <a:pt x="657502" y="307339"/>
                  </a:lnTo>
                  <a:close/>
                </a:path>
                <a:path w="2028825" h="867410">
                  <a:moveTo>
                    <a:pt x="1739376" y="231139"/>
                  </a:moveTo>
                  <a:lnTo>
                    <a:pt x="1729576" y="231139"/>
                  </a:lnTo>
                  <a:lnTo>
                    <a:pt x="1738749" y="132079"/>
                  </a:lnTo>
                  <a:lnTo>
                    <a:pt x="1748432" y="133349"/>
                  </a:lnTo>
                  <a:lnTo>
                    <a:pt x="1739376" y="231139"/>
                  </a:lnTo>
                  <a:close/>
                </a:path>
                <a:path w="2028825" h="867410">
                  <a:moveTo>
                    <a:pt x="835741" y="323849"/>
                  </a:moveTo>
                  <a:lnTo>
                    <a:pt x="826568" y="323849"/>
                  </a:lnTo>
                  <a:lnTo>
                    <a:pt x="842366" y="158749"/>
                  </a:lnTo>
                  <a:lnTo>
                    <a:pt x="673179" y="142239"/>
                  </a:lnTo>
                  <a:lnTo>
                    <a:pt x="772381" y="142239"/>
                  </a:lnTo>
                  <a:lnTo>
                    <a:pt x="842875" y="148589"/>
                  </a:lnTo>
                  <a:lnTo>
                    <a:pt x="852675" y="148589"/>
                  </a:lnTo>
                  <a:lnTo>
                    <a:pt x="852558" y="149859"/>
                  </a:lnTo>
                  <a:lnTo>
                    <a:pt x="949169" y="158749"/>
                  </a:lnTo>
                  <a:lnTo>
                    <a:pt x="851538" y="158749"/>
                  </a:lnTo>
                  <a:lnTo>
                    <a:pt x="835741" y="323849"/>
                  </a:lnTo>
                  <a:close/>
                </a:path>
                <a:path w="2028825" h="867410">
                  <a:moveTo>
                    <a:pt x="1918128" y="248919"/>
                  </a:moveTo>
                  <a:lnTo>
                    <a:pt x="1908446" y="248919"/>
                  </a:lnTo>
                  <a:lnTo>
                    <a:pt x="1917618" y="148589"/>
                  </a:lnTo>
                  <a:lnTo>
                    <a:pt x="1927301" y="149859"/>
                  </a:lnTo>
                  <a:lnTo>
                    <a:pt x="1918128" y="248919"/>
                  </a:lnTo>
                  <a:close/>
                </a:path>
                <a:path w="2028825" h="867410">
                  <a:moveTo>
                    <a:pt x="1011163" y="340359"/>
                  </a:moveTo>
                  <a:lnTo>
                    <a:pt x="1001360" y="340359"/>
                  </a:lnTo>
                  <a:lnTo>
                    <a:pt x="1017158" y="175259"/>
                  </a:lnTo>
                  <a:lnTo>
                    <a:pt x="851538" y="158749"/>
                  </a:lnTo>
                  <a:lnTo>
                    <a:pt x="949169" y="158749"/>
                  </a:lnTo>
                  <a:lnTo>
                    <a:pt x="1018177" y="165099"/>
                  </a:lnTo>
                  <a:lnTo>
                    <a:pt x="1027467" y="165099"/>
                  </a:lnTo>
                  <a:lnTo>
                    <a:pt x="1027350" y="166369"/>
                  </a:lnTo>
                  <a:lnTo>
                    <a:pt x="1118450" y="175259"/>
                  </a:lnTo>
                  <a:lnTo>
                    <a:pt x="1026840" y="175259"/>
                  </a:lnTo>
                  <a:lnTo>
                    <a:pt x="1011163" y="340359"/>
                  </a:lnTo>
                  <a:close/>
                </a:path>
                <a:path w="2028825" h="867410">
                  <a:moveTo>
                    <a:pt x="1189524" y="356869"/>
                  </a:moveTo>
                  <a:lnTo>
                    <a:pt x="1180229" y="356869"/>
                  </a:lnTo>
                  <a:lnTo>
                    <a:pt x="1196027" y="191769"/>
                  </a:lnTo>
                  <a:lnTo>
                    <a:pt x="1026840" y="175259"/>
                  </a:lnTo>
                  <a:lnTo>
                    <a:pt x="1118450" y="175259"/>
                  </a:lnTo>
                  <a:lnTo>
                    <a:pt x="1196537" y="182879"/>
                  </a:lnTo>
                  <a:lnTo>
                    <a:pt x="1205709" y="182879"/>
                  </a:lnTo>
                  <a:lnTo>
                    <a:pt x="1309824" y="193039"/>
                  </a:lnTo>
                  <a:lnTo>
                    <a:pt x="1205200" y="193039"/>
                  </a:lnTo>
                  <a:lnTo>
                    <a:pt x="1189524" y="356869"/>
                  </a:lnTo>
                  <a:close/>
                </a:path>
                <a:path w="2028825" h="867410">
                  <a:moveTo>
                    <a:pt x="1367883" y="373379"/>
                  </a:moveTo>
                  <a:lnTo>
                    <a:pt x="1358589" y="373379"/>
                  </a:lnTo>
                  <a:lnTo>
                    <a:pt x="1374386" y="208279"/>
                  </a:lnTo>
                  <a:lnTo>
                    <a:pt x="1205200" y="193039"/>
                  </a:lnTo>
                  <a:lnTo>
                    <a:pt x="1309824" y="193039"/>
                  </a:lnTo>
                  <a:lnTo>
                    <a:pt x="1374896" y="199389"/>
                  </a:lnTo>
                  <a:lnTo>
                    <a:pt x="1385088" y="199389"/>
                  </a:lnTo>
                  <a:lnTo>
                    <a:pt x="1497879" y="209549"/>
                  </a:lnTo>
                  <a:lnTo>
                    <a:pt x="1383559" y="209549"/>
                  </a:lnTo>
                  <a:lnTo>
                    <a:pt x="1367883" y="373379"/>
                  </a:lnTo>
                  <a:close/>
                </a:path>
                <a:path w="2028825" h="867410">
                  <a:moveTo>
                    <a:pt x="1546631" y="391159"/>
                  </a:moveTo>
                  <a:lnTo>
                    <a:pt x="1536948" y="391159"/>
                  </a:lnTo>
                  <a:lnTo>
                    <a:pt x="1552746" y="224789"/>
                  </a:lnTo>
                  <a:lnTo>
                    <a:pt x="1383559" y="209549"/>
                  </a:lnTo>
                  <a:lnTo>
                    <a:pt x="1497879" y="209549"/>
                  </a:lnTo>
                  <a:lnTo>
                    <a:pt x="1554275" y="214629"/>
                  </a:lnTo>
                  <a:lnTo>
                    <a:pt x="1564075" y="214629"/>
                  </a:lnTo>
                  <a:lnTo>
                    <a:pt x="1563957" y="215899"/>
                  </a:lnTo>
                  <a:lnTo>
                    <a:pt x="1674370" y="226059"/>
                  </a:lnTo>
                  <a:lnTo>
                    <a:pt x="1561919" y="226059"/>
                  </a:lnTo>
                  <a:lnTo>
                    <a:pt x="1546631" y="391159"/>
                  </a:lnTo>
                  <a:close/>
                </a:path>
                <a:path w="2028825" h="867410">
                  <a:moveTo>
                    <a:pt x="1721423" y="407669"/>
                  </a:moveTo>
                  <a:lnTo>
                    <a:pt x="1712250" y="407669"/>
                  </a:lnTo>
                  <a:lnTo>
                    <a:pt x="1727538" y="241299"/>
                  </a:lnTo>
                  <a:lnTo>
                    <a:pt x="1561919" y="226059"/>
                  </a:lnTo>
                  <a:lnTo>
                    <a:pt x="1674370" y="226059"/>
                  </a:lnTo>
                  <a:lnTo>
                    <a:pt x="1729576" y="231139"/>
                  </a:lnTo>
                  <a:lnTo>
                    <a:pt x="1739376" y="231139"/>
                  </a:lnTo>
                  <a:lnTo>
                    <a:pt x="1739259" y="232409"/>
                  </a:lnTo>
                  <a:lnTo>
                    <a:pt x="1843374" y="242569"/>
                  </a:lnTo>
                  <a:lnTo>
                    <a:pt x="1737220" y="242569"/>
                  </a:lnTo>
                  <a:lnTo>
                    <a:pt x="1721423" y="407669"/>
                  </a:lnTo>
                  <a:close/>
                </a:path>
                <a:path w="2028825" h="867410">
                  <a:moveTo>
                    <a:pt x="1899782" y="424179"/>
                  </a:moveTo>
                  <a:lnTo>
                    <a:pt x="1890610" y="424179"/>
                  </a:lnTo>
                  <a:lnTo>
                    <a:pt x="1906407" y="257809"/>
                  </a:lnTo>
                  <a:lnTo>
                    <a:pt x="1737220" y="242569"/>
                  </a:lnTo>
                  <a:lnTo>
                    <a:pt x="1843374" y="242569"/>
                  </a:lnTo>
                  <a:lnTo>
                    <a:pt x="1908446" y="248919"/>
                  </a:lnTo>
                  <a:lnTo>
                    <a:pt x="1918128" y="248919"/>
                  </a:lnTo>
                  <a:lnTo>
                    <a:pt x="2016366" y="259079"/>
                  </a:lnTo>
                  <a:lnTo>
                    <a:pt x="1915580" y="259079"/>
                  </a:lnTo>
                  <a:lnTo>
                    <a:pt x="1899782" y="424179"/>
                  </a:lnTo>
                  <a:close/>
                </a:path>
                <a:path w="2028825" h="867410">
                  <a:moveTo>
                    <a:pt x="289451" y="453389"/>
                  </a:moveTo>
                  <a:lnTo>
                    <a:pt x="280279" y="453389"/>
                  </a:lnTo>
                  <a:lnTo>
                    <a:pt x="296076" y="284479"/>
                  </a:lnTo>
                  <a:lnTo>
                    <a:pt x="130966" y="267969"/>
                  </a:lnTo>
                  <a:lnTo>
                    <a:pt x="131476" y="260349"/>
                  </a:lnTo>
                  <a:lnTo>
                    <a:pt x="130457" y="257809"/>
                  </a:lnTo>
                  <a:lnTo>
                    <a:pt x="295057" y="273049"/>
                  </a:lnTo>
                  <a:lnTo>
                    <a:pt x="306502" y="273049"/>
                  </a:lnTo>
                  <a:lnTo>
                    <a:pt x="306268" y="275589"/>
                  </a:lnTo>
                  <a:lnTo>
                    <a:pt x="404663" y="284479"/>
                  </a:lnTo>
                  <a:lnTo>
                    <a:pt x="305249" y="284479"/>
                  </a:lnTo>
                  <a:lnTo>
                    <a:pt x="289451" y="453389"/>
                  </a:lnTo>
                  <a:close/>
                </a:path>
                <a:path w="2028825" h="867410">
                  <a:moveTo>
                    <a:pt x="2028646" y="269239"/>
                  </a:moveTo>
                  <a:lnTo>
                    <a:pt x="1915580" y="259079"/>
                  </a:lnTo>
                  <a:lnTo>
                    <a:pt x="2016366" y="259079"/>
                  </a:lnTo>
                  <a:lnTo>
                    <a:pt x="2028646" y="260349"/>
                  </a:lnTo>
                  <a:lnTo>
                    <a:pt x="2028646" y="269239"/>
                  </a:lnTo>
                  <a:close/>
                </a:path>
                <a:path w="2028825" h="867410">
                  <a:moveTo>
                    <a:pt x="467811" y="469899"/>
                  </a:moveTo>
                  <a:lnTo>
                    <a:pt x="458638" y="469899"/>
                  </a:lnTo>
                  <a:lnTo>
                    <a:pt x="474436" y="300989"/>
                  </a:lnTo>
                  <a:lnTo>
                    <a:pt x="305249" y="284479"/>
                  </a:lnTo>
                  <a:lnTo>
                    <a:pt x="404663" y="284479"/>
                  </a:lnTo>
                  <a:lnTo>
                    <a:pt x="474945" y="290829"/>
                  </a:lnTo>
                  <a:lnTo>
                    <a:pt x="484748" y="290829"/>
                  </a:lnTo>
                  <a:lnTo>
                    <a:pt x="484628" y="292099"/>
                  </a:lnTo>
                  <a:lnTo>
                    <a:pt x="580050" y="300989"/>
                  </a:lnTo>
                  <a:lnTo>
                    <a:pt x="483608" y="300989"/>
                  </a:lnTo>
                  <a:lnTo>
                    <a:pt x="467811" y="469899"/>
                  </a:lnTo>
                  <a:close/>
                </a:path>
                <a:path w="2028825" h="867410">
                  <a:moveTo>
                    <a:pt x="641193" y="485139"/>
                  </a:moveTo>
                  <a:lnTo>
                    <a:pt x="631392" y="485139"/>
                  </a:lnTo>
                  <a:lnTo>
                    <a:pt x="647189" y="316229"/>
                  </a:lnTo>
                  <a:lnTo>
                    <a:pt x="483608" y="300989"/>
                  </a:lnTo>
                  <a:lnTo>
                    <a:pt x="580050" y="300989"/>
                  </a:lnTo>
                  <a:lnTo>
                    <a:pt x="648209" y="307339"/>
                  </a:lnTo>
                  <a:lnTo>
                    <a:pt x="657502" y="307339"/>
                  </a:lnTo>
                  <a:lnTo>
                    <a:pt x="657381" y="308609"/>
                  </a:lnTo>
                  <a:lnTo>
                    <a:pt x="756074" y="317499"/>
                  </a:lnTo>
                  <a:lnTo>
                    <a:pt x="656872" y="317499"/>
                  </a:lnTo>
                  <a:lnTo>
                    <a:pt x="641193" y="485139"/>
                  </a:lnTo>
                  <a:close/>
                </a:path>
                <a:path w="2028825" h="867410">
                  <a:moveTo>
                    <a:pt x="819552" y="501649"/>
                  </a:moveTo>
                  <a:lnTo>
                    <a:pt x="810261" y="501649"/>
                  </a:lnTo>
                  <a:lnTo>
                    <a:pt x="826059" y="332739"/>
                  </a:lnTo>
                  <a:lnTo>
                    <a:pt x="656872" y="317499"/>
                  </a:lnTo>
                  <a:lnTo>
                    <a:pt x="756074" y="317499"/>
                  </a:lnTo>
                  <a:lnTo>
                    <a:pt x="826568" y="323849"/>
                  </a:lnTo>
                  <a:lnTo>
                    <a:pt x="835741" y="323849"/>
                  </a:lnTo>
                  <a:lnTo>
                    <a:pt x="937661" y="334009"/>
                  </a:lnTo>
                  <a:lnTo>
                    <a:pt x="835231" y="334009"/>
                  </a:lnTo>
                  <a:lnTo>
                    <a:pt x="819552" y="501649"/>
                  </a:lnTo>
                  <a:close/>
                </a:path>
                <a:path w="2028825" h="867410">
                  <a:moveTo>
                    <a:pt x="994853" y="519429"/>
                  </a:moveTo>
                  <a:lnTo>
                    <a:pt x="985053" y="519429"/>
                  </a:lnTo>
                  <a:lnTo>
                    <a:pt x="1000851" y="350519"/>
                  </a:lnTo>
                  <a:lnTo>
                    <a:pt x="835231" y="334009"/>
                  </a:lnTo>
                  <a:lnTo>
                    <a:pt x="937661" y="334009"/>
                  </a:lnTo>
                  <a:lnTo>
                    <a:pt x="1001360" y="340359"/>
                  </a:lnTo>
                  <a:lnTo>
                    <a:pt x="1011163" y="340359"/>
                  </a:lnTo>
                  <a:lnTo>
                    <a:pt x="1011043" y="341629"/>
                  </a:lnTo>
                  <a:lnTo>
                    <a:pt x="1109735" y="350519"/>
                  </a:lnTo>
                  <a:lnTo>
                    <a:pt x="1010533" y="350519"/>
                  </a:lnTo>
                  <a:lnTo>
                    <a:pt x="994853" y="519429"/>
                  </a:lnTo>
                  <a:close/>
                </a:path>
                <a:path w="2028825" h="867410">
                  <a:moveTo>
                    <a:pt x="1173214" y="535939"/>
                  </a:moveTo>
                  <a:lnTo>
                    <a:pt x="1163922" y="535939"/>
                  </a:lnTo>
                  <a:lnTo>
                    <a:pt x="1179720" y="367029"/>
                  </a:lnTo>
                  <a:lnTo>
                    <a:pt x="1010533" y="350519"/>
                  </a:lnTo>
                  <a:lnTo>
                    <a:pt x="1109735" y="350519"/>
                  </a:lnTo>
                  <a:lnTo>
                    <a:pt x="1180229" y="356869"/>
                  </a:lnTo>
                  <a:lnTo>
                    <a:pt x="1189524" y="356869"/>
                  </a:lnTo>
                  <a:lnTo>
                    <a:pt x="1189402" y="358139"/>
                  </a:lnTo>
                  <a:lnTo>
                    <a:pt x="1302193" y="368299"/>
                  </a:lnTo>
                  <a:lnTo>
                    <a:pt x="1188893" y="368299"/>
                  </a:lnTo>
                  <a:lnTo>
                    <a:pt x="1173214" y="535939"/>
                  </a:lnTo>
                  <a:close/>
                </a:path>
                <a:path w="2028825" h="867410">
                  <a:moveTo>
                    <a:pt x="114781" y="436879"/>
                  </a:moveTo>
                  <a:lnTo>
                    <a:pt x="105486" y="436879"/>
                  </a:lnTo>
                  <a:lnTo>
                    <a:pt x="112621" y="360679"/>
                  </a:lnTo>
                  <a:lnTo>
                    <a:pt x="122813" y="353059"/>
                  </a:lnTo>
                  <a:lnTo>
                    <a:pt x="114781" y="436879"/>
                  </a:lnTo>
                  <a:close/>
                </a:path>
                <a:path w="2028825" h="867410">
                  <a:moveTo>
                    <a:pt x="1351573" y="552449"/>
                  </a:moveTo>
                  <a:lnTo>
                    <a:pt x="1342282" y="552449"/>
                  </a:lnTo>
                  <a:lnTo>
                    <a:pt x="1358079" y="383539"/>
                  </a:lnTo>
                  <a:lnTo>
                    <a:pt x="1188893" y="368299"/>
                  </a:lnTo>
                  <a:lnTo>
                    <a:pt x="1302193" y="368299"/>
                  </a:lnTo>
                  <a:lnTo>
                    <a:pt x="1358589" y="373379"/>
                  </a:lnTo>
                  <a:lnTo>
                    <a:pt x="1367883" y="373379"/>
                  </a:lnTo>
                  <a:lnTo>
                    <a:pt x="1367762" y="374649"/>
                  </a:lnTo>
                  <a:lnTo>
                    <a:pt x="1471877" y="384809"/>
                  </a:lnTo>
                  <a:lnTo>
                    <a:pt x="1367252" y="384809"/>
                  </a:lnTo>
                  <a:lnTo>
                    <a:pt x="1351573" y="552449"/>
                  </a:lnTo>
                  <a:close/>
                </a:path>
                <a:path w="2028825" h="867410">
                  <a:moveTo>
                    <a:pt x="1529933" y="568959"/>
                  </a:moveTo>
                  <a:lnTo>
                    <a:pt x="1520641" y="568959"/>
                  </a:lnTo>
                  <a:lnTo>
                    <a:pt x="1536439" y="400049"/>
                  </a:lnTo>
                  <a:lnTo>
                    <a:pt x="1367252" y="384809"/>
                  </a:lnTo>
                  <a:lnTo>
                    <a:pt x="1471877" y="384809"/>
                  </a:lnTo>
                  <a:lnTo>
                    <a:pt x="1536948" y="391159"/>
                  </a:lnTo>
                  <a:lnTo>
                    <a:pt x="1546631" y="391159"/>
                  </a:lnTo>
                  <a:lnTo>
                    <a:pt x="1648550" y="401319"/>
                  </a:lnTo>
                  <a:lnTo>
                    <a:pt x="1545611" y="401319"/>
                  </a:lnTo>
                  <a:lnTo>
                    <a:pt x="1529933" y="568959"/>
                  </a:lnTo>
                  <a:close/>
                </a:path>
                <a:path w="2028825" h="867410">
                  <a:moveTo>
                    <a:pt x="1705116" y="586739"/>
                  </a:moveTo>
                  <a:lnTo>
                    <a:pt x="1695433" y="586739"/>
                  </a:lnTo>
                  <a:lnTo>
                    <a:pt x="1711231" y="416559"/>
                  </a:lnTo>
                  <a:lnTo>
                    <a:pt x="1545611" y="401319"/>
                  </a:lnTo>
                  <a:lnTo>
                    <a:pt x="1648550" y="401319"/>
                  </a:lnTo>
                  <a:lnTo>
                    <a:pt x="1712250" y="407669"/>
                  </a:lnTo>
                  <a:lnTo>
                    <a:pt x="1721423" y="407669"/>
                  </a:lnTo>
                  <a:lnTo>
                    <a:pt x="1825538" y="417829"/>
                  </a:lnTo>
                  <a:lnTo>
                    <a:pt x="1720913" y="417829"/>
                  </a:lnTo>
                  <a:lnTo>
                    <a:pt x="1705116" y="586739"/>
                  </a:lnTo>
                  <a:close/>
                </a:path>
                <a:path w="2028825" h="867410">
                  <a:moveTo>
                    <a:pt x="1883594" y="601979"/>
                  </a:moveTo>
                  <a:lnTo>
                    <a:pt x="1874302" y="601979"/>
                  </a:lnTo>
                  <a:lnTo>
                    <a:pt x="1890100" y="433069"/>
                  </a:lnTo>
                  <a:lnTo>
                    <a:pt x="1720913" y="417829"/>
                  </a:lnTo>
                  <a:lnTo>
                    <a:pt x="1825538" y="417829"/>
                  </a:lnTo>
                  <a:lnTo>
                    <a:pt x="1890610" y="424179"/>
                  </a:lnTo>
                  <a:lnTo>
                    <a:pt x="1899782" y="424179"/>
                  </a:lnTo>
                  <a:lnTo>
                    <a:pt x="2002873" y="434339"/>
                  </a:lnTo>
                  <a:lnTo>
                    <a:pt x="1899273" y="434339"/>
                  </a:lnTo>
                  <a:lnTo>
                    <a:pt x="1883594" y="601979"/>
                  </a:lnTo>
                  <a:close/>
                </a:path>
                <a:path w="2028825" h="867410">
                  <a:moveTo>
                    <a:pt x="97956" y="614679"/>
                  </a:moveTo>
                  <a:lnTo>
                    <a:pt x="88160" y="614679"/>
                  </a:lnTo>
                  <a:lnTo>
                    <a:pt x="103958" y="445769"/>
                  </a:lnTo>
                  <a:lnTo>
                    <a:pt x="55036" y="440689"/>
                  </a:lnTo>
                  <a:lnTo>
                    <a:pt x="59113" y="431799"/>
                  </a:lnTo>
                  <a:lnTo>
                    <a:pt x="105486" y="436879"/>
                  </a:lnTo>
                  <a:lnTo>
                    <a:pt x="114781" y="436879"/>
                  </a:lnTo>
                  <a:lnTo>
                    <a:pt x="114659" y="438149"/>
                  </a:lnTo>
                  <a:lnTo>
                    <a:pt x="197469" y="445769"/>
                  </a:lnTo>
                  <a:lnTo>
                    <a:pt x="113130" y="445769"/>
                  </a:lnTo>
                  <a:lnTo>
                    <a:pt x="97956" y="614679"/>
                  </a:lnTo>
                  <a:close/>
                </a:path>
                <a:path w="2028825" h="867410">
                  <a:moveTo>
                    <a:pt x="2028646" y="447039"/>
                  </a:moveTo>
                  <a:lnTo>
                    <a:pt x="1899273" y="434339"/>
                  </a:lnTo>
                  <a:lnTo>
                    <a:pt x="2002873" y="434339"/>
                  </a:lnTo>
                  <a:lnTo>
                    <a:pt x="2028646" y="436879"/>
                  </a:lnTo>
                  <a:lnTo>
                    <a:pt x="2028646" y="447039"/>
                  </a:lnTo>
                  <a:close/>
                </a:path>
                <a:path w="2028825" h="867410">
                  <a:moveTo>
                    <a:pt x="272635" y="631189"/>
                  </a:moveTo>
                  <a:lnTo>
                    <a:pt x="263462" y="631189"/>
                  </a:lnTo>
                  <a:lnTo>
                    <a:pt x="279259" y="462279"/>
                  </a:lnTo>
                  <a:lnTo>
                    <a:pt x="113130" y="445769"/>
                  </a:lnTo>
                  <a:lnTo>
                    <a:pt x="197469" y="445769"/>
                  </a:lnTo>
                  <a:lnTo>
                    <a:pt x="280279" y="453389"/>
                  </a:lnTo>
                  <a:lnTo>
                    <a:pt x="289451" y="453389"/>
                  </a:lnTo>
                  <a:lnTo>
                    <a:pt x="393566" y="463549"/>
                  </a:lnTo>
                  <a:lnTo>
                    <a:pt x="288432" y="463549"/>
                  </a:lnTo>
                  <a:lnTo>
                    <a:pt x="272635" y="631189"/>
                  </a:lnTo>
                  <a:close/>
                </a:path>
                <a:path w="2028825" h="867410">
                  <a:moveTo>
                    <a:pt x="451113" y="647699"/>
                  </a:moveTo>
                  <a:lnTo>
                    <a:pt x="441821" y="647699"/>
                  </a:lnTo>
                  <a:lnTo>
                    <a:pt x="457619" y="478789"/>
                  </a:lnTo>
                  <a:lnTo>
                    <a:pt x="288432" y="463549"/>
                  </a:lnTo>
                  <a:lnTo>
                    <a:pt x="393566" y="463549"/>
                  </a:lnTo>
                  <a:lnTo>
                    <a:pt x="458638" y="469899"/>
                  </a:lnTo>
                  <a:lnTo>
                    <a:pt x="467811" y="469899"/>
                  </a:lnTo>
                  <a:lnTo>
                    <a:pt x="576865" y="480059"/>
                  </a:lnTo>
                  <a:lnTo>
                    <a:pt x="466792" y="480059"/>
                  </a:lnTo>
                  <a:lnTo>
                    <a:pt x="451113" y="647699"/>
                  </a:lnTo>
                  <a:close/>
                </a:path>
                <a:path w="2028825" h="867410">
                  <a:moveTo>
                    <a:pt x="624376" y="664209"/>
                  </a:moveTo>
                  <a:lnTo>
                    <a:pt x="614575" y="664209"/>
                  </a:lnTo>
                  <a:lnTo>
                    <a:pt x="630373" y="495299"/>
                  </a:lnTo>
                  <a:lnTo>
                    <a:pt x="466792" y="480059"/>
                  </a:lnTo>
                  <a:lnTo>
                    <a:pt x="576865" y="480059"/>
                  </a:lnTo>
                  <a:lnTo>
                    <a:pt x="631392" y="485139"/>
                  </a:lnTo>
                  <a:lnTo>
                    <a:pt x="641193" y="485139"/>
                  </a:lnTo>
                  <a:lnTo>
                    <a:pt x="641074" y="486409"/>
                  </a:lnTo>
                  <a:lnTo>
                    <a:pt x="753865" y="496569"/>
                  </a:lnTo>
                  <a:lnTo>
                    <a:pt x="640055" y="496569"/>
                  </a:lnTo>
                  <a:lnTo>
                    <a:pt x="624376" y="664209"/>
                  </a:lnTo>
                  <a:close/>
                </a:path>
                <a:path w="2028825" h="867410">
                  <a:moveTo>
                    <a:pt x="802735" y="680719"/>
                  </a:moveTo>
                  <a:lnTo>
                    <a:pt x="793444" y="680719"/>
                  </a:lnTo>
                  <a:lnTo>
                    <a:pt x="809242" y="511809"/>
                  </a:lnTo>
                  <a:lnTo>
                    <a:pt x="640055" y="496569"/>
                  </a:lnTo>
                  <a:lnTo>
                    <a:pt x="753865" y="496569"/>
                  </a:lnTo>
                  <a:lnTo>
                    <a:pt x="810261" y="501649"/>
                  </a:lnTo>
                  <a:lnTo>
                    <a:pt x="819552" y="501649"/>
                  </a:lnTo>
                  <a:lnTo>
                    <a:pt x="819434" y="502919"/>
                  </a:lnTo>
                  <a:lnTo>
                    <a:pt x="908613" y="511809"/>
                  </a:lnTo>
                  <a:lnTo>
                    <a:pt x="818415" y="511809"/>
                  </a:lnTo>
                  <a:lnTo>
                    <a:pt x="802735" y="680719"/>
                  </a:lnTo>
                  <a:close/>
                </a:path>
                <a:path w="2028825" h="867410">
                  <a:moveTo>
                    <a:pt x="977532" y="697229"/>
                  </a:moveTo>
                  <a:lnTo>
                    <a:pt x="968236" y="697229"/>
                  </a:lnTo>
                  <a:lnTo>
                    <a:pt x="984034" y="528319"/>
                  </a:lnTo>
                  <a:lnTo>
                    <a:pt x="818415" y="511809"/>
                  </a:lnTo>
                  <a:lnTo>
                    <a:pt x="908613" y="511809"/>
                  </a:lnTo>
                  <a:lnTo>
                    <a:pt x="985053" y="519429"/>
                  </a:lnTo>
                  <a:lnTo>
                    <a:pt x="994853" y="519429"/>
                  </a:lnTo>
                  <a:lnTo>
                    <a:pt x="994736" y="520699"/>
                  </a:lnTo>
                  <a:lnTo>
                    <a:pt x="1093428" y="529589"/>
                  </a:lnTo>
                  <a:lnTo>
                    <a:pt x="993716" y="529589"/>
                  </a:lnTo>
                  <a:lnTo>
                    <a:pt x="977532" y="697229"/>
                  </a:lnTo>
                  <a:close/>
                </a:path>
                <a:path w="2028825" h="867410">
                  <a:moveTo>
                    <a:pt x="1156397" y="713739"/>
                  </a:moveTo>
                  <a:lnTo>
                    <a:pt x="1147105" y="713739"/>
                  </a:lnTo>
                  <a:lnTo>
                    <a:pt x="1162903" y="544829"/>
                  </a:lnTo>
                  <a:lnTo>
                    <a:pt x="993716" y="529589"/>
                  </a:lnTo>
                  <a:lnTo>
                    <a:pt x="1093428" y="529589"/>
                  </a:lnTo>
                  <a:lnTo>
                    <a:pt x="1163922" y="535939"/>
                  </a:lnTo>
                  <a:lnTo>
                    <a:pt x="1173214" y="535939"/>
                  </a:lnTo>
                  <a:lnTo>
                    <a:pt x="1173095" y="537209"/>
                  </a:lnTo>
                  <a:lnTo>
                    <a:pt x="1271787" y="546099"/>
                  </a:lnTo>
                  <a:lnTo>
                    <a:pt x="1172076" y="546099"/>
                  </a:lnTo>
                  <a:lnTo>
                    <a:pt x="1156397" y="713739"/>
                  </a:lnTo>
                  <a:close/>
                </a:path>
                <a:path w="2028825" h="867410">
                  <a:moveTo>
                    <a:pt x="1334638" y="731519"/>
                  </a:moveTo>
                  <a:lnTo>
                    <a:pt x="1325465" y="731519"/>
                  </a:lnTo>
                  <a:lnTo>
                    <a:pt x="1341262" y="561339"/>
                  </a:lnTo>
                  <a:lnTo>
                    <a:pt x="1172076" y="546099"/>
                  </a:lnTo>
                  <a:lnTo>
                    <a:pt x="1271787" y="546099"/>
                  </a:lnTo>
                  <a:lnTo>
                    <a:pt x="1342282" y="552449"/>
                  </a:lnTo>
                  <a:lnTo>
                    <a:pt x="1351573" y="552449"/>
                  </a:lnTo>
                  <a:lnTo>
                    <a:pt x="1351454" y="553719"/>
                  </a:lnTo>
                  <a:lnTo>
                    <a:pt x="1450147" y="562609"/>
                  </a:lnTo>
                  <a:lnTo>
                    <a:pt x="1350435" y="562609"/>
                  </a:lnTo>
                  <a:lnTo>
                    <a:pt x="1334638" y="731519"/>
                  </a:lnTo>
                  <a:close/>
                </a:path>
                <a:path w="2028825" h="867410">
                  <a:moveTo>
                    <a:pt x="1513115" y="748029"/>
                  </a:moveTo>
                  <a:lnTo>
                    <a:pt x="1503824" y="748029"/>
                  </a:lnTo>
                  <a:lnTo>
                    <a:pt x="1519622" y="579119"/>
                  </a:lnTo>
                  <a:lnTo>
                    <a:pt x="1350435" y="562609"/>
                  </a:lnTo>
                  <a:lnTo>
                    <a:pt x="1450147" y="562609"/>
                  </a:lnTo>
                  <a:lnTo>
                    <a:pt x="1520641" y="568959"/>
                  </a:lnTo>
                  <a:lnTo>
                    <a:pt x="1529933" y="568959"/>
                  </a:lnTo>
                  <a:lnTo>
                    <a:pt x="1529814" y="570229"/>
                  </a:lnTo>
                  <a:lnTo>
                    <a:pt x="1618994" y="579119"/>
                  </a:lnTo>
                  <a:lnTo>
                    <a:pt x="1528795" y="579119"/>
                  </a:lnTo>
                  <a:lnTo>
                    <a:pt x="1513115" y="748029"/>
                  </a:lnTo>
                  <a:close/>
                </a:path>
                <a:path w="2028825" h="867410">
                  <a:moveTo>
                    <a:pt x="1688299" y="764539"/>
                  </a:moveTo>
                  <a:lnTo>
                    <a:pt x="1678617" y="764539"/>
                  </a:lnTo>
                  <a:lnTo>
                    <a:pt x="1694414" y="595629"/>
                  </a:lnTo>
                  <a:lnTo>
                    <a:pt x="1528795" y="579119"/>
                  </a:lnTo>
                  <a:lnTo>
                    <a:pt x="1618994" y="579119"/>
                  </a:lnTo>
                  <a:lnTo>
                    <a:pt x="1695433" y="586739"/>
                  </a:lnTo>
                  <a:lnTo>
                    <a:pt x="1705116" y="586739"/>
                  </a:lnTo>
                  <a:lnTo>
                    <a:pt x="1803808" y="595629"/>
                  </a:lnTo>
                  <a:lnTo>
                    <a:pt x="1704097" y="595629"/>
                  </a:lnTo>
                  <a:lnTo>
                    <a:pt x="1688299" y="764539"/>
                  </a:lnTo>
                  <a:close/>
                </a:path>
                <a:path w="2028825" h="867410">
                  <a:moveTo>
                    <a:pt x="1866777" y="781049"/>
                  </a:moveTo>
                  <a:lnTo>
                    <a:pt x="1857486" y="781049"/>
                  </a:lnTo>
                  <a:lnTo>
                    <a:pt x="1873283" y="612139"/>
                  </a:lnTo>
                  <a:lnTo>
                    <a:pt x="1704097" y="595629"/>
                  </a:lnTo>
                  <a:lnTo>
                    <a:pt x="1803808" y="595629"/>
                  </a:lnTo>
                  <a:lnTo>
                    <a:pt x="1874302" y="601979"/>
                  </a:lnTo>
                  <a:lnTo>
                    <a:pt x="1883594" y="601979"/>
                  </a:lnTo>
                  <a:lnTo>
                    <a:pt x="1883475" y="603249"/>
                  </a:lnTo>
                  <a:lnTo>
                    <a:pt x="1989054" y="613409"/>
                  </a:lnTo>
                  <a:lnTo>
                    <a:pt x="1882456" y="613409"/>
                  </a:lnTo>
                  <a:lnTo>
                    <a:pt x="1866777" y="781049"/>
                  </a:lnTo>
                  <a:close/>
                </a:path>
                <a:path w="2028825" h="867410">
                  <a:moveTo>
                    <a:pt x="91218" y="684529"/>
                  </a:moveTo>
                  <a:lnTo>
                    <a:pt x="81535" y="684529"/>
                  </a:lnTo>
                  <a:lnTo>
                    <a:pt x="87650" y="623569"/>
                  </a:lnTo>
                  <a:lnTo>
                    <a:pt x="0" y="615949"/>
                  </a:lnTo>
                  <a:lnTo>
                    <a:pt x="0" y="613409"/>
                  </a:lnTo>
                  <a:lnTo>
                    <a:pt x="2547" y="605789"/>
                  </a:lnTo>
                  <a:lnTo>
                    <a:pt x="88160" y="614679"/>
                  </a:lnTo>
                  <a:lnTo>
                    <a:pt x="97956" y="614679"/>
                  </a:lnTo>
                  <a:lnTo>
                    <a:pt x="97842" y="615949"/>
                  </a:lnTo>
                  <a:lnTo>
                    <a:pt x="194454" y="624839"/>
                  </a:lnTo>
                  <a:lnTo>
                    <a:pt x="96823" y="624839"/>
                  </a:lnTo>
                  <a:lnTo>
                    <a:pt x="91218" y="684529"/>
                  </a:lnTo>
                  <a:close/>
                </a:path>
                <a:path w="2028825" h="867410">
                  <a:moveTo>
                    <a:pt x="2028646" y="626109"/>
                  </a:moveTo>
                  <a:lnTo>
                    <a:pt x="1882456" y="613409"/>
                  </a:lnTo>
                  <a:lnTo>
                    <a:pt x="1989054" y="613409"/>
                  </a:lnTo>
                  <a:lnTo>
                    <a:pt x="2028646" y="617219"/>
                  </a:lnTo>
                  <a:lnTo>
                    <a:pt x="2028646" y="626109"/>
                  </a:lnTo>
                  <a:close/>
                </a:path>
                <a:path w="2028825" h="867410">
                  <a:moveTo>
                    <a:pt x="266519" y="702309"/>
                  </a:moveTo>
                  <a:lnTo>
                    <a:pt x="256837" y="701039"/>
                  </a:lnTo>
                  <a:lnTo>
                    <a:pt x="262443" y="640079"/>
                  </a:lnTo>
                  <a:lnTo>
                    <a:pt x="96823" y="624839"/>
                  </a:lnTo>
                  <a:lnTo>
                    <a:pt x="194454" y="624839"/>
                  </a:lnTo>
                  <a:lnTo>
                    <a:pt x="263462" y="631189"/>
                  </a:lnTo>
                  <a:lnTo>
                    <a:pt x="272635" y="631189"/>
                  </a:lnTo>
                  <a:lnTo>
                    <a:pt x="376750" y="641349"/>
                  </a:lnTo>
                  <a:lnTo>
                    <a:pt x="272125" y="641349"/>
                  </a:lnTo>
                  <a:lnTo>
                    <a:pt x="266519" y="702309"/>
                  </a:lnTo>
                  <a:close/>
                </a:path>
                <a:path w="2028825" h="867410">
                  <a:moveTo>
                    <a:pt x="445389" y="718819"/>
                  </a:moveTo>
                  <a:lnTo>
                    <a:pt x="435706" y="717549"/>
                  </a:lnTo>
                  <a:lnTo>
                    <a:pt x="441312" y="656589"/>
                  </a:lnTo>
                  <a:lnTo>
                    <a:pt x="272125" y="641349"/>
                  </a:lnTo>
                  <a:lnTo>
                    <a:pt x="376750" y="641349"/>
                  </a:lnTo>
                  <a:lnTo>
                    <a:pt x="441821" y="647699"/>
                  </a:lnTo>
                  <a:lnTo>
                    <a:pt x="451113" y="647699"/>
                  </a:lnTo>
                  <a:lnTo>
                    <a:pt x="450994" y="648969"/>
                  </a:lnTo>
                  <a:lnTo>
                    <a:pt x="546416" y="657859"/>
                  </a:lnTo>
                  <a:lnTo>
                    <a:pt x="450994" y="657859"/>
                  </a:lnTo>
                  <a:lnTo>
                    <a:pt x="445389" y="718819"/>
                  </a:lnTo>
                  <a:close/>
                </a:path>
                <a:path w="2028825" h="867410">
                  <a:moveTo>
                    <a:pt x="618652" y="735329"/>
                  </a:moveTo>
                  <a:lnTo>
                    <a:pt x="608970" y="734059"/>
                  </a:lnTo>
                  <a:lnTo>
                    <a:pt x="614575" y="673099"/>
                  </a:lnTo>
                  <a:lnTo>
                    <a:pt x="450994" y="657859"/>
                  </a:lnTo>
                  <a:lnTo>
                    <a:pt x="546416" y="657859"/>
                  </a:lnTo>
                  <a:lnTo>
                    <a:pt x="614575" y="664209"/>
                  </a:lnTo>
                  <a:lnTo>
                    <a:pt x="624376" y="664209"/>
                  </a:lnTo>
                  <a:lnTo>
                    <a:pt x="624258" y="665479"/>
                  </a:lnTo>
                  <a:lnTo>
                    <a:pt x="722950" y="674369"/>
                  </a:lnTo>
                  <a:lnTo>
                    <a:pt x="624258" y="674369"/>
                  </a:lnTo>
                  <a:lnTo>
                    <a:pt x="618652" y="735329"/>
                  </a:lnTo>
                  <a:close/>
                </a:path>
                <a:path w="2028825" h="867410">
                  <a:moveTo>
                    <a:pt x="797521" y="751839"/>
                  </a:moveTo>
                  <a:lnTo>
                    <a:pt x="787839" y="750569"/>
                  </a:lnTo>
                  <a:lnTo>
                    <a:pt x="793444" y="690879"/>
                  </a:lnTo>
                  <a:lnTo>
                    <a:pt x="624258" y="674369"/>
                  </a:lnTo>
                  <a:lnTo>
                    <a:pt x="722950" y="674369"/>
                  </a:lnTo>
                  <a:lnTo>
                    <a:pt x="793444" y="680719"/>
                  </a:lnTo>
                  <a:lnTo>
                    <a:pt x="802735" y="680719"/>
                  </a:lnTo>
                  <a:lnTo>
                    <a:pt x="802617" y="681989"/>
                  </a:lnTo>
                  <a:lnTo>
                    <a:pt x="899228" y="690879"/>
                  </a:lnTo>
                  <a:lnTo>
                    <a:pt x="803127" y="690879"/>
                  </a:lnTo>
                  <a:lnTo>
                    <a:pt x="797521" y="751839"/>
                  </a:lnTo>
                  <a:close/>
                </a:path>
                <a:path w="2028825" h="867410">
                  <a:moveTo>
                    <a:pt x="972823" y="768349"/>
                  </a:moveTo>
                  <a:lnTo>
                    <a:pt x="963140" y="767079"/>
                  </a:lnTo>
                  <a:lnTo>
                    <a:pt x="968746" y="707389"/>
                  </a:lnTo>
                  <a:lnTo>
                    <a:pt x="803127" y="690879"/>
                  </a:lnTo>
                  <a:lnTo>
                    <a:pt x="899228" y="690879"/>
                  </a:lnTo>
                  <a:lnTo>
                    <a:pt x="968236" y="697229"/>
                  </a:lnTo>
                  <a:lnTo>
                    <a:pt x="977532" y="697229"/>
                  </a:lnTo>
                  <a:lnTo>
                    <a:pt x="977409" y="698499"/>
                  </a:lnTo>
                  <a:lnTo>
                    <a:pt x="1090540" y="708659"/>
                  </a:lnTo>
                  <a:lnTo>
                    <a:pt x="978428" y="708659"/>
                  </a:lnTo>
                  <a:lnTo>
                    <a:pt x="972823" y="768349"/>
                  </a:lnTo>
                  <a:close/>
                </a:path>
                <a:path w="2028825" h="867410">
                  <a:moveTo>
                    <a:pt x="1149653" y="784859"/>
                  </a:moveTo>
                  <a:lnTo>
                    <a:pt x="1139971" y="783589"/>
                  </a:lnTo>
                  <a:lnTo>
                    <a:pt x="1145577" y="723899"/>
                  </a:lnTo>
                  <a:lnTo>
                    <a:pt x="978428" y="708659"/>
                  </a:lnTo>
                  <a:lnTo>
                    <a:pt x="1090540" y="708659"/>
                  </a:lnTo>
                  <a:lnTo>
                    <a:pt x="1147105" y="713739"/>
                  </a:lnTo>
                  <a:lnTo>
                    <a:pt x="1156397" y="713739"/>
                  </a:lnTo>
                  <a:lnTo>
                    <a:pt x="1156278" y="715009"/>
                  </a:lnTo>
                  <a:lnTo>
                    <a:pt x="1247379" y="723899"/>
                  </a:lnTo>
                  <a:lnTo>
                    <a:pt x="1155259" y="723899"/>
                  </a:lnTo>
                  <a:lnTo>
                    <a:pt x="1149653" y="784859"/>
                  </a:lnTo>
                  <a:close/>
                </a:path>
                <a:path w="2028825" h="867410">
                  <a:moveTo>
                    <a:pt x="1328522" y="801369"/>
                  </a:moveTo>
                  <a:lnTo>
                    <a:pt x="1318840" y="801369"/>
                  </a:lnTo>
                  <a:lnTo>
                    <a:pt x="1324446" y="740409"/>
                  </a:lnTo>
                  <a:lnTo>
                    <a:pt x="1155259" y="723899"/>
                  </a:lnTo>
                  <a:lnTo>
                    <a:pt x="1247379" y="723899"/>
                  </a:lnTo>
                  <a:lnTo>
                    <a:pt x="1325465" y="731519"/>
                  </a:lnTo>
                  <a:lnTo>
                    <a:pt x="1334638" y="731519"/>
                  </a:lnTo>
                  <a:lnTo>
                    <a:pt x="1438753" y="741679"/>
                  </a:lnTo>
                  <a:lnTo>
                    <a:pt x="1334128" y="741679"/>
                  </a:lnTo>
                  <a:lnTo>
                    <a:pt x="1328522" y="801369"/>
                  </a:lnTo>
                  <a:close/>
                </a:path>
                <a:path w="2028825" h="867410">
                  <a:moveTo>
                    <a:pt x="1507392" y="819149"/>
                  </a:moveTo>
                  <a:lnTo>
                    <a:pt x="1497709" y="817879"/>
                  </a:lnTo>
                  <a:lnTo>
                    <a:pt x="1503315" y="756919"/>
                  </a:lnTo>
                  <a:lnTo>
                    <a:pt x="1334128" y="741679"/>
                  </a:lnTo>
                  <a:lnTo>
                    <a:pt x="1438753" y="741679"/>
                  </a:lnTo>
                  <a:lnTo>
                    <a:pt x="1503824" y="748029"/>
                  </a:lnTo>
                  <a:lnTo>
                    <a:pt x="1513115" y="748029"/>
                  </a:lnTo>
                  <a:lnTo>
                    <a:pt x="1512997" y="749299"/>
                  </a:lnTo>
                  <a:lnTo>
                    <a:pt x="1609609" y="758189"/>
                  </a:lnTo>
                  <a:lnTo>
                    <a:pt x="1512997" y="758189"/>
                  </a:lnTo>
                  <a:lnTo>
                    <a:pt x="1507392" y="819149"/>
                  </a:lnTo>
                  <a:close/>
                </a:path>
                <a:path w="2028825" h="867410">
                  <a:moveTo>
                    <a:pt x="1682693" y="835659"/>
                  </a:moveTo>
                  <a:lnTo>
                    <a:pt x="1673011" y="834389"/>
                  </a:lnTo>
                  <a:lnTo>
                    <a:pt x="1678617" y="773429"/>
                  </a:lnTo>
                  <a:lnTo>
                    <a:pt x="1512997" y="758189"/>
                  </a:lnTo>
                  <a:lnTo>
                    <a:pt x="1609609" y="758189"/>
                  </a:lnTo>
                  <a:lnTo>
                    <a:pt x="1678617" y="764539"/>
                  </a:lnTo>
                  <a:lnTo>
                    <a:pt x="1688299" y="764539"/>
                  </a:lnTo>
                  <a:lnTo>
                    <a:pt x="1792414" y="774699"/>
                  </a:lnTo>
                  <a:lnTo>
                    <a:pt x="1688299" y="774699"/>
                  </a:lnTo>
                  <a:lnTo>
                    <a:pt x="1682693" y="835659"/>
                  </a:lnTo>
                  <a:close/>
                </a:path>
                <a:path w="2028825" h="867410">
                  <a:moveTo>
                    <a:pt x="1861562" y="852169"/>
                  </a:moveTo>
                  <a:lnTo>
                    <a:pt x="1851880" y="850899"/>
                  </a:lnTo>
                  <a:lnTo>
                    <a:pt x="1857486" y="791209"/>
                  </a:lnTo>
                  <a:lnTo>
                    <a:pt x="1688299" y="774699"/>
                  </a:lnTo>
                  <a:lnTo>
                    <a:pt x="1792414" y="774699"/>
                  </a:lnTo>
                  <a:lnTo>
                    <a:pt x="1857486" y="781049"/>
                  </a:lnTo>
                  <a:lnTo>
                    <a:pt x="1866777" y="781049"/>
                  </a:lnTo>
                  <a:lnTo>
                    <a:pt x="1866658" y="782319"/>
                  </a:lnTo>
                  <a:lnTo>
                    <a:pt x="1961151" y="791209"/>
                  </a:lnTo>
                  <a:lnTo>
                    <a:pt x="1867168" y="791209"/>
                  </a:lnTo>
                  <a:lnTo>
                    <a:pt x="1861562" y="852169"/>
                  </a:lnTo>
                  <a:close/>
                </a:path>
                <a:path w="2028825" h="867410">
                  <a:moveTo>
                    <a:pt x="2028646" y="806449"/>
                  </a:moveTo>
                  <a:lnTo>
                    <a:pt x="1867168" y="791209"/>
                  </a:lnTo>
                  <a:lnTo>
                    <a:pt x="1961151" y="791209"/>
                  </a:lnTo>
                  <a:lnTo>
                    <a:pt x="2028646" y="797559"/>
                  </a:lnTo>
                  <a:lnTo>
                    <a:pt x="2028646" y="806449"/>
                  </a:lnTo>
                  <a:close/>
                </a:path>
                <a:path w="2028825" h="867410">
                  <a:moveTo>
                    <a:pt x="2028646" y="867409"/>
                  </a:moveTo>
                  <a:lnTo>
                    <a:pt x="2025144" y="867409"/>
                  </a:lnTo>
                  <a:lnTo>
                    <a:pt x="2028646" y="829309"/>
                  </a:lnTo>
                  <a:lnTo>
                    <a:pt x="2028646" y="86740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49031" y="0"/>
            <a:ext cx="9929251" cy="584775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C7E17"/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5586A-9844-3B0B-264A-B0E37019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52" y="934130"/>
            <a:ext cx="8054748" cy="52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9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230</Words>
  <Application>Microsoft Office PowerPoint</Application>
  <PresentationFormat>Widescreen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Microsoft YaHei</vt:lpstr>
      <vt:lpstr>Arial</vt:lpstr>
      <vt:lpstr>Calibri</vt:lpstr>
      <vt:lpstr>Cambria</vt:lpstr>
      <vt:lpstr>Just Another Hand</vt:lpstr>
      <vt:lpstr>SVN-Adam Gorry</vt:lpstr>
      <vt:lpstr>SVN-Newton</vt:lpstr>
      <vt:lpstr>Times New Roman</vt:lpstr>
      <vt:lpstr>字魂59号-创粗黑</vt:lpstr>
      <vt:lpstr>1_Office Theme</vt:lpstr>
      <vt:lpstr>Office 主题​​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Cúc Lê</cp:lastModifiedBy>
  <cp:revision>62</cp:revision>
  <dcterms:created xsi:type="dcterms:W3CDTF">2023-10-31T07:14:54Z</dcterms:created>
  <dcterms:modified xsi:type="dcterms:W3CDTF">2025-01-12T14:07:25Z</dcterms:modified>
</cp:coreProperties>
</file>