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61" r:id="rId4"/>
    <p:sldId id="268" r:id="rId5"/>
    <p:sldId id="259" r:id="rId6"/>
    <p:sldId id="269" r:id="rId7"/>
    <p:sldId id="273" r:id="rId8"/>
    <p:sldId id="274" r:id="rId9"/>
    <p:sldId id="280" r:id="rId10"/>
    <p:sldId id="281" r:id="rId11"/>
    <p:sldId id="2892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9CB891B-78F3-4782-ACDA-D145DBE7C3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5131" y="1560910"/>
            <a:ext cx="5831214" cy="5774534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89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7" y="444843"/>
            <a:ext cx="14606703" cy="98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201C18-B2CA-8DD7-1610-79561EA420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143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02" r:id="rId12"/>
    <p:sldLayoutId id="214748370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61DF1E-24CE-F5D7-74C3-82363214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5104411" cy="1330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61379F-D7C7-967D-6FEE-C9C8FF60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935480"/>
            <a:ext cx="7980356" cy="4578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A04FC9-7E0E-9AFD-4515-8276481C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43100"/>
            <a:ext cx="3036071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2463E7-E8CE-C7C1-B46F-709A6706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957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184123-9CC8-491E-981A-FDA42DFD1E6E}"/>
              </a:ext>
            </a:extLst>
          </p:cNvPr>
          <p:cNvSpPr/>
          <p:nvPr/>
        </p:nvSpPr>
        <p:spPr>
          <a:xfrm>
            <a:off x="368709" y="322643"/>
            <a:ext cx="17594826" cy="9615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Trình bày sự lớn lên của cây đậu con mọc lên từ hạt?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D4B2A-5926-6288-85D9-5D2BF02303EC}"/>
              </a:ext>
            </a:extLst>
          </p:cNvPr>
          <p:cNvSpPr txBox="1"/>
          <p:nvPr/>
        </p:nvSpPr>
        <p:spPr>
          <a:xfrm>
            <a:off x="2209800" y="723900"/>
            <a:ext cx="14935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 defTabSz="1371600"/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vòng đời của một động vật đẻ trứng và viết sơ đồ miêu tả vòng đời của động vật đó.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EE2EE-4E6D-275D-C577-90CD2A0C44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96" b="82593" l="13073" r="94792">
                        <a14:foregroundMark x1="46406" y1="40000" x2="48385" y2="65926"/>
                        <a14:foregroundMark x1="48385" y1="65926" x2="49479" y2="68704"/>
                        <a14:foregroundMark x1="46719" y1="78148" x2="46216" y2="80673"/>
                        <a14:foregroundMark x1="67188" y1="48796" x2="66875" y2="67500"/>
                        <a14:foregroundMark x1="72500" y1="51481" x2="70156" y2="50463"/>
                        <a14:foregroundMark x1="45208" y1="50093" x2="46094" y2="60370"/>
                        <a14:foregroundMark x1="43594" y1="53519" x2="44844" y2="55926"/>
                        <a14:foregroundMark x1="43490" y1="44630" x2="45104" y2="47593"/>
                        <a14:foregroundMark x1="47760" y1="36852" x2="51302" y2="36574"/>
                        <a14:foregroundMark x1="45417" y1="67222" x2="45208" y2="69722"/>
                        <a14:foregroundMark x1="45781" y1="67130" x2="45833" y2="67870"/>
                        <a14:foregroundMark x1="89271" y1="62963" x2="89271" y2="62963"/>
                        <a14:foregroundMark x1="60990" y1="62222" x2="63594" y2="62407"/>
                        <a14:foregroundMark x1="58073" y1="70093" x2="59635" y2="70556"/>
                        <a14:foregroundMark x1="58750" y1="68426" x2="58333" y2="69722"/>
                        <a14:foregroundMark x1="51979" y1="80833" x2="52031" y2="80185"/>
                        <a14:foregroundMark x1="94427" y1="60185" x2="94792" y2="59815"/>
                        <a14:foregroundMark x1="66719" y1="60833" x2="67865" y2="65463"/>
                        <a14:foregroundMark x1="13073" y1="33796" x2="13073" y2="33796"/>
                        <a14:foregroundMark x1="13073" y1="33796" x2="13073" y2="33796"/>
                        <a14:foregroundMark x1="59115" y1="57963" x2="58594" y2="63519"/>
                        <a14:foregroundMark x1="59792" y1="71019" x2="60260" y2="74722"/>
                        <a14:foregroundMark x1="58177" y1="69537" x2="57448" y2="74722"/>
                        <a14:backgroundMark x1="41875" y1="60833" x2="41719" y2="58796"/>
                        <a14:backgroundMark x1="41563" y1="62222" x2="41563" y2="59537"/>
                        <a14:backgroundMark x1="54635" y1="73889" x2="55260" y2="78889"/>
                        <a14:backgroundMark x1="50833" y1="83611" x2="54323" y2="81759"/>
                        <a14:backgroundMark x1="44948" y1="82037" x2="46719" y2="82685"/>
                        <a14:backgroundMark x1="57135" y1="54074" x2="55313" y2="62407"/>
                        <a14:backgroundMark x1="55625" y1="48981" x2="55365" y2="53056"/>
                        <a14:backgroundMark x1="55469" y1="43981" x2="55573" y2="50370"/>
                        <a14:backgroundMark x1="55885" y1="50833" x2="55625" y2="48889"/>
                        <a14:backgroundMark x1="82344" y1="39167" x2="82708" y2="3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57" t="34063" r="25384" b="15979"/>
          <a:stretch/>
        </p:blipFill>
        <p:spPr>
          <a:xfrm>
            <a:off x="246375" y="5258851"/>
            <a:ext cx="3938571" cy="5807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6DA0C-0D42-FF5E-F10B-C3339BDFC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238500"/>
            <a:ext cx="1324910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2DA599-D65A-9638-04F1-71B35001F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38300"/>
            <a:ext cx="6355485" cy="536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352448" y="3398310"/>
            <a:ext cx="3813704" cy="1992660"/>
          </a:xfrm>
          <a:custGeom>
            <a:avLst/>
            <a:gdLst/>
            <a:ahLst/>
            <a:cxnLst/>
            <a:rect l="l" t="t" r="r" b="b"/>
            <a:pathLst>
              <a:path w="3813704" h="1992660">
                <a:moveTo>
                  <a:pt x="0" y="0"/>
                </a:moveTo>
                <a:lnTo>
                  <a:pt x="3813704" y="0"/>
                </a:lnTo>
                <a:lnTo>
                  <a:pt x="3813704" y="1992660"/>
                </a:lnTo>
                <a:lnTo>
                  <a:pt x="0" y="19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237148" y="720420"/>
            <a:ext cx="3813704" cy="1992660"/>
          </a:xfrm>
          <a:custGeom>
            <a:avLst/>
            <a:gdLst/>
            <a:ahLst/>
            <a:cxnLst/>
            <a:rect l="l" t="t" r="r" b="b"/>
            <a:pathLst>
              <a:path w="3813704" h="1992660">
                <a:moveTo>
                  <a:pt x="0" y="0"/>
                </a:moveTo>
                <a:lnTo>
                  <a:pt x="3813704" y="0"/>
                </a:lnTo>
                <a:lnTo>
                  <a:pt x="3813704" y="1992660"/>
                </a:lnTo>
                <a:lnTo>
                  <a:pt x="0" y="19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3BE2F-E4DB-B252-6F5C-AC0A4104C12E}"/>
              </a:ext>
            </a:extLst>
          </p:cNvPr>
          <p:cNvSpPr txBox="1"/>
          <p:nvPr/>
        </p:nvSpPr>
        <p:spPr>
          <a:xfrm>
            <a:off x="3810000" y="1132828"/>
            <a:ext cx="11201400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 defTabSz="1371600"/>
            <a:r>
              <a:rPr lang="vi-VN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một con vật mà em yêu thích? Nêu hình thức sinh sản và một số điểm khác biệt giữa con non và con trưởng thành của động vật?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814387-DC11-9502-9D6E-53EF5D00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52900"/>
            <a:ext cx="9732718" cy="33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267" y="-658547"/>
            <a:ext cx="4598197" cy="2365500"/>
          </a:xfrm>
          <a:custGeom>
            <a:avLst/>
            <a:gdLst/>
            <a:ahLst/>
            <a:cxnLst/>
            <a:rect l="l" t="t" r="r" b="b"/>
            <a:pathLst>
              <a:path w="4598197" h="2365500">
                <a:moveTo>
                  <a:pt x="0" y="0"/>
                </a:moveTo>
                <a:lnTo>
                  <a:pt x="4598196" y="0"/>
                </a:lnTo>
                <a:lnTo>
                  <a:pt x="4598196" y="2365500"/>
                </a:lnTo>
                <a:lnTo>
                  <a:pt x="0" y="23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60202" y="505674"/>
            <a:ext cx="4598197" cy="2402558"/>
          </a:xfrm>
          <a:custGeom>
            <a:avLst/>
            <a:gdLst/>
            <a:ahLst/>
            <a:cxnLst/>
            <a:rect l="l" t="t" r="r" b="b"/>
            <a:pathLst>
              <a:path w="4598197" h="2402558">
                <a:moveTo>
                  <a:pt x="0" y="0"/>
                </a:moveTo>
                <a:lnTo>
                  <a:pt x="4598196" y="0"/>
                </a:lnTo>
                <a:lnTo>
                  <a:pt x="4598196" y="2402558"/>
                </a:lnTo>
                <a:lnTo>
                  <a:pt x="0" y="240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21B54-9581-CED4-E224-219B252C830E}"/>
              </a:ext>
            </a:extLst>
          </p:cNvPr>
          <p:cNvSpPr/>
          <p:nvPr/>
        </p:nvSpPr>
        <p:spPr>
          <a:xfrm>
            <a:off x="533400" y="495300"/>
            <a:ext cx="17373600" cy="967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F8322-CBDC-FBFE-ECF0-45623488D60C}"/>
              </a:ext>
            </a:extLst>
          </p:cNvPr>
          <p:cNvSpPr txBox="1"/>
          <p:nvPr/>
        </p:nvSpPr>
        <p:spPr>
          <a:xfrm>
            <a:off x="762000" y="495300"/>
            <a:ext cx="16992600" cy="2800767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1, đọc thông tin và thực hiện: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Nêu tên các giai đoạn phát triển chính trong vòng đời của muỗi.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xét về hình dạng và nơi sống của ấu trùng nở ra từ trứng.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Trình bày sự phát triển của ấu trùng đến khi là muỗi trưởng thành.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61566-6035-040E-1881-21615EB0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67100"/>
            <a:ext cx="9448800" cy="665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267" y="-658547"/>
            <a:ext cx="4598197" cy="2365500"/>
          </a:xfrm>
          <a:custGeom>
            <a:avLst/>
            <a:gdLst/>
            <a:ahLst/>
            <a:cxnLst/>
            <a:rect l="l" t="t" r="r" b="b"/>
            <a:pathLst>
              <a:path w="4598197" h="2365500">
                <a:moveTo>
                  <a:pt x="0" y="0"/>
                </a:moveTo>
                <a:lnTo>
                  <a:pt x="4598196" y="0"/>
                </a:lnTo>
                <a:lnTo>
                  <a:pt x="4598196" y="2365500"/>
                </a:lnTo>
                <a:lnTo>
                  <a:pt x="0" y="23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60202" y="505674"/>
            <a:ext cx="4598197" cy="2402558"/>
          </a:xfrm>
          <a:custGeom>
            <a:avLst/>
            <a:gdLst/>
            <a:ahLst/>
            <a:cxnLst/>
            <a:rect l="l" t="t" r="r" b="b"/>
            <a:pathLst>
              <a:path w="4598197" h="2402558">
                <a:moveTo>
                  <a:pt x="0" y="0"/>
                </a:moveTo>
                <a:lnTo>
                  <a:pt x="4598196" y="0"/>
                </a:lnTo>
                <a:lnTo>
                  <a:pt x="4598196" y="2402558"/>
                </a:lnTo>
                <a:lnTo>
                  <a:pt x="0" y="240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21B54-9581-CED4-E224-219B252C830E}"/>
              </a:ext>
            </a:extLst>
          </p:cNvPr>
          <p:cNvSpPr/>
          <p:nvPr/>
        </p:nvSpPr>
        <p:spPr>
          <a:xfrm>
            <a:off x="533400" y="495300"/>
            <a:ext cx="17373600" cy="967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61566-6035-040E-1881-21615EB0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52701"/>
            <a:ext cx="8326734" cy="5867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42502D-27BE-9930-F295-28844E05CCB1}"/>
              </a:ext>
            </a:extLst>
          </p:cNvPr>
          <p:cNvSpPr/>
          <p:nvPr/>
        </p:nvSpPr>
        <p:spPr>
          <a:xfrm>
            <a:off x="9753600" y="2628900"/>
            <a:ext cx="7696200" cy="5029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giai đoạn phát triển chính trong vòng đời của muỗi (4 giai đoạn):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 - ấu trùng - nhộng - muỗi trưởng thành.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267" y="-658547"/>
            <a:ext cx="4598197" cy="2365500"/>
          </a:xfrm>
          <a:custGeom>
            <a:avLst/>
            <a:gdLst/>
            <a:ahLst/>
            <a:cxnLst/>
            <a:rect l="l" t="t" r="r" b="b"/>
            <a:pathLst>
              <a:path w="4598197" h="2365500">
                <a:moveTo>
                  <a:pt x="0" y="0"/>
                </a:moveTo>
                <a:lnTo>
                  <a:pt x="4598196" y="0"/>
                </a:lnTo>
                <a:lnTo>
                  <a:pt x="4598196" y="2365500"/>
                </a:lnTo>
                <a:lnTo>
                  <a:pt x="0" y="23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60202" y="505674"/>
            <a:ext cx="4598197" cy="2402558"/>
          </a:xfrm>
          <a:custGeom>
            <a:avLst/>
            <a:gdLst/>
            <a:ahLst/>
            <a:cxnLst/>
            <a:rect l="l" t="t" r="r" b="b"/>
            <a:pathLst>
              <a:path w="4598197" h="2402558">
                <a:moveTo>
                  <a:pt x="0" y="0"/>
                </a:moveTo>
                <a:lnTo>
                  <a:pt x="4598196" y="0"/>
                </a:lnTo>
                <a:lnTo>
                  <a:pt x="4598196" y="2402558"/>
                </a:lnTo>
                <a:lnTo>
                  <a:pt x="0" y="240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21B54-9581-CED4-E224-219B252C830E}"/>
              </a:ext>
            </a:extLst>
          </p:cNvPr>
          <p:cNvSpPr/>
          <p:nvPr/>
        </p:nvSpPr>
        <p:spPr>
          <a:xfrm>
            <a:off x="533400" y="495300"/>
            <a:ext cx="17373600" cy="967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F8322-CBDC-FBFE-ECF0-45623488D60C}"/>
              </a:ext>
            </a:extLst>
          </p:cNvPr>
          <p:cNvSpPr txBox="1"/>
          <p:nvPr/>
        </p:nvSpPr>
        <p:spPr>
          <a:xfrm>
            <a:off x="838200" y="2247900"/>
            <a:ext cx="8077200" cy="5509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sơ đồ vòng đời của gà trong hình 2 và thực hiện: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Nêu tên các giai đoạn phát triển của gà.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xét về hình dạng của gà con so với gà trưởng thành.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Mô tả sự phát triển của của gà con nở ra từ trứng.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5FFA-A2B5-64CE-DA04-AE5CEEB6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952500"/>
            <a:ext cx="8793428" cy="86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267" y="-658547"/>
            <a:ext cx="4598197" cy="2365500"/>
          </a:xfrm>
          <a:custGeom>
            <a:avLst/>
            <a:gdLst/>
            <a:ahLst/>
            <a:cxnLst/>
            <a:rect l="l" t="t" r="r" b="b"/>
            <a:pathLst>
              <a:path w="4598197" h="2365500">
                <a:moveTo>
                  <a:pt x="0" y="0"/>
                </a:moveTo>
                <a:lnTo>
                  <a:pt x="4598196" y="0"/>
                </a:lnTo>
                <a:lnTo>
                  <a:pt x="4598196" y="2365500"/>
                </a:lnTo>
                <a:lnTo>
                  <a:pt x="0" y="23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60202" y="505674"/>
            <a:ext cx="4598197" cy="2402558"/>
          </a:xfrm>
          <a:custGeom>
            <a:avLst/>
            <a:gdLst/>
            <a:ahLst/>
            <a:cxnLst/>
            <a:rect l="l" t="t" r="r" b="b"/>
            <a:pathLst>
              <a:path w="4598197" h="2402558">
                <a:moveTo>
                  <a:pt x="0" y="0"/>
                </a:moveTo>
                <a:lnTo>
                  <a:pt x="4598196" y="0"/>
                </a:lnTo>
                <a:lnTo>
                  <a:pt x="4598196" y="2402558"/>
                </a:lnTo>
                <a:lnTo>
                  <a:pt x="0" y="240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21B54-9581-CED4-E224-219B252C830E}"/>
              </a:ext>
            </a:extLst>
          </p:cNvPr>
          <p:cNvSpPr/>
          <p:nvPr/>
        </p:nvSpPr>
        <p:spPr>
          <a:xfrm>
            <a:off x="533400" y="495300"/>
            <a:ext cx="17373600" cy="967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5FFA-A2B5-64CE-DA04-AE5CEEB6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66900"/>
            <a:ext cx="7088030" cy="6934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971388-8BB6-65B3-DE21-A46A3F51D481}"/>
              </a:ext>
            </a:extLst>
          </p:cNvPr>
          <p:cNvSpPr/>
          <p:nvPr/>
        </p:nvSpPr>
        <p:spPr>
          <a:xfrm>
            <a:off x="9601200" y="2324100"/>
            <a:ext cx="7696200" cy="5638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371600"/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giai đoạn phát triển của gà: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Trứng.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con mới nở.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con.</a:t>
            </a:r>
          </a:p>
          <a:p>
            <a:pPr lvl="0" algn="just" defTabSz="1371600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Gà trưởng thành.</a:t>
            </a:r>
          </a:p>
        </p:txBody>
      </p:sp>
    </p:spTree>
    <p:extLst>
      <p:ext uri="{BB962C8B-B14F-4D97-AF65-F5344CB8AC3E}">
        <p14:creationId xmlns:p14="http://schemas.microsoft.com/office/powerpoint/2010/main" val="19208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2267" y="-658547"/>
            <a:ext cx="4598197" cy="2365500"/>
          </a:xfrm>
          <a:custGeom>
            <a:avLst/>
            <a:gdLst/>
            <a:ahLst/>
            <a:cxnLst/>
            <a:rect l="l" t="t" r="r" b="b"/>
            <a:pathLst>
              <a:path w="4598197" h="2365500">
                <a:moveTo>
                  <a:pt x="0" y="0"/>
                </a:moveTo>
                <a:lnTo>
                  <a:pt x="4598196" y="0"/>
                </a:lnTo>
                <a:lnTo>
                  <a:pt x="4598196" y="2365500"/>
                </a:lnTo>
                <a:lnTo>
                  <a:pt x="0" y="236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60202" y="505674"/>
            <a:ext cx="4598197" cy="2402558"/>
          </a:xfrm>
          <a:custGeom>
            <a:avLst/>
            <a:gdLst/>
            <a:ahLst/>
            <a:cxnLst/>
            <a:rect l="l" t="t" r="r" b="b"/>
            <a:pathLst>
              <a:path w="4598197" h="2402558">
                <a:moveTo>
                  <a:pt x="0" y="0"/>
                </a:moveTo>
                <a:lnTo>
                  <a:pt x="4598196" y="0"/>
                </a:lnTo>
                <a:lnTo>
                  <a:pt x="4598196" y="2402558"/>
                </a:lnTo>
                <a:lnTo>
                  <a:pt x="0" y="240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921B54-9581-CED4-E224-219B252C830E}"/>
              </a:ext>
            </a:extLst>
          </p:cNvPr>
          <p:cNvSpPr/>
          <p:nvPr/>
        </p:nvSpPr>
        <p:spPr>
          <a:xfrm>
            <a:off x="533400" y="495300"/>
            <a:ext cx="17373600" cy="967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14B11-ED05-84FE-3C23-7AD5AE59D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19300"/>
            <a:ext cx="8763000" cy="80851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1176A0-46DF-D1E8-B88A-4A22B6ED801D}"/>
              </a:ext>
            </a:extLst>
          </p:cNvPr>
          <p:cNvSpPr/>
          <p:nvPr/>
        </p:nvSpPr>
        <p:spPr>
          <a:xfrm>
            <a:off x="1981200" y="876300"/>
            <a:ext cx="25908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5892C9-D8E9-5FA4-0349-C4F85E54C2DD}"/>
              </a:ext>
            </a:extLst>
          </p:cNvPr>
          <p:cNvSpPr/>
          <p:nvPr/>
        </p:nvSpPr>
        <p:spPr>
          <a:xfrm>
            <a:off x="5867400" y="876300"/>
            <a:ext cx="25908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Nhộng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EB5F24-E53F-3C68-3D3E-98273C8F7A91}"/>
              </a:ext>
            </a:extLst>
          </p:cNvPr>
          <p:cNvSpPr/>
          <p:nvPr/>
        </p:nvSpPr>
        <p:spPr>
          <a:xfrm>
            <a:off x="10210800" y="723900"/>
            <a:ext cx="6324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86A228-F6A4-8E69-E3D9-120F327DBF45}"/>
              </a:ext>
            </a:extLst>
          </p:cNvPr>
          <p:cNvSpPr/>
          <p:nvPr/>
        </p:nvSpPr>
        <p:spPr>
          <a:xfrm>
            <a:off x="990600" y="2476500"/>
            <a:ext cx="6324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bướm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63333 0.525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7084 0.577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2292 0.237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47709 0.6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258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Fight Bullying Presentation</dc:title>
  <dc:creator>thao</dc:creator>
  <cp:lastModifiedBy>Windows User</cp:lastModifiedBy>
  <cp:revision>27</cp:revision>
  <dcterms:created xsi:type="dcterms:W3CDTF">2006-08-16T00:00:00Z</dcterms:created>
  <dcterms:modified xsi:type="dcterms:W3CDTF">2025-01-09T01:48:53Z</dcterms:modified>
  <dc:identifier>DAGR2Yeb-4Y</dc:identifier>
</cp:coreProperties>
</file>