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</p:sldMasterIdLst>
  <p:notesMasterIdLst>
    <p:notesMasterId r:id="rId11"/>
  </p:notesMasterIdLst>
  <p:sldIdLst>
    <p:sldId id="283" r:id="rId3"/>
    <p:sldId id="278" r:id="rId4"/>
    <p:sldId id="282" r:id="rId5"/>
    <p:sldId id="304" r:id="rId6"/>
    <p:sldId id="290" r:id="rId7"/>
    <p:sldId id="305" r:id="rId8"/>
    <p:sldId id="306" r:id="rId9"/>
    <p:sldId id="29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1/2/2025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2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6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1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6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 userDrawn="1"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5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5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8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7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3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27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D5FF50-41F2-443E-A16D-8A2D8EF4FE44}"/>
              </a:ext>
            </a:extLst>
          </p:cNvPr>
          <p:cNvGrpSpPr/>
          <p:nvPr/>
        </p:nvGrpSpPr>
        <p:grpSpPr>
          <a:xfrm>
            <a:off x="5447928" y="1124744"/>
            <a:ext cx="4903823" cy="4052855"/>
            <a:chOff x="5231904" y="1340768"/>
            <a:chExt cx="4039727" cy="3332775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406B1C0-D3CA-47CC-8738-444DD1AC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77994">
              <a:off x="5231904" y="1340768"/>
              <a:ext cx="4039727" cy="33327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6F0D37F-C981-4A73-BBED-B1C71E2A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5960" y="1700808"/>
              <a:ext cx="3414056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5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CD4022B-5F61-430D-8E43-87AEA4F22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58"/>
            <a:ext cx="12191999" cy="687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50D6B-29B8-42D0-9030-BF3E1118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99" y="59431"/>
            <a:ext cx="4953602" cy="131217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5593014-E029-462F-A120-B1CD015174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68939" y="4430670"/>
            <a:ext cx="1123599" cy="143382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69603FE-7152-4687-9EEF-2DE04A9076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188" y="1682807"/>
            <a:ext cx="967679" cy="1169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D139CA-0F10-4069-BFAA-1E0E00FAB704}"/>
              </a:ext>
            </a:extLst>
          </p:cNvPr>
          <p:cNvSpPr txBox="1"/>
          <p:nvPr/>
        </p:nvSpPr>
        <p:spPr>
          <a:xfrm>
            <a:off x="2071867" y="1903203"/>
            <a:ext cx="3778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2 x 3,14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3E173107-5C2B-4635-A41B-97F99213868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20980" y="1682807"/>
            <a:ext cx="967679" cy="11697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65701C-5179-4A6F-86E4-A0948F0387A9}"/>
              </a:ext>
            </a:extLst>
          </p:cNvPr>
          <p:cNvSpPr txBox="1"/>
          <p:nvPr/>
        </p:nvSpPr>
        <p:spPr>
          <a:xfrm>
            <a:off x="7588659" y="1903203"/>
            <a:ext cx="2920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d x 3,14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ADEB56-5A69-478E-9689-C6E9B5C47D96}"/>
              </a:ext>
            </a:extLst>
          </p:cNvPr>
          <p:cNvSpPr txBox="1"/>
          <p:nvPr/>
        </p:nvSpPr>
        <p:spPr>
          <a:xfrm>
            <a:off x="4027988" y="4941168"/>
            <a:ext cx="3674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r x 3,14</a:t>
            </a:r>
          </a:p>
        </p:txBody>
      </p:sp>
    </p:spTree>
    <p:extLst>
      <p:ext uri="{BB962C8B-B14F-4D97-AF65-F5344CB8AC3E}">
        <p14:creationId xmlns:p14="http://schemas.microsoft.com/office/powerpoint/2010/main" val="42150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3867" y="3789040"/>
            <a:ext cx="2845839" cy="3004245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C5C4FFC9-BB0D-44C7-A767-11EA879C2B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302074" y="3717031"/>
            <a:ext cx="2425699" cy="309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1AB40-8F2E-3A79-4DFE-21DED3AA59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1504" y="2636912"/>
            <a:ext cx="9220937" cy="194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305EE-063A-B300-3194-45A83EA2E7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7608" y="476672"/>
            <a:ext cx="3170195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72DCF6D-E893-7D60-578A-406EF74F0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412776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5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073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410" name="Picture 2" descr="Ngôi Nhà Hoạt Hình Hình ảnh PNG | Vector Và Các Tập Tin PSD | Tải Về Miễn  Phí Trên Pngtree">
            <a:extLst>
              <a:ext uri="{FF2B5EF4-FFF2-40B4-BE49-F238E27FC236}">
                <a16:creationId xmlns:a16="http://schemas.microsoft.com/office/drawing/2014/main" id="{ACB4C4A8-976B-B858-FDDA-E02AF0A3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420888"/>
            <a:ext cx="414908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2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E4524-CCF9-A80A-1C45-103ED19B711D}"/>
              </a:ext>
            </a:extLst>
          </p:cNvPr>
          <p:cNvSpPr txBox="1"/>
          <p:nvPr/>
        </p:nvSpPr>
        <p:spPr>
          <a:xfrm>
            <a:off x="1343472" y="1268760"/>
            <a:ext cx="104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00824-79C7-423C-2088-5504C373D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420888"/>
            <a:ext cx="850132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5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 hoa, nuôi gà.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E4524-CCF9-A80A-1C45-103ED19B711D}"/>
              </a:ext>
            </a:extLst>
          </p:cNvPr>
          <p:cNvSpPr txBox="1"/>
          <p:nvPr/>
        </p:nvSpPr>
        <p:spPr>
          <a:xfrm>
            <a:off x="1343472" y="1268760"/>
            <a:ext cx="10441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 rồi dán để tạo hình các con gà và các bông hoa (theo mẫu).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A8735-7DD1-540E-A89A-BD0F3EC39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564904"/>
            <a:ext cx="5780162" cy="39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348880"/>
            <a:ext cx="81339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6000" b="1" dirty="0" err="1">
                <a:solidFill>
                  <a:srgbClr val="FF0000"/>
                </a:solidFill>
              </a:rPr>
              <a:t>Về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nhà</a:t>
            </a:r>
            <a:r>
              <a:rPr lang="en-US" altLang="en-US" sz="6000" b="1" dirty="0">
                <a:solidFill>
                  <a:srgbClr val="FF0000"/>
                </a:solidFill>
              </a:rPr>
              <a:t>: </a:t>
            </a:r>
            <a:r>
              <a:rPr lang="en-US" altLang="en-US" sz="6000" b="1" dirty="0" err="1">
                <a:solidFill>
                  <a:srgbClr val="FF0000"/>
                </a:solidFill>
              </a:rPr>
              <a:t>hoàn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sản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</TotalTime>
  <Words>79</Words>
  <Application>Microsoft Office PowerPoint</Application>
  <PresentationFormat>Widescreen</PresentationFormat>
  <Paragraphs>12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PC-SON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Windows User</cp:lastModifiedBy>
  <cp:revision>55</cp:revision>
  <dcterms:created xsi:type="dcterms:W3CDTF">2013-02-13T14:55:58Z</dcterms:created>
  <dcterms:modified xsi:type="dcterms:W3CDTF">2025-01-02T06:38:56Z</dcterms:modified>
</cp:coreProperties>
</file>