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Lst>
  <p:sldIdLst>
    <p:sldId id="295" r:id="rId2"/>
    <p:sldId id="307" r:id="rId3"/>
    <p:sldId id="329" r:id="rId4"/>
    <p:sldId id="330" r:id="rId5"/>
    <p:sldId id="258" r:id="rId6"/>
    <p:sldId id="331" r:id="rId7"/>
    <p:sldId id="332" r:id="rId8"/>
    <p:sldId id="333" r:id="rId9"/>
    <p:sldId id="32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43C0C"/>
    <a:srgbClr val="242D2F"/>
    <a:srgbClr val="FEEDE6"/>
    <a:srgbClr val="3F8393"/>
    <a:srgbClr val="C7E1E7"/>
    <a:srgbClr val="A8D1DA"/>
    <a:srgbClr val="F82167"/>
    <a:srgbClr val="FEE9E4"/>
    <a:srgbClr val="73DCF4"/>
    <a:srgbClr val="133B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59" autoAdjust="0"/>
    <p:restoredTop sz="94660"/>
  </p:normalViewPr>
  <p:slideViewPr>
    <p:cSldViewPr snapToGrid="0">
      <p:cViewPr varScale="1">
        <p:scale>
          <a:sx n="63" d="100"/>
          <a:sy n="63" d="100"/>
        </p:scale>
        <p:origin x="836"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E21EF5-117B-41AA-B5F1-8C8EE2946FF8}" type="datetimeFigureOut">
              <a:rPr lang="en-US" smtClean="0"/>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4C032-5FBC-494D-B582-C72E3DEECAFD}" type="slidenum">
              <a:rPr lang="en-US" smtClean="0"/>
              <a:t>‹#›</a:t>
            </a:fld>
            <a:endParaRPr lang="en-US"/>
          </a:p>
        </p:txBody>
      </p:sp>
    </p:spTree>
    <p:extLst>
      <p:ext uri="{BB962C8B-B14F-4D97-AF65-F5344CB8AC3E}">
        <p14:creationId xmlns:p14="http://schemas.microsoft.com/office/powerpoint/2010/main" val="2585665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E21EF5-117B-41AA-B5F1-8C8EE2946FF8}" type="datetimeFigureOut">
              <a:rPr lang="en-US" smtClean="0"/>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4C032-5FBC-494D-B582-C72E3DEECAFD}" type="slidenum">
              <a:rPr lang="en-US" smtClean="0"/>
              <a:t>‹#›</a:t>
            </a:fld>
            <a:endParaRPr lang="en-US"/>
          </a:p>
        </p:txBody>
      </p:sp>
    </p:spTree>
    <p:extLst>
      <p:ext uri="{BB962C8B-B14F-4D97-AF65-F5344CB8AC3E}">
        <p14:creationId xmlns:p14="http://schemas.microsoft.com/office/powerpoint/2010/main" val="1317394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E21EF5-117B-41AA-B5F1-8C8EE2946FF8}" type="datetimeFigureOut">
              <a:rPr lang="en-US" smtClean="0"/>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4C032-5FBC-494D-B582-C72E3DEECAFD}" type="slidenum">
              <a:rPr lang="en-US" smtClean="0"/>
              <a:t>‹#›</a:t>
            </a:fld>
            <a:endParaRPr lang="en-US"/>
          </a:p>
        </p:txBody>
      </p:sp>
    </p:spTree>
    <p:extLst>
      <p:ext uri="{BB962C8B-B14F-4D97-AF65-F5344CB8AC3E}">
        <p14:creationId xmlns:p14="http://schemas.microsoft.com/office/powerpoint/2010/main" val="2498278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401050" y="1905000"/>
            <a:ext cx="2552700" cy="3028950"/>
          </a:xfrm>
          <a:prstGeom prst="rect">
            <a:avLst/>
          </a:prstGeom>
          <a:solidFill>
            <a:schemeClr val="bg1">
              <a:lumMod val="85000"/>
            </a:schemeClr>
          </a:solidFill>
        </p:spPr>
        <p:txBody>
          <a:bodyPr/>
          <a:lstStyle/>
          <a:p>
            <a:endParaRPr lang="en-US"/>
          </a:p>
        </p:txBody>
      </p:sp>
    </p:spTree>
    <p:extLst>
      <p:ext uri="{BB962C8B-B14F-4D97-AF65-F5344CB8AC3E}">
        <p14:creationId xmlns:p14="http://schemas.microsoft.com/office/powerpoint/2010/main" val="10803717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168432" y="1871003"/>
            <a:ext cx="3635924" cy="4471743"/>
          </a:xfrm>
          <a:custGeom>
            <a:avLst/>
            <a:gdLst>
              <a:gd name="connsiteX0" fmla="*/ 0 w 3635829"/>
              <a:gd name="connsiteY0" fmla="*/ 0 h 4471743"/>
              <a:gd name="connsiteX1" fmla="*/ 3635829 w 3635829"/>
              <a:gd name="connsiteY1" fmla="*/ 0 h 4471743"/>
              <a:gd name="connsiteX2" fmla="*/ 3635829 w 3635829"/>
              <a:gd name="connsiteY2" fmla="*/ 4471743 h 4471743"/>
              <a:gd name="connsiteX3" fmla="*/ 0 w 3635829"/>
              <a:gd name="connsiteY3" fmla="*/ 4471743 h 4471743"/>
            </a:gdLst>
            <a:ahLst/>
            <a:cxnLst>
              <a:cxn ang="0">
                <a:pos x="connsiteX0" y="connsiteY0"/>
              </a:cxn>
              <a:cxn ang="0">
                <a:pos x="connsiteX1" y="connsiteY1"/>
              </a:cxn>
              <a:cxn ang="0">
                <a:pos x="connsiteX2" y="connsiteY2"/>
              </a:cxn>
              <a:cxn ang="0">
                <a:pos x="connsiteX3" y="connsiteY3"/>
              </a:cxn>
            </a:cxnLst>
            <a:rect l="l" t="t" r="r" b="b"/>
            <a:pathLst>
              <a:path w="3635829" h="4471743">
                <a:moveTo>
                  <a:pt x="0" y="0"/>
                </a:moveTo>
                <a:lnTo>
                  <a:pt x="3635829" y="0"/>
                </a:lnTo>
                <a:lnTo>
                  <a:pt x="3635829" y="4471743"/>
                </a:lnTo>
                <a:lnTo>
                  <a:pt x="0" y="4471743"/>
                </a:lnTo>
                <a:close/>
              </a:path>
            </a:pathLst>
          </a:custGeom>
          <a:solidFill>
            <a:schemeClr val="bg1"/>
          </a:solidFill>
          <a:ln w="28575" cap="sq">
            <a:solidFill>
              <a:schemeClr val="bg1"/>
            </a:solidFill>
            <a:miter lim="800000"/>
          </a:ln>
          <a:effectLst>
            <a:outerShdw blurRad="139700" dist="38100" dir="2700000" algn="tl" rotWithShape="0">
              <a:prstClr val="black">
                <a:alpha val="38000"/>
              </a:prstClr>
            </a:outerShdw>
          </a:effectLst>
        </p:spPr>
        <p:txBody>
          <a:bodyPr wrap="square">
            <a:noAutofit/>
          </a:bodyPr>
          <a:lstStyle>
            <a:lvl1pPr>
              <a:defRPr lang="zh-CN" altLang="en-US"/>
            </a:lvl1pPr>
          </a:lstStyle>
          <a:p>
            <a:pPr lvl="0"/>
            <a:endParaRPr lang="zh-CN" altLang="en-US"/>
          </a:p>
        </p:txBody>
      </p:sp>
      <p:sp>
        <p:nvSpPr>
          <p:cNvPr id="11" name="图片占位符 10"/>
          <p:cNvSpPr>
            <a:spLocks noGrp="1"/>
          </p:cNvSpPr>
          <p:nvPr>
            <p:ph type="pic" sz="quarter" idx="11"/>
          </p:nvPr>
        </p:nvSpPr>
        <p:spPr>
          <a:xfrm>
            <a:off x="4991233" y="667658"/>
            <a:ext cx="6032657" cy="2818492"/>
          </a:xfrm>
          <a:custGeom>
            <a:avLst/>
            <a:gdLst>
              <a:gd name="connsiteX0" fmla="*/ 0 w 6032499"/>
              <a:gd name="connsiteY0" fmla="*/ 0 h 2818492"/>
              <a:gd name="connsiteX1" fmla="*/ 6032499 w 6032499"/>
              <a:gd name="connsiteY1" fmla="*/ 0 h 2818492"/>
              <a:gd name="connsiteX2" fmla="*/ 6032499 w 6032499"/>
              <a:gd name="connsiteY2" fmla="*/ 2818492 h 2818492"/>
              <a:gd name="connsiteX3" fmla="*/ 0 w 6032499"/>
              <a:gd name="connsiteY3" fmla="*/ 2818492 h 2818492"/>
            </a:gdLst>
            <a:ahLst/>
            <a:cxnLst>
              <a:cxn ang="0">
                <a:pos x="connsiteX0" y="connsiteY0"/>
              </a:cxn>
              <a:cxn ang="0">
                <a:pos x="connsiteX1" y="connsiteY1"/>
              </a:cxn>
              <a:cxn ang="0">
                <a:pos x="connsiteX2" y="connsiteY2"/>
              </a:cxn>
              <a:cxn ang="0">
                <a:pos x="connsiteX3" y="connsiteY3"/>
              </a:cxn>
            </a:cxnLst>
            <a:rect l="l" t="t" r="r" b="b"/>
            <a:pathLst>
              <a:path w="6032499" h="2818492">
                <a:moveTo>
                  <a:pt x="0" y="0"/>
                </a:moveTo>
                <a:lnTo>
                  <a:pt x="6032499" y="0"/>
                </a:lnTo>
                <a:lnTo>
                  <a:pt x="6032499" y="2818492"/>
                </a:lnTo>
                <a:lnTo>
                  <a:pt x="0" y="2818492"/>
                </a:lnTo>
                <a:close/>
              </a:path>
            </a:pathLst>
          </a:custGeom>
          <a:solidFill>
            <a:schemeClr val="bg1"/>
          </a:solidFill>
          <a:ln w="28575" cap="sq">
            <a:solidFill>
              <a:schemeClr val="bg1"/>
            </a:solidFill>
            <a:miter lim="800000"/>
          </a:ln>
          <a:effectLst>
            <a:outerShdw blurRad="139700" dist="38100" dir="2700000" algn="tl" rotWithShape="0">
              <a:prstClr val="black">
                <a:alpha val="38000"/>
              </a:prstClr>
            </a:outerShdw>
          </a:effectLst>
        </p:spPr>
        <p:txBody>
          <a:bodyPr wrap="square">
            <a:noAutofit/>
          </a:bodyPr>
          <a:lstStyle>
            <a:lvl1pPr>
              <a:defRPr lang="zh-CN" altLang="en-US"/>
            </a:lvl1pPr>
          </a:lstStyle>
          <a:p>
            <a:pPr lvl="0"/>
            <a:endParaRPr lang="zh-CN" altLang="en-US"/>
          </a:p>
        </p:txBody>
      </p:sp>
      <p:sp>
        <p:nvSpPr>
          <p:cNvPr id="12" name="图片占位符 11"/>
          <p:cNvSpPr>
            <a:spLocks noGrp="1"/>
          </p:cNvSpPr>
          <p:nvPr>
            <p:ph type="pic" sz="quarter" idx="12"/>
          </p:nvPr>
        </p:nvSpPr>
        <p:spPr>
          <a:xfrm>
            <a:off x="6096159" y="3657605"/>
            <a:ext cx="4927729" cy="2685141"/>
          </a:xfrm>
          <a:custGeom>
            <a:avLst/>
            <a:gdLst>
              <a:gd name="connsiteX0" fmla="*/ 0 w 4927600"/>
              <a:gd name="connsiteY0" fmla="*/ 0 h 2685141"/>
              <a:gd name="connsiteX1" fmla="*/ 4927600 w 4927600"/>
              <a:gd name="connsiteY1" fmla="*/ 0 h 2685141"/>
              <a:gd name="connsiteX2" fmla="*/ 4927600 w 4927600"/>
              <a:gd name="connsiteY2" fmla="*/ 2685141 h 2685141"/>
              <a:gd name="connsiteX3" fmla="*/ 0 w 4927600"/>
              <a:gd name="connsiteY3" fmla="*/ 2685141 h 2685141"/>
            </a:gdLst>
            <a:ahLst/>
            <a:cxnLst>
              <a:cxn ang="0">
                <a:pos x="connsiteX0" y="connsiteY0"/>
              </a:cxn>
              <a:cxn ang="0">
                <a:pos x="connsiteX1" y="connsiteY1"/>
              </a:cxn>
              <a:cxn ang="0">
                <a:pos x="connsiteX2" y="connsiteY2"/>
              </a:cxn>
              <a:cxn ang="0">
                <a:pos x="connsiteX3" y="connsiteY3"/>
              </a:cxn>
            </a:cxnLst>
            <a:rect l="l" t="t" r="r" b="b"/>
            <a:pathLst>
              <a:path w="4927600" h="2685141">
                <a:moveTo>
                  <a:pt x="0" y="0"/>
                </a:moveTo>
                <a:lnTo>
                  <a:pt x="4927600" y="0"/>
                </a:lnTo>
                <a:lnTo>
                  <a:pt x="4927600" y="2685141"/>
                </a:lnTo>
                <a:lnTo>
                  <a:pt x="0" y="2685141"/>
                </a:lnTo>
                <a:close/>
              </a:path>
            </a:pathLst>
          </a:custGeom>
          <a:solidFill>
            <a:schemeClr val="bg1"/>
          </a:solidFill>
          <a:ln w="28575" cap="sq">
            <a:solidFill>
              <a:schemeClr val="bg1"/>
            </a:solidFill>
            <a:miter lim="800000"/>
          </a:ln>
          <a:effectLst>
            <a:outerShdw blurRad="139700" dist="38100" dir="2700000" algn="tl" rotWithShape="0">
              <a:prstClr val="black">
                <a:alpha val="38000"/>
              </a:prstClr>
            </a:outerShdw>
          </a:effectLst>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17627496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24748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858000"/>
          </a:xfrm>
          <a:prstGeom prst="rect">
            <a:avLst/>
          </a:prstGeom>
          <a:pattFill prst="pct5">
            <a:fgClr>
              <a:schemeClr val="accent1"/>
            </a:fgClr>
            <a:bgClr>
              <a:schemeClr val="bg1"/>
            </a:bgClr>
          </a:pattFill>
        </p:spPr>
        <p:txBody>
          <a:bodyPr/>
          <a:lstStyle>
            <a:lvl1pPr>
              <a:defRPr sz="1000"/>
            </a:lvl1pPr>
          </a:lstStyle>
          <a:p>
            <a:endParaRPr lang="en-US"/>
          </a:p>
        </p:txBody>
      </p:sp>
    </p:spTree>
    <p:extLst>
      <p:ext uri="{BB962C8B-B14F-4D97-AF65-F5344CB8AC3E}">
        <p14:creationId xmlns:p14="http://schemas.microsoft.com/office/powerpoint/2010/main" val="21302289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
        <p:nvSpPr>
          <p:cNvPr id="3" name="Freeform: Shape 2"/>
          <p:cNvSpPr/>
          <p:nvPr userDrawn="1"/>
        </p:nvSpPr>
        <p:spPr>
          <a:xfrm>
            <a:off x="1" y="-176981"/>
            <a:ext cx="12191999" cy="4291740"/>
          </a:xfrm>
          <a:custGeom>
            <a:avLst/>
            <a:gdLst>
              <a:gd name="connsiteX0" fmla="*/ 0 w 12191999"/>
              <a:gd name="connsiteY0" fmla="*/ 0 h 4291740"/>
              <a:gd name="connsiteX1" fmla="*/ 12191999 w 12191999"/>
              <a:gd name="connsiteY1" fmla="*/ 0 h 4291740"/>
              <a:gd name="connsiteX2" fmla="*/ 12191999 w 12191999"/>
              <a:gd name="connsiteY2" fmla="*/ 1244082 h 4291740"/>
              <a:gd name="connsiteX3" fmla="*/ 12191998 w 12191999"/>
              <a:gd name="connsiteY3" fmla="*/ 1244082 h 4291740"/>
              <a:gd name="connsiteX4" fmla="*/ 12191998 w 12191999"/>
              <a:gd name="connsiteY4" fmla="*/ 3713545 h 4291740"/>
              <a:gd name="connsiteX5" fmla="*/ 9905998 w 12191999"/>
              <a:gd name="connsiteY5" fmla="*/ 4122524 h 4291740"/>
              <a:gd name="connsiteX6" fmla="*/ 9905998 w 12191999"/>
              <a:gd name="connsiteY6" fmla="*/ 4125232 h 4291740"/>
              <a:gd name="connsiteX7" fmla="*/ 9857087 w 12191999"/>
              <a:gd name="connsiteY7" fmla="*/ 4136195 h 4291740"/>
              <a:gd name="connsiteX8" fmla="*/ 9690569 w 12191999"/>
              <a:gd name="connsiteY8" fmla="*/ 4182739 h 4291740"/>
              <a:gd name="connsiteX9" fmla="*/ 8839877 w 12191999"/>
              <a:gd name="connsiteY9" fmla="*/ 4291723 h 4291740"/>
              <a:gd name="connsiteX10" fmla="*/ 8765196 w 12191999"/>
              <a:gd name="connsiteY10" fmla="*/ 4290006 h 4291740"/>
              <a:gd name="connsiteX11" fmla="*/ 8717158 w 12191999"/>
              <a:gd name="connsiteY11" fmla="*/ 4291490 h 4291740"/>
              <a:gd name="connsiteX12" fmla="*/ 7673594 w 12191999"/>
              <a:gd name="connsiteY12" fmla="*/ 4138313 h 4291740"/>
              <a:gd name="connsiteX13" fmla="*/ 7659974 w 12191999"/>
              <a:gd name="connsiteY13" fmla="*/ 4134175 h 4291740"/>
              <a:gd name="connsiteX14" fmla="*/ 7619998 w 12191999"/>
              <a:gd name="connsiteY14" fmla="*/ 4125232 h 4291740"/>
              <a:gd name="connsiteX15" fmla="*/ 7619998 w 12191999"/>
              <a:gd name="connsiteY15" fmla="*/ 4122032 h 4291740"/>
              <a:gd name="connsiteX16" fmla="*/ 7465547 w 12191999"/>
              <a:gd name="connsiteY16" fmla="*/ 4075115 h 4291740"/>
              <a:gd name="connsiteX17" fmla="*/ 5541753 w 12191999"/>
              <a:gd name="connsiteY17" fmla="*/ 3716264 h 4291740"/>
              <a:gd name="connsiteX18" fmla="*/ 5333999 w 12191999"/>
              <a:gd name="connsiteY18" fmla="*/ 3713545 h 4291740"/>
              <a:gd name="connsiteX19" fmla="*/ 5091621 w 12191999"/>
              <a:gd name="connsiteY19" fmla="*/ 3716264 h 4291740"/>
              <a:gd name="connsiteX20" fmla="*/ 235032 w 12191999"/>
              <a:gd name="connsiteY20" fmla="*/ 4170386 h 4291740"/>
              <a:gd name="connsiteX21" fmla="*/ 0 w 12191999"/>
              <a:gd name="connsiteY21" fmla="*/ 4125232 h 429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91999" h="4291740">
                <a:moveTo>
                  <a:pt x="0" y="0"/>
                </a:moveTo>
                <a:lnTo>
                  <a:pt x="12191999" y="0"/>
                </a:lnTo>
                <a:lnTo>
                  <a:pt x="12191999" y="1244082"/>
                </a:lnTo>
                <a:lnTo>
                  <a:pt x="12191998" y="1244082"/>
                </a:lnTo>
                <a:lnTo>
                  <a:pt x="12191998" y="3713545"/>
                </a:lnTo>
                <a:cubicBezTo>
                  <a:pt x="11048998" y="3713545"/>
                  <a:pt x="10477498" y="3951890"/>
                  <a:pt x="9905998" y="4122524"/>
                </a:cubicBezTo>
                <a:lnTo>
                  <a:pt x="9905998" y="4125232"/>
                </a:lnTo>
                <a:lnTo>
                  <a:pt x="9857087" y="4136195"/>
                </a:lnTo>
                <a:lnTo>
                  <a:pt x="9690569" y="4182739"/>
                </a:lnTo>
                <a:cubicBezTo>
                  <a:pt x="9436631" y="4247894"/>
                  <a:pt x="9169020" y="4292764"/>
                  <a:pt x="8839877" y="4291723"/>
                </a:cubicBezTo>
                <a:lnTo>
                  <a:pt x="8765196" y="4290006"/>
                </a:lnTo>
                <a:lnTo>
                  <a:pt x="8717158" y="4291490"/>
                </a:lnTo>
                <a:cubicBezTo>
                  <a:pt x="8302351" y="4296392"/>
                  <a:pt x="7985321" y="4228826"/>
                  <a:pt x="7673594" y="4138313"/>
                </a:cubicBezTo>
                <a:lnTo>
                  <a:pt x="7659974" y="4134175"/>
                </a:lnTo>
                <a:lnTo>
                  <a:pt x="7619998" y="4125232"/>
                </a:lnTo>
                <a:lnTo>
                  <a:pt x="7619998" y="4122032"/>
                </a:lnTo>
                <a:lnTo>
                  <a:pt x="7465547" y="4075115"/>
                </a:lnTo>
                <a:cubicBezTo>
                  <a:pt x="6977201" y="3922257"/>
                  <a:pt x="6451962" y="3740504"/>
                  <a:pt x="5541753" y="3716264"/>
                </a:cubicBezTo>
                <a:lnTo>
                  <a:pt x="5333999" y="3713545"/>
                </a:lnTo>
                <a:lnTo>
                  <a:pt x="5091621" y="3716264"/>
                </a:lnTo>
                <a:cubicBezTo>
                  <a:pt x="2740246" y="3769940"/>
                  <a:pt x="2590994" y="4595906"/>
                  <a:pt x="235032" y="4170386"/>
                </a:cubicBezTo>
                <a:lnTo>
                  <a:pt x="0" y="4125232"/>
                </a:lnTo>
                <a:close/>
              </a:path>
            </a:pathLst>
          </a:custGeom>
          <a:solidFill>
            <a:srgbClr val="9D4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7681" y="1156519"/>
            <a:ext cx="9199044" cy="5146631"/>
          </a:xfrm>
          <a:prstGeom prst="rect">
            <a:avLst/>
          </a:prstGeom>
        </p:spPr>
      </p:pic>
      <p:sp>
        <p:nvSpPr>
          <p:cNvPr id="8" name="Picture Placeholder 7"/>
          <p:cNvSpPr>
            <a:spLocks noGrp="1"/>
          </p:cNvSpPr>
          <p:nvPr>
            <p:ph type="pic" sz="quarter" idx="10"/>
          </p:nvPr>
        </p:nvSpPr>
        <p:spPr>
          <a:xfrm>
            <a:off x="4930140" y="1410612"/>
            <a:ext cx="5801591" cy="3627203"/>
          </a:xfrm>
          <a:custGeom>
            <a:avLst/>
            <a:gdLst>
              <a:gd name="connsiteX0" fmla="*/ 0 w 5778698"/>
              <a:gd name="connsiteY0" fmla="*/ 0 h 3627202"/>
              <a:gd name="connsiteX1" fmla="*/ 5778698 w 5778698"/>
              <a:gd name="connsiteY1" fmla="*/ 0 h 3627202"/>
              <a:gd name="connsiteX2" fmla="*/ 5778698 w 5778698"/>
              <a:gd name="connsiteY2" fmla="*/ 3627202 h 3627202"/>
              <a:gd name="connsiteX3" fmla="*/ 0 w 5778698"/>
              <a:gd name="connsiteY3" fmla="*/ 3627202 h 3627202"/>
            </a:gdLst>
            <a:ahLst/>
            <a:cxnLst>
              <a:cxn ang="0">
                <a:pos x="connsiteX0" y="connsiteY0"/>
              </a:cxn>
              <a:cxn ang="0">
                <a:pos x="connsiteX1" y="connsiteY1"/>
              </a:cxn>
              <a:cxn ang="0">
                <a:pos x="connsiteX2" y="connsiteY2"/>
              </a:cxn>
              <a:cxn ang="0">
                <a:pos x="connsiteX3" y="connsiteY3"/>
              </a:cxn>
            </a:cxnLst>
            <a:rect l="l" t="t" r="r" b="b"/>
            <a:pathLst>
              <a:path w="5778698" h="3627202">
                <a:moveTo>
                  <a:pt x="0" y="0"/>
                </a:moveTo>
                <a:lnTo>
                  <a:pt x="5778698" y="0"/>
                </a:lnTo>
                <a:lnTo>
                  <a:pt x="5778698" y="3627202"/>
                </a:lnTo>
                <a:lnTo>
                  <a:pt x="0" y="3627202"/>
                </a:lnTo>
                <a:close/>
              </a:path>
            </a:pathLst>
          </a:custGeom>
          <a:pattFill prst="ltUpDiag">
            <a:fgClr>
              <a:schemeClr val="bg1">
                <a:lumMod val="75000"/>
              </a:schemeClr>
            </a:fgClr>
            <a:bgClr>
              <a:schemeClr val="bg1">
                <a:lumMod val="95000"/>
              </a:schemeClr>
            </a:bgClr>
          </a:pattFill>
        </p:spPr>
        <p:txBody>
          <a:bodyPr wrap="square">
            <a:noAutofit/>
          </a:bodyPr>
          <a:lstStyle>
            <a:lvl1pPr>
              <a:defRPr lang="en-US" sz="1400" b="1" i="1" dirty="0"/>
            </a:lvl1pPr>
          </a:lstStyle>
          <a:p>
            <a:pPr marL="0" lvl="0" indent="0">
              <a:buNone/>
            </a:pPr>
            <a:endParaRPr lang="en-US" dirty="0"/>
          </a:p>
        </p:txBody>
      </p:sp>
    </p:spTree>
    <p:extLst>
      <p:ext uri="{BB962C8B-B14F-4D97-AF65-F5344CB8AC3E}">
        <p14:creationId xmlns:p14="http://schemas.microsoft.com/office/powerpoint/2010/main" val="26644392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1+#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1+#ppt_w/2"/>
                                          </p:val>
                                        </p:tav>
                                        <p:tav tm="100000">
                                          <p:val>
                                            <p:strVal val="#ppt_x"/>
                                          </p:val>
                                        </p:tav>
                                      </p:tavLst>
                                    </p:anim>
                                    <p:anim calcmode="lin" valueType="num">
                                      <p:cBhvr additive="base">
                                        <p:cTn id="12"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空白">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图片占位符 5"/>
          <p:cNvSpPr>
            <a:spLocks noGrp="1"/>
          </p:cNvSpPr>
          <p:nvPr>
            <p:ph type="pic" sz="quarter" idx="10"/>
          </p:nvPr>
        </p:nvSpPr>
        <p:spPr>
          <a:xfrm>
            <a:off x="535808" y="449028"/>
            <a:ext cx="11120386" cy="5959944"/>
          </a:xfrm>
          <a:custGeom>
            <a:avLst/>
            <a:gdLst>
              <a:gd name="connsiteX0" fmla="*/ 0 w 11120386"/>
              <a:gd name="connsiteY0" fmla="*/ 0 h 5959944"/>
              <a:gd name="connsiteX1" fmla="*/ 11120386 w 11120386"/>
              <a:gd name="connsiteY1" fmla="*/ 0 h 5959944"/>
              <a:gd name="connsiteX2" fmla="*/ 11120386 w 11120386"/>
              <a:gd name="connsiteY2" fmla="*/ 5959944 h 5959944"/>
              <a:gd name="connsiteX3" fmla="*/ 0 w 11120386"/>
              <a:gd name="connsiteY3" fmla="*/ 5959944 h 5959944"/>
            </a:gdLst>
            <a:ahLst/>
            <a:cxnLst>
              <a:cxn ang="0">
                <a:pos x="connsiteX0" y="connsiteY0"/>
              </a:cxn>
              <a:cxn ang="0">
                <a:pos x="connsiteX1" y="connsiteY1"/>
              </a:cxn>
              <a:cxn ang="0">
                <a:pos x="connsiteX2" y="connsiteY2"/>
              </a:cxn>
              <a:cxn ang="0">
                <a:pos x="connsiteX3" y="connsiteY3"/>
              </a:cxn>
            </a:cxnLst>
            <a:rect l="l" t="t" r="r" b="b"/>
            <a:pathLst>
              <a:path w="11120386" h="5959944">
                <a:moveTo>
                  <a:pt x="0" y="0"/>
                </a:moveTo>
                <a:lnTo>
                  <a:pt x="11120386" y="0"/>
                </a:lnTo>
                <a:lnTo>
                  <a:pt x="11120386" y="5959944"/>
                </a:lnTo>
                <a:lnTo>
                  <a:pt x="0" y="5959944"/>
                </a:lnTo>
                <a:close/>
              </a:path>
            </a:pathLst>
          </a:custGeom>
          <a:solidFill>
            <a:schemeClr val="accent1"/>
          </a:solidFill>
          <a:effectLst>
            <a:outerShdw blurRad="241300" sx="102000" sy="102000" algn="ctr" rotWithShape="0">
              <a:prstClr val="black">
                <a:alpha val="40000"/>
              </a:prstClr>
            </a:outerShdw>
          </a:effectLst>
        </p:spPr>
        <p:txBody>
          <a:bodyPr wrap="square">
            <a:noAutofit/>
          </a:bodyPr>
          <a:lstStyle/>
          <a:p>
            <a:endParaRPr lang="zh-CN" altLang="en-US"/>
          </a:p>
        </p:txBody>
      </p:sp>
    </p:spTree>
    <p:extLst>
      <p:ext uri="{BB962C8B-B14F-4D97-AF65-F5344CB8AC3E}">
        <p14:creationId xmlns:p14="http://schemas.microsoft.com/office/powerpoint/2010/main" val="6452830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1" y="0"/>
            <a:ext cx="12191999" cy="6858000"/>
          </a:xfrm>
          <a:prstGeom prst="rect">
            <a:avLst/>
          </a:prstGeom>
        </p:spPr>
        <p:txBody>
          <a:bodyPr anchor="ctr"/>
          <a:lstStyle>
            <a:lvl1pPr>
              <a:defRPr sz="400"/>
            </a:lvl1pPr>
          </a:lstStyle>
          <a:p>
            <a:r>
              <a:rPr lang="en-US" dirty="0"/>
              <a:t>+</a:t>
            </a:r>
          </a:p>
        </p:txBody>
      </p:sp>
    </p:spTree>
    <p:extLst>
      <p:ext uri="{BB962C8B-B14F-4D97-AF65-F5344CB8AC3E}">
        <p14:creationId xmlns:p14="http://schemas.microsoft.com/office/powerpoint/2010/main" val="33432964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E21EF5-117B-41AA-B5F1-8C8EE2946FF8}" type="datetimeFigureOut">
              <a:rPr lang="en-US" smtClean="0"/>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4C032-5FBC-494D-B582-C72E3DEECAFD}" type="slidenum">
              <a:rPr lang="en-US" smtClean="0"/>
              <a:t>‹#›</a:t>
            </a:fld>
            <a:endParaRPr lang="en-US"/>
          </a:p>
        </p:txBody>
      </p:sp>
    </p:spTree>
    <p:extLst>
      <p:ext uri="{BB962C8B-B14F-4D97-AF65-F5344CB8AC3E}">
        <p14:creationId xmlns:p14="http://schemas.microsoft.com/office/powerpoint/2010/main" val="2091683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BE21EF5-117B-41AA-B5F1-8C8EE2946FF8}" type="datetimeFigureOut">
              <a:rPr lang="en-US" smtClean="0"/>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4C032-5FBC-494D-B582-C72E3DEECAFD}" type="slidenum">
              <a:rPr lang="en-US" smtClean="0"/>
              <a:t>‹#›</a:t>
            </a:fld>
            <a:endParaRPr lang="en-US"/>
          </a:p>
        </p:txBody>
      </p:sp>
    </p:spTree>
    <p:extLst>
      <p:ext uri="{BB962C8B-B14F-4D97-AF65-F5344CB8AC3E}">
        <p14:creationId xmlns:p14="http://schemas.microsoft.com/office/powerpoint/2010/main" val="3278787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E21EF5-117B-41AA-B5F1-8C8EE2946FF8}" type="datetimeFigureOut">
              <a:rPr lang="en-US" smtClean="0"/>
              <a:t>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34C032-5FBC-494D-B582-C72E3DEECAFD}" type="slidenum">
              <a:rPr lang="en-US" smtClean="0"/>
              <a:t>‹#›</a:t>
            </a:fld>
            <a:endParaRPr lang="en-US"/>
          </a:p>
        </p:txBody>
      </p:sp>
    </p:spTree>
    <p:extLst>
      <p:ext uri="{BB962C8B-B14F-4D97-AF65-F5344CB8AC3E}">
        <p14:creationId xmlns:p14="http://schemas.microsoft.com/office/powerpoint/2010/main" val="1583127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E21EF5-117B-41AA-B5F1-8C8EE2946FF8}" type="datetimeFigureOut">
              <a:rPr lang="en-US" smtClean="0"/>
              <a:t>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34C032-5FBC-494D-B582-C72E3DEECAFD}" type="slidenum">
              <a:rPr lang="en-US" smtClean="0"/>
              <a:t>‹#›</a:t>
            </a:fld>
            <a:endParaRPr lang="en-US"/>
          </a:p>
        </p:txBody>
      </p:sp>
    </p:spTree>
    <p:extLst>
      <p:ext uri="{BB962C8B-B14F-4D97-AF65-F5344CB8AC3E}">
        <p14:creationId xmlns:p14="http://schemas.microsoft.com/office/powerpoint/2010/main" val="2789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E21EF5-117B-41AA-B5F1-8C8EE2946FF8}" type="datetimeFigureOut">
              <a:rPr lang="en-US" smtClean="0"/>
              <a:t>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34C032-5FBC-494D-B582-C72E3DEECAFD}" type="slidenum">
              <a:rPr lang="en-US" smtClean="0"/>
              <a:t>‹#›</a:t>
            </a:fld>
            <a:endParaRPr lang="en-US"/>
          </a:p>
        </p:txBody>
      </p:sp>
    </p:spTree>
    <p:extLst>
      <p:ext uri="{BB962C8B-B14F-4D97-AF65-F5344CB8AC3E}">
        <p14:creationId xmlns:p14="http://schemas.microsoft.com/office/powerpoint/2010/main" val="3842371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E21EF5-117B-41AA-B5F1-8C8EE2946FF8}" type="datetimeFigureOut">
              <a:rPr lang="en-US" smtClean="0"/>
              <a:t>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34C032-5FBC-494D-B582-C72E3DEECAFD}" type="slidenum">
              <a:rPr lang="en-US" smtClean="0"/>
              <a:t>‹#›</a:t>
            </a:fld>
            <a:endParaRPr lang="en-US"/>
          </a:p>
        </p:txBody>
      </p:sp>
    </p:spTree>
    <p:extLst>
      <p:ext uri="{BB962C8B-B14F-4D97-AF65-F5344CB8AC3E}">
        <p14:creationId xmlns:p14="http://schemas.microsoft.com/office/powerpoint/2010/main" val="1160648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BE21EF5-117B-41AA-B5F1-8C8EE2946FF8}" type="datetimeFigureOut">
              <a:rPr lang="en-US" smtClean="0"/>
              <a:t>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34C032-5FBC-494D-B582-C72E3DEECAFD}" type="slidenum">
              <a:rPr lang="en-US" smtClean="0"/>
              <a:t>‹#›</a:t>
            </a:fld>
            <a:endParaRPr lang="en-US"/>
          </a:p>
        </p:txBody>
      </p:sp>
    </p:spTree>
    <p:extLst>
      <p:ext uri="{BB962C8B-B14F-4D97-AF65-F5344CB8AC3E}">
        <p14:creationId xmlns:p14="http://schemas.microsoft.com/office/powerpoint/2010/main" val="1220000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BE21EF5-117B-41AA-B5F1-8C8EE2946FF8}" type="datetimeFigureOut">
              <a:rPr lang="en-US" smtClean="0"/>
              <a:t>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34C032-5FBC-494D-B582-C72E3DEECAFD}" type="slidenum">
              <a:rPr lang="en-US" smtClean="0"/>
              <a:t>‹#›</a:t>
            </a:fld>
            <a:endParaRPr lang="en-US"/>
          </a:p>
        </p:txBody>
      </p:sp>
    </p:spTree>
    <p:extLst>
      <p:ext uri="{BB962C8B-B14F-4D97-AF65-F5344CB8AC3E}">
        <p14:creationId xmlns:p14="http://schemas.microsoft.com/office/powerpoint/2010/main" val="2728195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EB7F2E-AE98-42EA-B0C9-4A6D87203D97}" type="datetimeFigureOut">
              <a:rPr lang="en-US" smtClean="0"/>
              <a:t>1/9/2025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A747A4-E437-4AD9-BB44-B2FDC722EE36}" type="slidenum">
              <a:rPr lang="en-US" smtClean="0"/>
              <a:t>‹#›</a:t>
            </a:fld>
            <a:endParaRPr lang="en-US"/>
          </a:p>
        </p:txBody>
      </p:sp>
    </p:spTree>
    <p:extLst>
      <p:ext uri="{BB962C8B-B14F-4D97-AF65-F5344CB8AC3E}">
        <p14:creationId xmlns:p14="http://schemas.microsoft.com/office/powerpoint/2010/main" val="102488251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673" r:id="rId12"/>
    <p:sldLayoutId id="2147483674" r:id="rId13"/>
    <p:sldLayoutId id="2147483675" r:id="rId14"/>
    <p:sldLayoutId id="2147483676" r:id="rId15"/>
    <p:sldLayoutId id="2147483677" r:id="rId16"/>
    <p:sldLayoutId id="2147483678" r:id="rId17"/>
    <p:sldLayoutId id="214748367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25"/>
          <p:cNvPicPr>
            <a:picLocks noChangeAspect="1"/>
          </p:cNvPicPr>
          <p:nvPr/>
        </p:nvPicPr>
        <p:blipFill>
          <a:blip r:embed="rId2"/>
          <a:stretch>
            <a:fillRect/>
          </a:stretch>
        </p:blipFill>
        <p:spPr>
          <a:xfrm>
            <a:off x="333684" y="194059"/>
            <a:ext cx="9058374" cy="5638789"/>
          </a:xfrm>
          <a:prstGeom prst="rect">
            <a:avLst/>
          </a:prstGeom>
        </p:spPr>
      </p:pic>
      <p:pic>
        <p:nvPicPr>
          <p:cNvPr id="27" name="Picture 26" descr="Logo, company name&#10;&#10;Description automatically generated">
            <a:extLst>
              <a:ext uri="{FF2B5EF4-FFF2-40B4-BE49-F238E27FC236}">
                <a16:creationId xmlns:a16="http://schemas.microsoft.com/office/drawing/2014/main" id="{708E0850-8A0E-F07F-382D-220B5F61B0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8394" y="-125534"/>
            <a:ext cx="1213606" cy="1213606"/>
          </a:xfrm>
          <a:prstGeom prst="rect">
            <a:avLst/>
          </a:prstGeom>
        </p:spPr>
      </p:pic>
      <p:pic>
        <p:nvPicPr>
          <p:cNvPr id="3" name="Picture 2">
            <a:extLst>
              <a:ext uri="{FF2B5EF4-FFF2-40B4-BE49-F238E27FC236}">
                <a16:creationId xmlns:a16="http://schemas.microsoft.com/office/drawing/2014/main" id="{2CDA9D0D-FF58-DE68-8349-2695CA92CEE3}"/>
              </a:ext>
            </a:extLst>
          </p:cNvPr>
          <p:cNvPicPr>
            <a:picLocks noChangeAspect="1"/>
          </p:cNvPicPr>
          <p:nvPr/>
        </p:nvPicPr>
        <p:blipFill>
          <a:blip r:embed="rId4"/>
          <a:stretch>
            <a:fillRect/>
          </a:stretch>
        </p:blipFill>
        <p:spPr>
          <a:xfrm>
            <a:off x="1303814" y="2556742"/>
            <a:ext cx="6797629" cy="215817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1">
            <a:extLst>
              <a:ext uri="{FF2B5EF4-FFF2-40B4-BE49-F238E27FC236}">
                <a16:creationId xmlns:a16="http://schemas.microsoft.com/office/drawing/2014/main" id="{32D82AC7-8171-DB12-7978-42D3C3122933}"/>
              </a:ext>
            </a:extLst>
          </p:cNvPr>
          <p:cNvGrpSpPr/>
          <p:nvPr/>
        </p:nvGrpSpPr>
        <p:grpSpPr>
          <a:xfrm>
            <a:off x="0" y="0"/>
            <a:ext cx="12838922" cy="10043160"/>
            <a:chOff x="1026" y="0"/>
            <a:chExt cx="19091" cy="15816"/>
          </a:xfrm>
        </p:grpSpPr>
        <p:pic>
          <p:nvPicPr>
            <p:cNvPr id="5" name="图片 17" descr="26">
              <a:extLst>
                <a:ext uri="{FF2B5EF4-FFF2-40B4-BE49-F238E27FC236}">
                  <a16:creationId xmlns:a16="http://schemas.microsoft.com/office/drawing/2014/main" id="{DFDF9723-ADAC-48A2-F839-936F2DAEBACB}"/>
                </a:ext>
              </a:extLst>
            </p:cNvPr>
            <p:cNvPicPr>
              <a:picLocks noChangeAspect="1"/>
            </p:cNvPicPr>
            <p:nvPr/>
          </p:nvPicPr>
          <p:blipFill>
            <a:blip r:embed="rId2"/>
            <a:srcRect t="186" r="61214"/>
            <a:stretch>
              <a:fillRect/>
            </a:stretch>
          </p:blipFill>
          <p:spPr>
            <a:xfrm>
              <a:off x="1026" y="5016"/>
              <a:ext cx="8819" cy="10800"/>
            </a:xfrm>
            <a:prstGeom prst="rect">
              <a:avLst/>
            </a:prstGeom>
          </p:spPr>
        </p:pic>
        <p:pic>
          <p:nvPicPr>
            <p:cNvPr id="6" name="图片 18" descr="26">
              <a:extLst>
                <a:ext uri="{FF2B5EF4-FFF2-40B4-BE49-F238E27FC236}">
                  <a16:creationId xmlns:a16="http://schemas.microsoft.com/office/drawing/2014/main" id="{687E9411-CF77-E36A-4D0A-C99AEBCF84D4}"/>
                </a:ext>
              </a:extLst>
            </p:cNvPr>
            <p:cNvPicPr>
              <a:picLocks noChangeAspect="1"/>
            </p:cNvPicPr>
            <p:nvPr/>
          </p:nvPicPr>
          <p:blipFill>
            <a:blip r:embed="rId2"/>
            <a:srcRect l="70323" t="48702"/>
            <a:stretch>
              <a:fillRect/>
            </a:stretch>
          </p:blipFill>
          <p:spPr>
            <a:xfrm>
              <a:off x="13505" y="6116"/>
              <a:ext cx="5695" cy="4684"/>
            </a:xfrm>
            <a:prstGeom prst="rect">
              <a:avLst/>
            </a:prstGeom>
          </p:spPr>
        </p:pic>
        <p:pic>
          <p:nvPicPr>
            <p:cNvPr id="7" name="图片 19" descr="26">
              <a:extLst>
                <a:ext uri="{FF2B5EF4-FFF2-40B4-BE49-F238E27FC236}">
                  <a16:creationId xmlns:a16="http://schemas.microsoft.com/office/drawing/2014/main" id="{5F5160E8-FD13-0637-6227-C61C7FCA7C75}"/>
                </a:ext>
              </a:extLst>
            </p:cNvPr>
            <p:cNvPicPr>
              <a:picLocks noChangeAspect="1"/>
            </p:cNvPicPr>
            <p:nvPr/>
          </p:nvPicPr>
          <p:blipFill>
            <a:blip r:embed="rId2"/>
            <a:srcRect l="44669" b="62469"/>
            <a:stretch>
              <a:fillRect/>
            </a:stretch>
          </p:blipFill>
          <p:spPr>
            <a:xfrm>
              <a:off x="9499" y="0"/>
              <a:ext cx="10618" cy="3427"/>
            </a:xfrm>
            <a:prstGeom prst="rect">
              <a:avLst/>
            </a:prstGeom>
          </p:spPr>
        </p:pic>
      </p:grpSp>
      <p:pic>
        <p:nvPicPr>
          <p:cNvPr id="8" name="图片 20" descr="25">
            <a:extLst>
              <a:ext uri="{FF2B5EF4-FFF2-40B4-BE49-F238E27FC236}">
                <a16:creationId xmlns:a16="http://schemas.microsoft.com/office/drawing/2014/main" id="{4EAE6C9A-BDDC-E3AF-D91B-580FCE0BAE35}"/>
              </a:ext>
            </a:extLst>
          </p:cNvPr>
          <p:cNvPicPr>
            <a:picLocks noChangeAspect="1"/>
          </p:cNvPicPr>
          <p:nvPr/>
        </p:nvPicPr>
        <p:blipFill>
          <a:blip r:embed="rId3"/>
          <a:stretch>
            <a:fillRect/>
          </a:stretch>
        </p:blipFill>
        <p:spPr>
          <a:xfrm>
            <a:off x="1066800" y="532130"/>
            <a:ext cx="10057765" cy="5793105"/>
          </a:xfrm>
          <a:prstGeom prst="rect">
            <a:avLst/>
          </a:prstGeom>
        </p:spPr>
      </p:pic>
      <p:pic>
        <p:nvPicPr>
          <p:cNvPr id="13" name="图片 11" descr="卡通人物&#10;&#10;描述已自动生成">
            <a:extLst>
              <a:ext uri="{FF2B5EF4-FFF2-40B4-BE49-F238E27FC236}">
                <a16:creationId xmlns:a16="http://schemas.microsoft.com/office/drawing/2014/main" id="{EC905755-D9A6-0C67-4EDC-6A2D729A49F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2873" t="42741" r="-141" b="36118"/>
          <a:stretch>
            <a:fillRect/>
          </a:stretch>
        </p:blipFill>
        <p:spPr>
          <a:xfrm>
            <a:off x="7943433" y="4447981"/>
            <a:ext cx="1348522" cy="1394077"/>
          </a:xfrm>
          <a:prstGeom prst="rect">
            <a:avLst/>
          </a:prstGeom>
        </p:spPr>
      </p:pic>
      <p:sp>
        <p:nvSpPr>
          <p:cNvPr id="14" name="椭圆 15">
            <a:extLst>
              <a:ext uri="{FF2B5EF4-FFF2-40B4-BE49-F238E27FC236}">
                <a16:creationId xmlns:a16="http://schemas.microsoft.com/office/drawing/2014/main" id="{884477F2-37E5-9C71-A983-144B2807EF72}"/>
              </a:ext>
            </a:extLst>
          </p:cNvPr>
          <p:cNvSpPr/>
          <p:nvPr/>
        </p:nvSpPr>
        <p:spPr>
          <a:xfrm>
            <a:off x="793799" y="5841705"/>
            <a:ext cx="127000" cy="127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7号-波纹乖乖体"/>
              <a:ea typeface="字魂37号-波纹乖乖体"/>
              <a:cs typeface="+mn-cs"/>
            </a:endParaRPr>
          </a:p>
        </p:txBody>
      </p:sp>
      <p:pic>
        <p:nvPicPr>
          <p:cNvPr id="15" name="图片 16" descr="24">
            <a:extLst>
              <a:ext uri="{FF2B5EF4-FFF2-40B4-BE49-F238E27FC236}">
                <a16:creationId xmlns:a16="http://schemas.microsoft.com/office/drawing/2014/main" id="{21503CE3-BFCE-8864-0560-982A9B15B0C1}"/>
              </a:ext>
            </a:extLst>
          </p:cNvPr>
          <p:cNvPicPr>
            <a:picLocks noChangeAspect="1"/>
          </p:cNvPicPr>
          <p:nvPr/>
        </p:nvPicPr>
        <p:blipFill>
          <a:blip r:embed="rId5"/>
          <a:stretch>
            <a:fillRect/>
          </a:stretch>
        </p:blipFill>
        <p:spPr>
          <a:xfrm>
            <a:off x="7943215" y="1166495"/>
            <a:ext cx="872490" cy="923290"/>
          </a:xfrm>
          <a:prstGeom prst="rect">
            <a:avLst/>
          </a:prstGeom>
        </p:spPr>
      </p:pic>
      <p:pic>
        <p:nvPicPr>
          <p:cNvPr id="16" name="图片 21" descr="24">
            <a:extLst>
              <a:ext uri="{FF2B5EF4-FFF2-40B4-BE49-F238E27FC236}">
                <a16:creationId xmlns:a16="http://schemas.microsoft.com/office/drawing/2014/main" id="{F550FA34-4F21-2C32-8618-48C724120B63}"/>
              </a:ext>
            </a:extLst>
          </p:cNvPr>
          <p:cNvPicPr>
            <a:picLocks noChangeAspect="1"/>
          </p:cNvPicPr>
          <p:nvPr/>
        </p:nvPicPr>
        <p:blipFill>
          <a:blip r:embed="rId5"/>
          <a:stretch>
            <a:fillRect/>
          </a:stretch>
        </p:blipFill>
        <p:spPr>
          <a:xfrm>
            <a:off x="8575675" y="5692775"/>
            <a:ext cx="476885" cy="504825"/>
          </a:xfrm>
          <a:prstGeom prst="rect">
            <a:avLst/>
          </a:prstGeom>
        </p:spPr>
      </p:pic>
      <p:sp>
        <p:nvSpPr>
          <p:cNvPr id="17" name="星形: 五角 14">
            <a:extLst>
              <a:ext uri="{FF2B5EF4-FFF2-40B4-BE49-F238E27FC236}">
                <a16:creationId xmlns:a16="http://schemas.microsoft.com/office/drawing/2014/main" id="{F0B35563-5C9E-95FF-62C8-0BD177EDC677}"/>
              </a:ext>
            </a:extLst>
          </p:cNvPr>
          <p:cNvSpPr/>
          <p:nvPr/>
        </p:nvSpPr>
        <p:spPr>
          <a:xfrm rot="1823526">
            <a:off x="493902" y="4537356"/>
            <a:ext cx="483806" cy="483806"/>
          </a:xfrm>
          <a:prstGeom prst="star5">
            <a:avLst>
              <a:gd name="adj" fmla="val 29356"/>
              <a:gd name="hf" fmla="val 105146"/>
              <a:gd name="vf" fmla="val 110557"/>
            </a:avLst>
          </a:prstGeom>
          <a:solidFill>
            <a:srgbClr val="FFF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7号-波纹乖乖体"/>
              <a:ea typeface="字魂37号-波纹乖乖体"/>
              <a:cs typeface="+mn-cs"/>
            </a:endParaRPr>
          </a:p>
        </p:txBody>
      </p:sp>
      <p:pic>
        <p:nvPicPr>
          <p:cNvPr id="20" name="图片 26" descr="24">
            <a:extLst>
              <a:ext uri="{FF2B5EF4-FFF2-40B4-BE49-F238E27FC236}">
                <a16:creationId xmlns:a16="http://schemas.microsoft.com/office/drawing/2014/main" id="{502A763D-57F5-775E-3E3E-B7EA2E9D42E9}"/>
              </a:ext>
            </a:extLst>
          </p:cNvPr>
          <p:cNvPicPr>
            <a:picLocks noChangeAspect="1"/>
          </p:cNvPicPr>
          <p:nvPr/>
        </p:nvPicPr>
        <p:blipFill>
          <a:blip r:embed="rId5"/>
          <a:stretch>
            <a:fillRect/>
          </a:stretch>
        </p:blipFill>
        <p:spPr>
          <a:xfrm>
            <a:off x="8849995" y="1083945"/>
            <a:ext cx="548640" cy="580390"/>
          </a:xfrm>
          <a:prstGeom prst="rect">
            <a:avLst/>
          </a:prstGeom>
        </p:spPr>
      </p:pic>
      <p:pic>
        <p:nvPicPr>
          <p:cNvPr id="21" name="图片 27" descr="14">
            <a:extLst>
              <a:ext uri="{FF2B5EF4-FFF2-40B4-BE49-F238E27FC236}">
                <a16:creationId xmlns:a16="http://schemas.microsoft.com/office/drawing/2014/main" id="{49B4E1E4-F1FF-16B0-90F0-F66E1B5A1FF8}"/>
              </a:ext>
            </a:extLst>
          </p:cNvPr>
          <p:cNvPicPr>
            <a:picLocks noChangeAspect="1"/>
          </p:cNvPicPr>
          <p:nvPr/>
        </p:nvPicPr>
        <p:blipFill>
          <a:blip r:embed="rId6"/>
          <a:stretch>
            <a:fillRect/>
          </a:stretch>
        </p:blipFill>
        <p:spPr>
          <a:xfrm>
            <a:off x="1214755" y="742950"/>
            <a:ext cx="1298575" cy="2483485"/>
          </a:xfrm>
          <a:prstGeom prst="rect">
            <a:avLst/>
          </a:prstGeom>
        </p:spPr>
      </p:pic>
      <p:sp>
        <p:nvSpPr>
          <p:cNvPr id="2" name="TextBox 1">
            <a:extLst>
              <a:ext uri="{FF2B5EF4-FFF2-40B4-BE49-F238E27FC236}">
                <a16:creationId xmlns:a16="http://schemas.microsoft.com/office/drawing/2014/main" id="{B1FB1107-5FF4-EF19-DB75-E7ACF8036E54}"/>
              </a:ext>
            </a:extLst>
          </p:cNvPr>
          <p:cNvSpPr txBox="1"/>
          <p:nvPr/>
        </p:nvSpPr>
        <p:spPr>
          <a:xfrm>
            <a:off x="2814320" y="2468880"/>
            <a:ext cx="7112000" cy="1938992"/>
          </a:xfrm>
          <a:prstGeom prst="rect">
            <a:avLst/>
          </a:prstGeom>
          <a:noFill/>
        </p:spPr>
        <p:txBody>
          <a:bodyPr wrap="square" rtlCol="0">
            <a:spAutoFit/>
          </a:bodyPr>
          <a:lstStyle/>
          <a:p>
            <a:pPr algn="ctr"/>
            <a:r>
              <a:rPr lang="en-US" sz="6000" b="1" dirty="0" err="1"/>
              <a:t>Tìm</a:t>
            </a:r>
            <a:r>
              <a:rPr lang="en-US" sz="6000" b="1" dirty="0"/>
              <a:t> </a:t>
            </a:r>
            <a:r>
              <a:rPr lang="en-US" sz="6000" b="1" dirty="0" err="1"/>
              <a:t>đọc</a:t>
            </a:r>
            <a:r>
              <a:rPr lang="en-US" sz="6000" b="1" dirty="0"/>
              <a:t> </a:t>
            </a:r>
            <a:r>
              <a:rPr lang="en-US" sz="6000" b="1" dirty="0" err="1"/>
              <a:t>một</a:t>
            </a:r>
            <a:r>
              <a:rPr lang="en-US" sz="6000" b="1" dirty="0"/>
              <a:t> </a:t>
            </a:r>
            <a:r>
              <a:rPr lang="en-US" sz="6000" b="1" dirty="0" err="1"/>
              <a:t>bài</a:t>
            </a:r>
            <a:r>
              <a:rPr lang="en-US" sz="6000" b="1" dirty="0"/>
              <a:t> </a:t>
            </a:r>
            <a:r>
              <a:rPr lang="en-US" sz="6000" b="1" dirty="0" err="1"/>
              <a:t>giới</a:t>
            </a:r>
            <a:r>
              <a:rPr lang="en-US" sz="6000" b="1" dirty="0"/>
              <a:t> </a:t>
            </a:r>
            <a:r>
              <a:rPr lang="en-US" sz="6000" b="1" dirty="0" err="1"/>
              <a:t>thiệu</a:t>
            </a:r>
            <a:r>
              <a:rPr lang="en-US" sz="6000" b="1" dirty="0"/>
              <a:t> </a:t>
            </a:r>
            <a:r>
              <a:rPr lang="en-US" sz="6000" b="1" dirty="0" err="1"/>
              <a:t>phim</a:t>
            </a:r>
            <a:r>
              <a:rPr lang="en-US" sz="6000" b="1" dirty="0"/>
              <a:t>.</a:t>
            </a:r>
          </a:p>
        </p:txBody>
      </p:sp>
    </p:spTree>
    <p:extLst>
      <p:ext uri="{BB962C8B-B14F-4D97-AF65-F5344CB8AC3E}">
        <p14:creationId xmlns:p14="http://schemas.microsoft.com/office/powerpoint/2010/main" val="849968222"/>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054EBE-862A-FFA5-7B30-349BC72CA6C5}"/>
              </a:ext>
            </a:extLst>
          </p:cNvPr>
          <p:cNvSpPr txBox="1"/>
          <p:nvPr/>
        </p:nvSpPr>
        <p:spPr>
          <a:xfrm>
            <a:off x="798786" y="840828"/>
            <a:ext cx="10468304" cy="4765407"/>
          </a:xfrm>
          <a:prstGeom prst="rect">
            <a:avLst/>
          </a:prstGeom>
          <a:noFill/>
        </p:spPr>
        <p:txBody>
          <a:bodyPr wrap="square" rtlCol="0">
            <a:spAutoFit/>
          </a:bodyPr>
          <a:lstStyle/>
          <a:p>
            <a:pPr marL="0" marR="0" algn="just">
              <a:lnSpc>
                <a:spcPct val="120000"/>
              </a:lnSpc>
              <a:spcBef>
                <a:spcPts val="0"/>
              </a:spcBef>
              <a:spcAft>
                <a:spcPts val="0"/>
              </a:spcAft>
            </a:pPr>
            <a:r>
              <a:rPr lang="vi-VN" sz="32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Ví dụ:</a:t>
            </a:r>
          </a:p>
          <a:p>
            <a:pPr marL="0" marR="0" algn="just">
              <a:lnSpc>
                <a:spcPct val="120000"/>
              </a:lnSpc>
              <a:spcBef>
                <a:spcPts val="0"/>
              </a:spcBef>
              <a:spcAft>
                <a:spcPts val="0"/>
              </a:spcAft>
            </a:pPr>
            <a:r>
              <a:rPr lang="vi-VN" sz="32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Sử dụng thủ pháp giàu tính diện ảnh, bộ phim hoạt hình lịch sử Đại Hành hoàng đế đã khẳng định được giá trị nội dung, cũng như những tìm tòi, sáng tạo về phong cách thể hiện, hiệu quả hình ảnh với trình độ kĩ thuật cao. Khán giả xem phim bị lôi cuốn vào câu chuyện lịch sử với các tình tiết hấp dẫn, các nhân vật lịch sử được khắc hoạ sinh động.</a:t>
            </a:r>
          </a:p>
          <a:p>
            <a:pPr marL="0" marR="0" algn="r">
              <a:lnSpc>
                <a:spcPct val="120000"/>
              </a:lnSpc>
              <a:spcBef>
                <a:spcPts val="0"/>
              </a:spcBef>
              <a:spcAft>
                <a:spcPts val="0"/>
              </a:spcAft>
            </a:pPr>
            <a:r>
              <a:rPr lang="vi-VN" sz="32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(Theo báo Nhi đồng).</a:t>
            </a:r>
            <a:endParaRPr lang="en-US" sz="3200" kern="100"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9748033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054EBE-862A-FFA5-7B30-349BC72CA6C5}"/>
              </a:ext>
            </a:extLst>
          </p:cNvPr>
          <p:cNvSpPr txBox="1"/>
          <p:nvPr/>
        </p:nvSpPr>
        <p:spPr>
          <a:xfrm>
            <a:off x="768306" y="1247228"/>
            <a:ext cx="10468304" cy="4369273"/>
          </a:xfrm>
          <a:prstGeom prst="rect">
            <a:avLst/>
          </a:prstGeom>
          <a:noFill/>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2600" b="1" i="0" u="none" strike="noStrike" kern="1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Phương thuốc kì diệu </a:t>
            </a:r>
            <a:r>
              <a:rPr kumimoji="0" lang="vi-VN" sz="2600" i="0" u="none" strike="noStrike" kern="1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do Hãng phim Hoạt hình Việt Nam sản xuất là bộ phim hoạt hình vui nhộn. Bộ phim kể về chú nhóm con nghịch ngợm, hay trêu chọc mọi người khiến nhím mẹ lo lắng, buồn bực đến phát ẩm. Thấy mẹ phải nằm trên giường bệnh, nhóm con ăn hận lắm. Nó ở nhà chăm sóc mẹ nhưng mẹ vẫn không khỏi. Nhóm con quyết định đi tìm thuốc chữa bệnh cho mẹ. Trên đường đi, nhóm đã làm nhiều việc tốt giúp đỡ mọi người. Biết nhóm con đã khôn lớn, nhim mẹ cảm thấy vui mừng, hạnh phúc nên đã khoẻ mạnh trở lại.</a:t>
            </a:r>
          </a:p>
          <a:p>
            <a:pPr marL="0" marR="0" lvl="0" indent="0" algn="r" defTabSz="914400" rtl="0" eaLnBrk="1" fontAlgn="auto" latinLnBrk="0" hangingPunct="1">
              <a:lnSpc>
                <a:spcPct val="120000"/>
              </a:lnSpc>
              <a:spcBef>
                <a:spcPts val="0"/>
              </a:spcBef>
              <a:spcAft>
                <a:spcPts val="0"/>
              </a:spcAft>
              <a:buClrTx/>
              <a:buSzTx/>
              <a:buFontTx/>
              <a:buNone/>
              <a:tabLst/>
              <a:defRPr/>
            </a:pPr>
            <a:r>
              <a:rPr kumimoji="0" lang="vi-VN" sz="2600" b="1" i="0" u="none" strike="noStrike" kern="1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(Theo báo Nhi đồng)</a:t>
            </a:r>
            <a:endParaRPr kumimoji="0" lang="en-US" sz="2600" b="0"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41971648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35832E-DB75-6E9D-D6F0-A9BB1445641D}"/>
              </a:ext>
            </a:extLst>
          </p:cNvPr>
          <p:cNvSpPr txBox="1"/>
          <p:nvPr/>
        </p:nvSpPr>
        <p:spPr>
          <a:xfrm>
            <a:off x="798786" y="840828"/>
            <a:ext cx="10468304" cy="4765407"/>
          </a:xfrm>
          <a:prstGeom prst="rect">
            <a:avLst/>
          </a:prstGeom>
          <a:noFill/>
        </p:spPr>
        <p:txBody>
          <a:bodyPr wrap="square" rtlCol="0">
            <a:spAutoFit/>
          </a:bodyPr>
          <a:lstStyle/>
          <a:p>
            <a:pPr marL="0" marR="0" algn="just">
              <a:lnSpc>
                <a:spcPct val="120000"/>
              </a:lnSpc>
              <a:spcBef>
                <a:spcPts val="0"/>
              </a:spcBef>
              <a:spcAft>
                <a:spcPts val="0"/>
              </a:spcAft>
            </a:pPr>
            <a:r>
              <a:rPr lang="nl-NL" sz="32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VD: Giới thiệu bộ phim hoạt hình </a:t>
            </a:r>
            <a:r>
              <a:rPr lang="nl-NL" sz="3200" i="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Cún cưng đại náo nhà hát – </a:t>
            </a:r>
            <a:r>
              <a:rPr lang="nl-NL" sz="32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đạo diễn Vasiliy Rovenskiy: Chú chó lang thang Samson vô tình lạc vào nhà hát opera Bolshoi nổi tiếng bậc nhất thủ đô Moscow hoa lệ. Vướng vào vụ trộm chiếc vương miện kim cương của nữ diễn viên Anastasia; Samson cùng nàng cún Margot xinh đẹp của Anastasia dấn thân vào cuộc phiêu lưu đại náo nhà hát, truy lùng bọn cướp và giành lại món nữ trang quý giá.</a:t>
            </a:r>
            <a:endParaRPr lang="en-US" sz="3200" kern="100" dirty="0">
              <a:effectLst/>
              <a:latin typeface="Cambria" panose="02040503050406030204" pitchFamily="18" charset="0"/>
              <a:ea typeface="Cambria" panose="02040503050406030204" pitchFamily="18" charset="0"/>
              <a:cs typeface="Times New Roman" panose="02020603050405020304"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054EBE-862A-FFA5-7B30-349BC72CA6C5}"/>
              </a:ext>
            </a:extLst>
          </p:cNvPr>
          <p:cNvSpPr txBox="1"/>
          <p:nvPr/>
        </p:nvSpPr>
        <p:spPr>
          <a:xfrm>
            <a:off x="676866" y="596988"/>
            <a:ext cx="10468304" cy="695960"/>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en-US" sz="3600" b="1" kern="100" dirty="0">
                <a:solidFill>
                  <a:srgbClr val="000000"/>
                </a:solidFill>
                <a:latin typeface="Cambria" panose="02040503050406030204" pitchFamily="18" charset="0"/>
                <a:ea typeface="Cambria" panose="02040503050406030204" pitchFamily="18" charset="0"/>
                <a:cs typeface="Times New Roman" panose="02020603050405020304" pitchFamily="18" charset="0"/>
              </a:rPr>
              <a:t>2. </a:t>
            </a:r>
            <a:r>
              <a:rPr kumimoji="0" lang="vi-VN" sz="3600" b="1" i="0" u="none" strike="noStrike" kern="1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Viết phiếu đọc sách theo mẫu.</a:t>
            </a:r>
            <a:endParaRPr kumimoji="0" lang="en-US" sz="3600" b="0"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6" name="Picture 5" descr="A poster with text and pictures&#10;&#10;Description automatically generated">
            <a:extLst>
              <a:ext uri="{FF2B5EF4-FFF2-40B4-BE49-F238E27FC236}">
                <a16:creationId xmlns:a16="http://schemas.microsoft.com/office/drawing/2014/main" id="{478E582A-F14A-C3E4-2C66-EA3A83A5898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962400" y="1211168"/>
            <a:ext cx="3876854" cy="5484271"/>
          </a:xfrm>
          <a:prstGeom prst="rect">
            <a:avLst/>
          </a:prstGeom>
        </p:spPr>
      </p:pic>
    </p:spTree>
    <p:extLst>
      <p:ext uri="{BB962C8B-B14F-4D97-AF65-F5344CB8AC3E}">
        <p14:creationId xmlns:p14="http://schemas.microsoft.com/office/powerpoint/2010/main" val="32381754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054EBE-862A-FFA5-7B30-349BC72CA6C5}"/>
              </a:ext>
            </a:extLst>
          </p:cNvPr>
          <p:cNvSpPr txBox="1"/>
          <p:nvPr/>
        </p:nvSpPr>
        <p:spPr>
          <a:xfrm>
            <a:off x="676866" y="596988"/>
            <a:ext cx="10468304" cy="695960"/>
          </a:xfrm>
          <a:prstGeom prst="rect">
            <a:avLst/>
          </a:prstGeom>
          <a:noFill/>
        </p:spPr>
        <p:txBody>
          <a:bodyPr wrap="square" rtlCol="0">
            <a:spAutoFit/>
          </a:bodyPr>
          <a:lstStyle/>
          <a:p>
            <a:pPr lvl="0" algn="ctr">
              <a:lnSpc>
                <a:spcPct val="120000"/>
              </a:lnSpc>
            </a:pPr>
            <a:r>
              <a:rPr lang="en-US" sz="3600" b="1" kern="100" dirty="0">
                <a:solidFill>
                  <a:srgbClr val="000000"/>
                </a:solidFill>
                <a:latin typeface="Cambria" panose="02040503050406030204" pitchFamily="18" charset="0"/>
                <a:ea typeface="Cambria" panose="02040503050406030204" pitchFamily="18" charset="0"/>
                <a:cs typeface="Times New Roman" panose="02020603050405020304" pitchFamily="18" charset="0"/>
              </a:rPr>
              <a:t>3. Trao </a:t>
            </a:r>
            <a:r>
              <a:rPr lang="en-US" sz="3600" b="1" kern="1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đổi</a:t>
            </a:r>
            <a:r>
              <a:rPr lang="en-US" sz="3600" b="1" kern="1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với</a:t>
            </a:r>
            <a:r>
              <a:rPr lang="en-US" sz="3600" b="1" kern="1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bạn</a:t>
            </a:r>
            <a:r>
              <a:rPr lang="en-US" sz="3600" b="1" kern="1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về</a:t>
            </a:r>
            <a:r>
              <a:rPr lang="en-US" sz="3600" b="1" kern="1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bài</a:t>
            </a:r>
            <a:r>
              <a:rPr lang="en-US" sz="3600" b="1" kern="1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giới</a:t>
            </a:r>
            <a:r>
              <a:rPr lang="en-US" sz="3600" b="1" kern="1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thiệu</a:t>
            </a:r>
            <a:r>
              <a:rPr lang="en-US" sz="3600" b="1" kern="1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đã</a:t>
            </a:r>
            <a:r>
              <a:rPr lang="en-US" sz="3600" b="1" kern="1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đọc</a:t>
            </a:r>
            <a:r>
              <a:rPr lang="en-US" sz="3600" b="1" kern="100" dirty="0">
                <a:solidFill>
                  <a:srgbClr val="000000"/>
                </a:solidFill>
                <a:latin typeface="Cambria" panose="02040503050406030204" pitchFamily="18" charset="0"/>
                <a:ea typeface="Cambria" panose="02040503050406030204" pitchFamily="18" charset="0"/>
                <a:cs typeface="Times New Roman" panose="02020603050405020304" pitchFamily="18" charset="0"/>
              </a:rPr>
              <a:t>.</a:t>
            </a:r>
            <a:endParaRPr kumimoji="0" lang="en-US" sz="3600" b="0"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id="{555C3C3C-7CD1-BAB5-F5D2-43305F18932D}"/>
              </a:ext>
            </a:extLst>
          </p:cNvPr>
          <p:cNvGrpSpPr/>
          <p:nvPr/>
        </p:nvGrpSpPr>
        <p:grpSpPr>
          <a:xfrm>
            <a:off x="1595120" y="1667975"/>
            <a:ext cx="9326879" cy="3853754"/>
            <a:chOff x="2790706" y="2642792"/>
            <a:chExt cx="5499183" cy="1129459"/>
          </a:xfrm>
        </p:grpSpPr>
        <p:sp>
          <p:nvSpPr>
            <p:cNvPr id="4" name="Speech Bubble: Rectangle with Corners Rounded 3">
              <a:extLst>
                <a:ext uri="{FF2B5EF4-FFF2-40B4-BE49-F238E27FC236}">
                  <a16:creationId xmlns:a16="http://schemas.microsoft.com/office/drawing/2014/main" id="{1E7324B4-0732-BC55-FF03-390C546D05FC}"/>
                </a:ext>
              </a:extLst>
            </p:cNvPr>
            <p:cNvSpPr/>
            <p:nvPr/>
          </p:nvSpPr>
          <p:spPr>
            <a:xfrm>
              <a:off x="2790706" y="2642792"/>
              <a:ext cx="5499183" cy="1129459"/>
            </a:xfrm>
            <a:prstGeom prst="wedgeRoundRectCallout">
              <a:avLst>
                <a:gd name="adj1" fmla="val 52270"/>
                <a:gd name="adj2" fmla="val -1540"/>
                <a:gd name="adj3" fmla="val 16667"/>
              </a:avLst>
            </a:prstGeom>
            <a:solidFill>
              <a:srgbClr val="FEE9E4"/>
            </a:solidFill>
            <a:ln w="19050">
              <a:solidFill>
                <a:srgbClr val="242D2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37号-波纹乖乖体"/>
                <a:cs typeface="+mn-cs"/>
              </a:endParaRPr>
            </a:p>
          </p:txBody>
        </p:sp>
        <p:sp>
          <p:nvSpPr>
            <p:cNvPr id="5" name="TextBox 4">
              <a:extLst>
                <a:ext uri="{FF2B5EF4-FFF2-40B4-BE49-F238E27FC236}">
                  <a16:creationId xmlns:a16="http://schemas.microsoft.com/office/drawing/2014/main" id="{35802CD8-E15A-CDCC-97F4-FFE7308E6257}"/>
                </a:ext>
              </a:extLst>
            </p:cNvPr>
            <p:cNvSpPr txBox="1"/>
            <p:nvPr/>
          </p:nvSpPr>
          <p:spPr>
            <a:xfrm>
              <a:off x="2897772" y="2707856"/>
              <a:ext cx="5200449" cy="920073"/>
            </a:xfrm>
            <a:prstGeom prst="rect">
              <a:avLst/>
            </a:prstGeom>
            <a:noFill/>
          </p:spPr>
          <p:txBody>
            <a:bodyPr wrap="square" rtlCol="0">
              <a:spAutoFit/>
            </a:bodyPr>
            <a:lstStyle/>
            <a:p>
              <a:pPr algn="just"/>
              <a:r>
                <a:rPr lang="en-US" sz="3300" b="1" i="0" dirty="0">
                  <a:solidFill>
                    <a:srgbClr val="FF0000"/>
                  </a:solidFill>
                  <a:effectLst/>
                  <a:latin typeface="Cambria" panose="02040503050406030204" pitchFamily="18" charset="0"/>
                  <a:ea typeface="Cambria" panose="02040503050406030204" pitchFamily="18" charset="0"/>
                </a:rPr>
                <a:t>G:</a:t>
              </a:r>
              <a:r>
                <a:rPr lang="en-US" sz="3300" b="0" i="0" dirty="0">
                  <a:solidFill>
                    <a:srgbClr val="FF0000"/>
                  </a:solidFill>
                  <a:effectLst/>
                  <a:latin typeface="Cambria" panose="02040503050406030204" pitchFamily="18" charset="0"/>
                  <a:ea typeface="Cambria" panose="02040503050406030204" pitchFamily="18" charset="0"/>
                </a:rPr>
                <a:t> Em </a:t>
              </a:r>
              <a:r>
                <a:rPr lang="en-US" sz="3300" b="0" i="0" dirty="0" err="1">
                  <a:solidFill>
                    <a:srgbClr val="FF0000"/>
                  </a:solidFill>
                  <a:effectLst/>
                  <a:latin typeface="Cambria" panose="02040503050406030204" pitchFamily="18" charset="0"/>
                  <a:ea typeface="Cambria" panose="02040503050406030204" pitchFamily="18" charset="0"/>
                </a:rPr>
                <a:t>có</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thể</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chọn</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một</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trong</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các</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hoạt</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động</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sau</a:t>
              </a:r>
              <a:r>
                <a:rPr lang="en-US" sz="3300" b="0" i="0" dirty="0">
                  <a:solidFill>
                    <a:srgbClr val="FF0000"/>
                  </a:solidFill>
                  <a:effectLst/>
                  <a:latin typeface="Cambria" panose="02040503050406030204" pitchFamily="18" charset="0"/>
                  <a:ea typeface="Cambria" panose="02040503050406030204" pitchFamily="18" charset="0"/>
                </a:rPr>
                <a:t>:</a:t>
              </a:r>
            </a:p>
            <a:p>
              <a:pPr algn="just"/>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Giới</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thiệu</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tên</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tác</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giả</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tên</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các</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nhân</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vật</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chính</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của</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bộ</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phim</a:t>
              </a:r>
              <a:r>
                <a:rPr lang="en-US" sz="3300" b="0" i="0" dirty="0">
                  <a:solidFill>
                    <a:srgbClr val="FF0000"/>
                  </a:solidFill>
                  <a:effectLst/>
                  <a:latin typeface="Cambria" panose="02040503050406030204" pitchFamily="18" charset="0"/>
                  <a:ea typeface="Cambria" panose="02040503050406030204" pitchFamily="18" charset="0"/>
                </a:rPr>
                <a:t>.</a:t>
              </a:r>
            </a:p>
            <a:p>
              <a:pPr algn="just"/>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Nêu</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nội</a:t>
              </a:r>
              <a:r>
                <a:rPr lang="en-US" sz="3300" b="0" i="0" dirty="0">
                  <a:solidFill>
                    <a:srgbClr val="FF0000"/>
                  </a:solidFill>
                  <a:effectLst/>
                  <a:latin typeface="Cambria" panose="02040503050406030204" pitchFamily="18" charset="0"/>
                  <a:ea typeface="Cambria" panose="02040503050406030204" pitchFamily="18" charset="0"/>
                </a:rPr>
                <a:t> dung </a:t>
              </a:r>
              <a:r>
                <a:rPr lang="en-US" sz="3300" b="0" i="0" dirty="0" err="1">
                  <a:solidFill>
                    <a:srgbClr val="FF0000"/>
                  </a:solidFill>
                  <a:effectLst/>
                  <a:latin typeface="Cambria" panose="02040503050406030204" pitchFamily="18" charset="0"/>
                  <a:ea typeface="Cambria" panose="02040503050406030204" pitchFamily="18" charset="0"/>
                </a:rPr>
                <a:t>chính</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và</a:t>
              </a:r>
              <a:r>
                <a:rPr lang="en-US" sz="3300" b="0" i="0" dirty="0">
                  <a:solidFill>
                    <a:srgbClr val="FF0000"/>
                  </a:solidFill>
                  <a:effectLst/>
                  <a:latin typeface="Cambria" panose="02040503050406030204" pitchFamily="18" charset="0"/>
                  <a:ea typeface="Cambria" panose="02040503050406030204" pitchFamily="18" charset="0"/>
                </a:rPr>
                <a:t> ý </a:t>
              </a:r>
              <a:r>
                <a:rPr lang="en-US" sz="3300" b="0" i="0" dirty="0" err="1">
                  <a:solidFill>
                    <a:srgbClr val="FF0000"/>
                  </a:solidFill>
                  <a:effectLst/>
                  <a:latin typeface="Cambria" panose="02040503050406030204" pitchFamily="18" charset="0"/>
                  <a:ea typeface="Cambria" panose="02040503050406030204" pitchFamily="18" charset="0"/>
                </a:rPr>
                <a:t>nghĩa</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của</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bộ</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phim</a:t>
              </a:r>
              <a:r>
                <a:rPr lang="en-US" sz="3300" b="0" i="0" dirty="0">
                  <a:solidFill>
                    <a:srgbClr val="FF0000"/>
                  </a:solidFill>
                  <a:effectLst/>
                  <a:latin typeface="Cambria" panose="02040503050406030204" pitchFamily="18" charset="0"/>
                  <a:ea typeface="Cambria" panose="02040503050406030204" pitchFamily="18" charset="0"/>
                </a:rPr>
                <a:t>.</a:t>
              </a:r>
            </a:p>
            <a:p>
              <a:pPr algn="just"/>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Nêu</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suy</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nghĩ</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cảm</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xúc</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của</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em</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sau</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khi</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đọc</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bài</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giới</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thiệu</a:t>
              </a:r>
              <a:r>
                <a:rPr lang="en-US" sz="3300" b="0" i="0" dirty="0">
                  <a:solidFill>
                    <a:srgbClr val="FF0000"/>
                  </a:solidFill>
                  <a:effectLst/>
                  <a:latin typeface="Cambria" panose="02040503050406030204" pitchFamily="18" charset="0"/>
                  <a:ea typeface="Cambria" panose="02040503050406030204" pitchFamily="18" charset="0"/>
                </a:rPr>
                <a:t>.</a:t>
              </a:r>
            </a:p>
          </p:txBody>
        </p:sp>
      </p:grpSp>
    </p:spTree>
    <p:extLst>
      <p:ext uri="{BB962C8B-B14F-4D97-AF65-F5344CB8AC3E}">
        <p14:creationId xmlns:p14="http://schemas.microsoft.com/office/powerpoint/2010/main" val="31605729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BA85A3C-6796-CD5D-3547-C157051A69A4}"/>
              </a:ext>
            </a:extLst>
          </p:cNvPr>
          <p:cNvGrpSpPr/>
          <p:nvPr/>
        </p:nvGrpSpPr>
        <p:grpSpPr>
          <a:xfrm>
            <a:off x="1357244" y="758287"/>
            <a:ext cx="9351396" cy="1511340"/>
            <a:chOff x="1122333" y="3266422"/>
            <a:chExt cx="5177983" cy="662484"/>
          </a:xfrm>
        </p:grpSpPr>
        <p:sp>
          <p:nvSpPr>
            <p:cNvPr id="6" name="Speech Bubble: Rectangle with Corners Rounded 5">
              <a:extLst>
                <a:ext uri="{FF2B5EF4-FFF2-40B4-BE49-F238E27FC236}">
                  <a16:creationId xmlns:a16="http://schemas.microsoft.com/office/drawing/2014/main" id="{CC8F18D7-270F-A6D2-B74E-80214EFB4493}"/>
                </a:ext>
              </a:extLst>
            </p:cNvPr>
            <p:cNvSpPr/>
            <p:nvPr/>
          </p:nvSpPr>
          <p:spPr>
            <a:xfrm>
              <a:off x="1122333" y="3266422"/>
              <a:ext cx="5177983" cy="662484"/>
            </a:xfrm>
            <a:prstGeom prst="wedgeRoundRectCallout">
              <a:avLst>
                <a:gd name="adj1" fmla="val -44151"/>
                <a:gd name="adj2" fmla="val 94043"/>
                <a:gd name="adj3" fmla="val 16667"/>
              </a:avLst>
            </a:prstGeom>
            <a:solidFill>
              <a:srgbClr val="FEE9E4"/>
            </a:solidFill>
            <a:ln w="19050">
              <a:solidFill>
                <a:srgbClr val="242D2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37号-波纹乖乖体"/>
                <a:cs typeface="+mn-cs"/>
              </a:endParaRPr>
            </a:p>
          </p:txBody>
        </p:sp>
        <p:sp>
          <p:nvSpPr>
            <p:cNvPr id="7" name="TextBox 6">
              <a:extLst>
                <a:ext uri="{FF2B5EF4-FFF2-40B4-BE49-F238E27FC236}">
                  <a16:creationId xmlns:a16="http://schemas.microsoft.com/office/drawing/2014/main" id="{C2796D5B-E7C4-C4B7-D48B-73EDD092AF37}"/>
                </a:ext>
              </a:extLst>
            </p:cNvPr>
            <p:cNvSpPr txBox="1"/>
            <p:nvPr/>
          </p:nvSpPr>
          <p:spPr>
            <a:xfrm>
              <a:off x="1218166" y="3305276"/>
              <a:ext cx="4986316" cy="472190"/>
            </a:xfrm>
            <a:prstGeom prst="rect">
              <a:avLst/>
            </a:prstGeom>
            <a:noFill/>
          </p:spPr>
          <p:txBody>
            <a:bodyPr wrap="square" rtlCol="0">
              <a:spAutoFit/>
            </a:bodyPr>
            <a:lstStyle/>
            <a:p>
              <a:pPr marL="0" marR="0" lvl="0" indent="0" algn="just" defTabSz="914400" rtl="0" eaLnBrk="1" fontAlgn="auto" latinLnBrk="0" hangingPunct="1">
                <a:spcBef>
                  <a:spcPts val="0"/>
                </a:spcBef>
                <a:spcAft>
                  <a:spcPts val="0"/>
                </a:spcAft>
                <a:buClrTx/>
                <a:buSzTx/>
                <a:buFontTx/>
                <a:buNone/>
                <a:tabLst/>
                <a:defRPr/>
              </a:pPr>
              <a:r>
                <a:rPr kumimoji="0" lang="en-US" sz="32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Về</a:t>
              </a:r>
              <a:r>
                <a:rPr kumimoji="0" lang="en-US"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nhà</a:t>
              </a:r>
              <a:r>
                <a:rPr kumimoji="0" lang="en-US"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Tìm</a:t>
              </a:r>
              <a:r>
                <a:rPr kumimoji="0" lang="en-US"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thêm</a:t>
              </a:r>
              <a:r>
                <a:rPr kumimoji="0" lang="en-US"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thông</a:t>
              </a:r>
              <a:r>
                <a:rPr kumimoji="0" lang="en-US"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tin </a:t>
              </a:r>
              <a:r>
                <a:rPr kumimoji="0" lang="en-US" sz="32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về</a:t>
              </a:r>
              <a:r>
                <a:rPr kumimoji="0" lang="en-US"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nghệ</a:t>
              </a:r>
              <a:r>
                <a:rPr kumimoji="0" lang="en-US"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thuật</a:t>
              </a:r>
              <a:r>
                <a:rPr kumimoji="0" lang="en-US"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múa</a:t>
              </a:r>
              <a:r>
                <a:rPr kumimoji="0" lang="en-US"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ba</a:t>
              </a:r>
              <a:r>
                <a:rPr kumimoji="0" lang="en-US"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lê</a:t>
              </a:r>
              <a:r>
                <a:rPr kumimoji="0" lang="en-US"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Ghi</a:t>
              </a:r>
              <a:r>
                <a:rPr kumimoji="0" lang="en-US"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chép</a:t>
              </a:r>
              <a:r>
                <a:rPr kumimoji="0" lang="en-US"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những</a:t>
              </a:r>
              <a:r>
                <a:rPr kumimoji="0" lang="en-US"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thông</a:t>
              </a:r>
              <a:r>
                <a:rPr kumimoji="0" lang="en-US"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tin </a:t>
              </a:r>
              <a:r>
                <a:rPr kumimoji="0" lang="en-US" sz="32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em</a:t>
              </a:r>
              <a:r>
                <a:rPr kumimoji="0" lang="en-US"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thích</a:t>
              </a:r>
              <a:r>
                <a:rPr kumimoji="0" lang="en-US"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a:t>
              </a:r>
            </a:p>
          </p:txBody>
        </p:sp>
      </p:grpSp>
      <p:pic>
        <p:nvPicPr>
          <p:cNvPr id="10" name="Picture 9">
            <a:extLst>
              <a:ext uri="{FF2B5EF4-FFF2-40B4-BE49-F238E27FC236}">
                <a16:creationId xmlns:a16="http://schemas.microsoft.com/office/drawing/2014/main" id="{9C6470F6-AB64-4EB0-5628-59759831A87A}"/>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3252" r="71731"/>
          <a:stretch/>
        </p:blipFill>
        <p:spPr>
          <a:xfrm>
            <a:off x="317939" y="2761422"/>
            <a:ext cx="2274347" cy="2883066"/>
          </a:xfrm>
          <a:prstGeom prst="rect">
            <a:avLst/>
          </a:prstGeom>
        </p:spPr>
      </p:pic>
    </p:spTree>
    <p:extLst>
      <p:ext uri="{BB962C8B-B14F-4D97-AF65-F5344CB8AC3E}">
        <p14:creationId xmlns:p14="http://schemas.microsoft.com/office/powerpoint/2010/main" val="354190005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5DAF7F-3C98-955A-CA2D-186580AF42E3}"/>
              </a:ext>
            </a:extLst>
          </p:cNvPr>
          <p:cNvSpPr txBox="1"/>
          <p:nvPr/>
        </p:nvSpPr>
        <p:spPr>
          <a:xfrm>
            <a:off x="1324558" y="2415572"/>
            <a:ext cx="9063612" cy="982385"/>
          </a:xfrm>
          <a:prstGeom prst="rect">
            <a:avLst/>
          </a:prstGeom>
          <a:solidFill>
            <a:schemeClr val="bg1"/>
          </a:solidFill>
        </p:spPr>
        <p:txBody>
          <a:bodyPr wrap="square" rtlCol="0">
            <a:spAutoFit/>
          </a:bodyPr>
          <a:lstStyle/>
          <a:p>
            <a:pPr>
              <a:lnSpc>
                <a:spcPct val="150000"/>
              </a:lnSpc>
            </a:pPr>
            <a:r>
              <a:rPr lang="en-US" sz="4400" b="1" dirty="0">
                <a:solidFill>
                  <a:srgbClr val="683900"/>
                </a:solidFill>
                <a:latin typeface="Cambria" panose="02040503050406030204" pitchFamily="18" charset="0"/>
              </a:rPr>
              <a:t>- </a:t>
            </a:r>
            <a:r>
              <a:rPr lang="en-US" sz="4400" b="1" dirty="0" err="1">
                <a:solidFill>
                  <a:srgbClr val="683900"/>
                </a:solidFill>
                <a:latin typeface="Cambria" panose="02040503050406030204" pitchFamily="18" charset="0"/>
              </a:rPr>
              <a:t>Chuẩn</a:t>
            </a:r>
            <a:r>
              <a:rPr lang="en-US" sz="4400" b="1" dirty="0">
                <a:solidFill>
                  <a:srgbClr val="683900"/>
                </a:solidFill>
                <a:latin typeface="Cambria" panose="02040503050406030204" pitchFamily="18" charset="0"/>
              </a:rPr>
              <a:t> </a:t>
            </a:r>
            <a:r>
              <a:rPr lang="en-US" sz="4400" b="1" dirty="0" err="1">
                <a:solidFill>
                  <a:srgbClr val="683900"/>
                </a:solidFill>
                <a:latin typeface="Cambria" panose="02040503050406030204" pitchFamily="18" charset="0"/>
              </a:rPr>
              <a:t>bị</a:t>
            </a:r>
            <a:r>
              <a:rPr lang="en-US" sz="4400" b="1" dirty="0">
                <a:solidFill>
                  <a:srgbClr val="683900"/>
                </a:solidFill>
                <a:latin typeface="Cambria" panose="02040503050406030204" pitchFamily="18" charset="0"/>
              </a:rPr>
              <a:t> </a:t>
            </a:r>
            <a:r>
              <a:rPr lang="en-US" sz="4400" b="1" dirty="0" err="1">
                <a:solidFill>
                  <a:srgbClr val="683900"/>
                </a:solidFill>
                <a:latin typeface="Cambria" panose="02040503050406030204" pitchFamily="18" charset="0"/>
              </a:rPr>
              <a:t>bài</a:t>
            </a:r>
            <a:r>
              <a:rPr lang="en-US" sz="4400" b="1" dirty="0">
                <a:solidFill>
                  <a:srgbClr val="683900"/>
                </a:solidFill>
                <a:latin typeface="Cambria" panose="02040503050406030204" pitchFamily="18" charset="0"/>
              </a:rPr>
              <a:t> </a:t>
            </a:r>
            <a:r>
              <a:rPr lang="en-US" sz="4400" b="1" dirty="0" err="1">
                <a:solidFill>
                  <a:srgbClr val="683900"/>
                </a:solidFill>
                <a:latin typeface="Cambria" panose="02040503050406030204" pitchFamily="18" charset="0"/>
              </a:rPr>
              <a:t>mới</a:t>
            </a:r>
            <a:endParaRPr lang="en-US" sz="4400" b="1" dirty="0">
              <a:solidFill>
                <a:srgbClr val="683900"/>
              </a:solidFill>
              <a:latin typeface="Cambria" panose="02040503050406030204" pitchFamily="18" charset="0"/>
            </a:endParaRPr>
          </a:p>
        </p:txBody>
      </p:sp>
      <p:pic>
        <p:nvPicPr>
          <p:cNvPr id="10" name="Picture 9">
            <a:extLst>
              <a:ext uri="{FF2B5EF4-FFF2-40B4-BE49-F238E27FC236}">
                <a16:creationId xmlns:a16="http://schemas.microsoft.com/office/drawing/2014/main" id="{910EC770-2133-98D9-105E-55C6414DF4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708347" y="2891142"/>
            <a:ext cx="2776919" cy="3438068"/>
          </a:xfrm>
          <a:prstGeom prst="rect">
            <a:avLst/>
          </a:prstGeom>
        </p:spPr>
      </p:pic>
      <p:pic>
        <p:nvPicPr>
          <p:cNvPr id="12" name="图片 16" descr="24">
            <a:extLst>
              <a:ext uri="{FF2B5EF4-FFF2-40B4-BE49-F238E27FC236}">
                <a16:creationId xmlns:a16="http://schemas.microsoft.com/office/drawing/2014/main" id="{9CAE7BD5-5E53-3B8F-9BE4-EBF9A11C2978}"/>
              </a:ext>
            </a:extLst>
          </p:cNvPr>
          <p:cNvPicPr>
            <a:picLocks noChangeAspect="1"/>
          </p:cNvPicPr>
          <p:nvPr/>
        </p:nvPicPr>
        <p:blipFill>
          <a:blip r:embed="rId3"/>
          <a:stretch>
            <a:fillRect/>
          </a:stretch>
        </p:blipFill>
        <p:spPr>
          <a:xfrm>
            <a:off x="6657026" y="1083945"/>
            <a:ext cx="872490" cy="923290"/>
          </a:xfrm>
          <a:prstGeom prst="rect">
            <a:avLst/>
          </a:prstGeom>
        </p:spPr>
      </p:pic>
      <p:pic>
        <p:nvPicPr>
          <p:cNvPr id="13" name="图片 26" descr="24">
            <a:extLst>
              <a:ext uri="{FF2B5EF4-FFF2-40B4-BE49-F238E27FC236}">
                <a16:creationId xmlns:a16="http://schemas.microsoft.com/office/drawing/2014/main" id="{9FDA6B0A-E641-0383-4E6C-5F291CCF03B4}"/>
              </a:ext>
            </a:extLst>
          </p:cNvPr>
          <p:cNvPicPr>
            <a:picLocks noChangeAspect="1"/>
          </p:cNvPicPr>
          <p:nvPr/>
        </p:nvPicPr>
        <p:blipFill>
          <a:blip r:embed="rId3"/>
          <a:stretch>
            <a:fillRect/>
          </a:stretch>
        </p:blipFill>
        <p:spPr>
          <a:xfrm>
            <a:off x="7624097" y="969022"/>
            <a:ext cx="548640" cy="580390"/>
          </a:xfrm>
          <a:prstGeom prst="rect">
            <a:avLst/>
          </a:prstGeom>
        </p:spPr>
      </p:pic>
      <p:pic>
        <p:nvPicPr>
          <p:cNvPr id="14" name="图片 27" descr="14">
            <a:extLst>
              <a:ext uri="{FF2B5EF4-FFF2-40B4-BE49-F238E27FC236}">
                <a16:creationId xmlns:a16="http://schemas.microsoft.com/office/drawing/2014/main" id="{D8517A7A-A2ED-3111-4339-D640139526AE}"/>
              </a:ext>
            </a:extLst>
          </p:cNvPr>
          <p:cNvPicPr>
            <a:picLocks noChangeAspect="1"/>
          </p:cNvPicPr>
          <p:nvPr/>
        </p:nvPicPr>
        <p:blipFill>
          <a:blip r:embed="rId4"/>
          <a:stretch>
            <a:fillRect/>
          </a:stretch>
        </p:blipFill>
        <p:spPr>
          <a:xfrm>
            <a:off x="743353" y="3759349"/>
            <a:ext cx="1162410" cy="2223074"/>
          </a:xfrm>
          <a:prstGeom prst="rect">
            <a:avLst/>
          </a:prstGeom>
        </p:spPr>
      </p:pic>
      <p:pic>
        <p:nvPicPr>
          <p:cNvPr id="2" name="Picture 1">
            <a:extLst>
              <a:ext uri="{FF2B5EF4-FFF2-40B4-BE49-F238E27FC236}">
                <a16:creationId xmlns:a16="http://schemas.microsoft.com/office/drawing/2014/main" id="{9F32B1AF-BBF8-5AC6-8884-BF1D1EAB6098}"/>
              </a:ext>
            </a:extLst>
          </p:cNvPr>
          <p:cNvPicPr>
            <a:picLocks noChangeAspect="1"/>
          </p:cNvPicPr>
          <p:nvPr/>
        </p:nvPicPr>
        <p:blipFill>
          <a:blip r:embed="rId5"/>
          <a:stretch>
            <a:fillRect/>
          </a:stretch>
        </p:blipFill>
        <p:spPr>
          <a:xfrm>
            <a:off x="2566237" y="565810"/>
            <a:ext cx="4133446" cy="2353260"/>
          </a:xfrm>
          <a:prstGeom prst="rect">
            <a:avLst/>
          </a:prstGeom>
        </p:spPr>
      </p:pic>
    </p:spTree>
    <p:extLst>
      <p:ext uri="{BB962C8B-B14F-4D97-AF65-F5344CB8AC3E}">
        <p14:creationId xmlns:p14="http://schemas.microsoft.com/office/powerpoint/2010/main" val="245022337"/>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LIDE.ICON" val="#40079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160</TotalTime>
  <Words>290</Words>
  <Application>Microsoft Office PowerPoint</Application>
  <PresentationFormat>Widescreen</PresentationFormat>
  <Paragraphs>15</Paragraphs>
  <Slides>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Calibri</vt:lpstr>
      <vt:lpstr>Calibri Light</vt:lpstr>
      <vt:lpstr>Cambria</vt:lpstr>
      <vt:lpstr>等线</vt:lpstr>
      <vt:lpstr>Times New Roman</vt:lpstr>
      <vt:lpstr>字魂37号-波纹乖乖体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KHuyen;KhanhHuyen</dc:creator>
  <cp:keywords>MangnonTeam;MNT</cp:keywords>
  <cp:lastModifiedBy>Windows User</cp:lastModifiedBy>
  <cp:revision>35</cp:revision>
  <dcterms:created xsi:type="dcterms:W3CDTF">2022-07-12T00:41:57Z</dcterms:created>
  <dcterms:modified xsi:type="dcterms:W3CDTF">2025-01-09T01:43:00Z</dcterms:modified>
</cp:coreProperties>
</file>