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5"/>
  </p:notesMasterIdLst>
  <p:sldIdLst>
    <p:sldId id="259" r:id="rId2"/>
    <p:sldId id="261" r:id="rId3"/>
    <p:sldId id="263" r:id="rId4"/>
    <p:sldId id="262" r:id="rId5"/>
    <p:sldId id="292" r:id="rId6"/>
    <p:sldId id="269" r:id="rId7"/>
    <p:sldId id="270" r:id="rId8"/>
    <p:sldId id="272" r:id="rId9"/>
    <p:sldId id="282" r:id="rId10"/>
    <p:sldId id="274" r:id="rId11"/>
    <p:sldId id="286" r:id="rId12"/>
    <p:sldId id="293"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24"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01B59-9511-4D5C-AA6B-DC15CF0DDA2A}"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06AD5-486C-436D-A78C-6D3FEC7AB650}" type="slidenum">
              <a:rPr lang="en-US" smtClean="0"/>
              <a:t>‹#›</a:t>
            </a:fld>
            <a:endParaRPr lang="en-US"/>
          </a:p>
        </p:txBody>
      </p:sp>
    </p:spTree>
    <p:extLst>
      <p:ext uri="{BB962C8B-B14F-4D97-AF65-F5344CB8AC3E}">
        <p14:creationId xmlns:p14="http://schemas.microsoft.com/office/powerpoint/2010/main" val="76482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2CBAF-5A99-4474-BDB6-46BB891BC5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70448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2CBAF-5A99-4474-BDB6-46BB891BC5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49893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2CBAF-5A99-4474-BDB6-46BB891BC5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75264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3" name="Picture 12" descr="A watercolor painting of pink flowers and green leaves&#10;&#10;Description automatically generated">
            <a:extLst>
              <a:ext uri="{FF2B5EF4-FFF2-40B4-BE49-F238E27FC236}">
                <a16:creationId xmlns:a16="http://schemas.microsoft.com/office/drawing/2014/main" id="{2C964FC4-5CD4-5AEF-24CE-4CC8D0B6A2AC}"/>
              </a:ext>
            </a:extLst>
          </p:cNvPr>
          <p:cNvPicPr>
            <a:picLocks noChangeAspect="1"/>
          </p:cNvPicPr>
          <p:nvPr userDrawn="1"/>
        </p:nvPicPr>
        <p:blipFill>
          <a:blip r:embed="rId2">
            <a:extLst>
              <a:ext uri="{28A0092B-C50C-407E-A947-70E740481C1C}">
                <a14:useLocalDpi xmlns:a14="http://schemas.microsoft.com/office/drawing/2010/main" val="0"/>
              </a:ext>
            </a:extLst>
          </a:blip>
          <a:srcRect b="7315"/>
          <a:stretch/>
        </p:blipFill>
        <p:spPr>
          <a:xfrm>
            <a:off x="0" y="0"/>
            <a:ext cx="12192000" cy="6858000"/>
          </a:xfrm>
          <a:prstGeom prst="rect">
            <a:avLst/>
          </a:prstGeom>
        </p:spPr>
      </p:pic>
      <p:sp>
        <p:nvSpPr>
          <p:cNvPr id="2" name="TextBox 3">
            <a:extLst>
              <a:ext uri="{FF2B5EF4-FFF2-40B4-BE49-F238E27FC236}">
                <a16:creationId xmlns:a16="http://schemas.microsoft.com/office/drawing/2014/main" id="{5835F1F5-D06D-952D-EFEB-DB1F8FEBF33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Hình ảnh 31">
            <a:extLst>
              <a:ext uri="{FF2B5EF4-FFF2-40B4-BE49-F238E27FC236}">
                <a16:creationId xmlns:a16="http://schemas.microsoft.com/office/drawing/2014/main" id="{B57B904A-2526-EAE3-72A1-B36314B7A57C}"/>
              </a:ext>
            </a:extLst>
          </p:cNvPr>
          <p:cNvPicPr>
            <a:picLocks noChangeAspect="1"/>
          </p:cNvPicPr>
          <p:nvPr userDrawn="1"/>
        </p:nvPicPr>
        <p:blipFill>
          <a:blip r:embed="rId4"/>
          <a:stretch>
            <a:fillRect/>
          </a:stretch>
        </p:blipFill>
        <p:spPr>
          <a:xfrm>
            <a:off x="-2009726" y="-243220"/>
            <a:ext cx="1804572" cy="2542252"/>
          </a:xfrm>
          <a:prstGeom prst="rect">
            <a:avLst/>
          </a:prstGeom>
        </p:spPr>
      </p:pic>
      <p:pic>
        <p:nvPicPr>
          <p:cNvPr id="4" name="Hình ảnh 32">
            <a:extLst>
              <a:ext uri="{FF2B5EF4-FFF2-40B4-BE49-F238E27FC236}">
                <a16:creationId xmlns:a16="http://schemas.microsoft.com/office/drawing/2014/main" id="{DB381D84-A306-5063-ED1F-7EDED22B32E8}"/>
              </a:ext>
            </a:extLst>
          </p:cNvPr>
          <p:cNvPicPr>
            <a:picLocks noChangeAspect="1"/>
          </p:cNvPicPr>
          <p:nvPr userDrawn="1"/>
        </p:nvPicPr>
        <p:blipFill>
          <a:blip r:embed="rId4"/>
          <a:stretch>
            <a:fillRect/>
          </a:stretch>
        </p:blipFill>
        <p:spPr>
          <a:xfrm>
            <a:off x="1141828" y="6866717"/>
            <a:ext cx="1804572" cy="2542252"/>
          </a:xfrm>
          <a:prstGeom prst="rect">
            <a:avLst/>
          </a:prstGeom>
        </p:spPr>
      </p:pic>
      <p:sp>
        <p:nvSpPr>
          <p:cNvPr id="5" name="Title 1">
            <a:extLst>
              <a:ext uri="{FF2B5EF4-FFF2-40B4-BE49-F238E27FC236}">
                <a16:creationId xmlns:a16="http://schemas.microsoft.com/office/drawing/2014/main" id="{81657331-FE75-B1FE-7E58-ABB75908E72B}"/>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a:extLst>
              <a:ext uri="{FF2B5EF4-FFF2-40B4-BE49-F238E27FC236}">
                <a16:creationId xmlns:a16="http://schemas.microsoft.com/office/drawing/2014/main" id="{AB13C42F-5B94-FDB4-EE58-424A0BE63424}"/>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00660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3" name="Picture 12" descr="A watercolor painting of pink flowers and green leaves&#10;&#10;Description automatically generated">
            <a:extLst>
              <a:ext uri="{FF2B5EF4-FFF2-40B4-BE49-F238E27FC236}">
                <a16:creationId xmlns:a16="http://schemas.microsoft.com/office/drawing/2014/main" id="{2C964FC4-5CD4-5AEF-24CE-4CC8D0B6A2AC}"/>
              </a:ext>
            </a:extLst>
          </p:cNvPr>
          <p:cNvPicPr>
            <a:picLocks noChangeAspect="1"/>
          </p:cNvPicPr>
          <p:nvPr userDrawn="1"/>
        </p:nvPicPr>
        <p:blipFill>
          <a:blip r:embed="rId2">
            <a:extLst>
              <a:ext uri="{28A0092B-C50C-407E-A947-70E740481C1C}">
                <a14:useLocalDpi xmlns:a14="http://schemas.microsoft.com/office/drawing/2010/main" val="0"/>
              </a:ext>
            </a:extLst>
          </a:blip>
          <a:srcRect b="7315"/>
          <a:stretch/>
        </p:blipFill>
        <p:spPr>
          <a:xfrm>
            <a:off x="0" y="0"/>
            <a:ext cx="12192000" cy="6858000"/>
          </a:xfrm>
          <a:prstGeom prst="rect">
            <a:avLst/>
          </a:prstGeom>
        </p:spPr>
      </p:pic>
      <p:sp>
        <p:nvSpPr>
          <p:cNvPr id="2" name="TextBox 3">
            <a:extLst>
              <a:ext uri="{FF2B5EF4-FFF2-40B4-BE49-F238E27FC236}">
                <a16:creationId xmlns:a16="http://schemas.microsoft.com/office/drawing/2014/main" id="{5835F1F5-D06D-952D-EFEB-DB1F8FEBF33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Hình ảnh 31">
            <a:extLst>
              <a:ext uri="{FF2B5EF4-FFF2-40B4-BE49-F238E27FC236}">
                <a16:creationId xmlns:a16="http://schemas.microsoft.com/office/drawing/2014/main" id="{B57B904A-2526-EAE3-72A1-B36314B7A57C}"/>
              </a:ext>
            </a:extLst>
          </p:cNvPr>
          <p:cNvPicPr>
            <a:picLocks noChangeAspect="1"/>
          </p:cNvPicPr>
          <p:nvPr userDrawn="1"/>
        </p:nvPicPr>
        <p:blipFill>
          <a:blip r:embed="rId4"/>
          <a:stretch>
            <a:fillRect/>
          </a:stretch>
        </p:blipFill>
        <p:spPr>
          <a:xfrm>
            <a:off x="-2009726" y="-243220"/>
            <a:ext cx="1804572" cy="2542252"/>
          </a:xfrm>
          <a:prstGeom prst="rect">
            <a:avLst/>
          </a:prstGeom>
        </p:spPr>
      </p:pic>
      <p:pic>
        <p:nvPicPr>
          <p:cNvPr id="4" name="Hình ảnh 32">
            <a:extLst>
              <a:ext uri="{FF2B5EF4-FFF2-40B4-BE49-F238E27FC236}">
                <a16:creationId xmlns:a16="http://schemas.microsoft.com/office/drawing/2014/main" id="{DB381D84-A306-5063-ED1F-7EDED22B32E8}"/>
              </a:ext>
            </a:extLst>
          </p:cNvPr>
          <p:cNvPicPr>
            <a:picLocks noChangeAspect="1"/>
          </p:cNvPicPr>
          <p:nvPr userDrawn="1"/>
        </p:nvPicPr>
        <p:blipFill>
          <a:blip r:embed="rId4"/>
          <a:stretch>
            <a:fillRect/>
          </a:stretch>
        </p:blipFill>
        <p:spPr>
          <a:xfrm>
            <a:off x="1141828" y="6866717"/>
            <a:ext cx="1804572" cy="2542252"/>
          </a:xfrm>
          <a:prstGeom prst="rect">
            <a:avLst/>
          </a:prstGeom>
        </p:spPr>
      </p:pic>
      <p:sp>
        <p:nvSpPr>
          <p:cNvPr id="5" name="Title 1">
            <a:extLst>
              <a:ext uri="{FF2B5EF4-FFF2-40B4-BE49-F238E27FC236}">
                <a16:creationId xmlns:a16="http://schemas.microsoft.com/office/drawing/2014/main" id="{81657331-FE75-B1FE-7E58-ABB75908E72B}"/>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a:extLst>
              <a:ext uri="{FF2B5EF4-FFF2-40B4-BE49-F238E27FC236}">
                <a16:creationId xmlns:a16="http://schemas.microsoft.com/office/drawing/2014/main" id="{AB13C42F-5B94-FDB4-EE58-424A0BE63424}"/>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74861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0025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3843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7224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0626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36232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449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2CBAF-5A99-4474-BDB6-46BB891BC5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952683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id="{E94B398A-9CEA-20DC-DDE3-26411885F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8286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3" name="Picture 12" descr="A watercolor painting of pink flowers and green leaves&#10;&#10;Description automatically generated">
            <a:extLst>
              <a:ext uri="{FF2B5EF4-FFF2-40B4-BE49-F238E27FC236}">
                <a16:creationId xmlns:a16="http://schemas.microsoft.com/office/drawing/2014/main" id="{2C964FC4-5CD4-5AEF-24CE-4CC8D0B6A2AC}"/>
              </a:ext>
            </a:extLst>
          </p:cNvPr>
          <p:cNvPicPr>
            <a:picLocks noChangeAspect="1"/>
          </p:cNvPicPr>
          <p:nvPr userDrawn="1"/>
        </p:nvPicPr>
        <p:blipFill>
          <a:blip r:embed="rId2">
            <a:extLst>
              <a:ext uri="{28A0092B-C50C-407E-A947-70E740481C1C}">
                <a14:useLocalDpi xmlns:a14="http://schemas.microsoft.com/office/drawing/2010/main" val="0"/>
              </a:ext>
            </a:extLst>
          </a:blip>
          <a:srcRect b="7315"/>
          <a:stretch/>
        </p:blipFill>
        <p:spPr>
          <a:xfrm>
            <a:off x="0" y="0"/>
            <a:ext cx="12192000" cy="6858000"/>
          </a:xfrm>
          <a:prstGeom prst="rect">
            <a:avLst/>
          </a:prstGeom>
        </p:spPr>
      </p:pic>
      <p:sp>
        <p:nvSpPr>
          <p:cNvPr id="2" name="TextBox 3">
            <a:extLst>
              <a:ext uri="{FF2B5EF4-FFF2-40B4-BE49-F238E27FC236}">
                <a16:creationId xmlns:a16="http://schemas.microsoft.com/office/drawing/2014/main" id="{5835F1F5-D06D-952D-EFEB-DB1F8FEBF33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Hình ảnh 31">
            <a:extLst>
              <a:ext uri="{FF2B5EF4-FFF2-40B4-BE49-F238E27FC236}">
                <a16:creationId xmlns:a16="http://schemas.microsoft.com/office/drawing/2014/main" id="{B57B904A-2526-EAE3-72A1-B36314B7A57C}"/>
              </a:ext>
            </a:extLst>
          </p:cNvPr>
          <p:cNvPicPr>
            <a:picLocks noChangeAspect="1"/>
          </p:cNvPicPr>
          <p:nvPr userDrawn="1"/>
        </p:nvPicPr>
        <p:blipFill>
          <a:blip r:embed="rId4"/>
          <a:stretch>
            <a:fillRect/>
          </a:stretch>
        </p:blipFill>
        <p:spPr>
          <a:xfrm>
            <a:off x="-2009726" y="-243220"/>
            <a:ext cx="1804572" cy="2542252"/>
          </a:xfrm>
          <a:prstGeom prst="rect">
            <a:avLst/>
          </a:prstGeom>
        </p:spPr>
      </p:pic>
      <p:pic>
        <p:nvPicPr>
          <p:cNvPr id="4" name="Hình ảnh 32">
            <a:extLst>
              <a:ext uri="{FF2B5EF4-FFF2-40B4-BE49-F238E27FC236}">
                <a16:creationId xmlns:a16="http://schemas.microsoft.com/office/drawing/2014/main" id="{DB381D84-A306-5063-ED1F-7EDED22B32E8}"/>
              </a:ext>
            </a:extLst>
          </p:cNvPr>
          <p:cNvPicPr>
            <a:picLocks noChangeAspect="1"/>
          </p:cNvPicPr>
          <p:nvPr userDrawn="1"/>
        </p:nvPicPr>
        <p:blipFill>
          <a:blip r:embed="rId4"/>
          <a:stretch>
            <a:fillRect/>
          </a:stretch>
        </p:blipFill>
        <p:spPr>
          <a:xfrm>
            <a:off x="1141828" y="6866717"/>
            <a:ext cx="1804572" cy="2542252"/>
          </a:xfrm>
          <a:prstGeom prst="rect">
            <a:avLst/>
          </a:prstGeom>
        </p:spPr>
      </p:pic>
      <p:sp>
        <p:nvSpPr>
          <p:cNvPr id="5" name="Title 1">
            <a:extLst>
              <a:ext uri="{FF2B5EF4-FFF2-40B4-BE49-F238E27FC236}">
                <a16:creationId xmlns:a16="http://schemas.microsoft.com/office/drawing/2014/main" id="{81657331-FE75-B1FE-7E58-ABB75908E72B}"/>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a:extLst>
              <a:ext uri="{FF2B5EF4-FFF2-40B4-BE49-F238E27FC236}">
                <a16:creationId xmlns:a16="http://schemas.microsoft.com/office/drawing/2014/main" id="{AB13C42F-5B94-FDB4-EE58-424A0BE63424}"/>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43230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2CBAF-5A99-4474-BDB6-46BB891BC5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45804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92CBAF-5A99-4474-BDB6-46BB891BC57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4621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92CBAF-5A99-4474-BDB6-46BB891BC57A}"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47854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2CBAF-5A99-4474-BDB6-46BB891BC57A}"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03887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2CBAF-5A99-4474-BDB6-46BB891BC57A}"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71479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92CBAF-5A99-4474-BDB6-46BB891BC57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96222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92CBAF-5A99-4474-BDB6-46BB891BC57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3062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2CBAF-5A99-4474-BDB6-46BB891BC57A}"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A6AF-18DC-4C24-ABA1-28B1013128E6}" type="slidenum">
              <a:rPr lang="en-US" smtClean="0"/>
              <a:t>‹#›</a:t>
            </a:fld>
            <a:endParaRPr lang="en-US"/>
          </a:p>
        </p:txBody>
      </p:sp>
      <p:sp>
        <p:nvSpPr>
          <p:cNvPr id="7" name="TextBox 3">
            <a:extLst>
              <a:ext uri="{FF2B5EF4-FFF2-40B4-BE49-F238E27FC236}">
                <a16:creationId xmlns:a16="http://schemas.microsoft.com/office/drawing/2014/main" id="{7721D5D0-9F1B-0950-24E5-74E10B0C542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EFFD4244-726A-8965-C1CB-283A6B1907A3}"/>
              </a:ext>
            </a:extLst>
          </p:cNvPr>
          <p:cNvPicPr>
            <a:picLocks noChangeAspect="1"/>
          </p:cNvPicPr>
          <p:nvPr userDrawn="1"/>
        </p:nvPicPr>
        <p:blipFill>
          <a:blip r:embed="rId24"/>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0516DBD5-38DC-0042-B42C-91FB24C2DEBC}"/>
              </a:ext>
            </a:extLst>
          </p:cNvPr>
          <p:cNvPicPr>
            <a:picLocks noChangeAspect="1"/>
          </p:cNvPicPr>
          <p:nvPr userDrawn="1"/>
        </p:nvPicPr>
        <p:blipFill>
          <a:blip r:embed="rId24"/>
          <a:stretch>
            <a:fillRect/>
          </a:stretch>
        </p:blipFill>
        <p:spPr>
          <a:xfrm>
            <a:off x="1141828" y="6866717"/>
            <a:ext cx="1804572" cy="2542252"/>
          </a:xfrm>
          <a:prstGeom prst="rect">
            <a:avLst/>
          </a:prstGeom>
        </p:spPr>
      </p:pic>
      <p:sp>
        <p:nvSpPr>
          <p:cNvPr id="10" name="Title 1">
            <a:extLst>
              <a:ext uri="{FF2B5EF4-FFF2-40B4-BE49-F238E27FC236}">
                <a16:creationId xmlns:a16="http://schemas.microsoft.com/office/drawing/2014/main" id="{1C678D4B-FA94-BD2E-C973-6330DC90D5F9}"/>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D0690AC0-8F7E-3678-1E41-439E00F190D9}"/>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0935668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5" r:id="rId14"/>
    <p:sldLayoutId id="2147483717" r:id="rId15"/>
    <p:sldLayoutId id="2147483723" r:id="rId16"/>
    <p:sldLayoutId id="2147483724" r:id="rId17"/>
    <p:sldLayoutId id="2147483725" r:id="rId18"/>
    <p:sldLayoutId id="2147483727" r:id="rId19"/>
    <p:sldLayoutId id="2147483728" r:id="rId20"/>
    <p:sldLayoutId id="214748372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88A86C44-EA04-30B3-153F-3DDB7C3FA1B9}"/>
              </a:ext>
            </a:extLst>
          </p:cNvPr>
          <p:cNvSpPr/>
          <p:nvPr/>
        </p:nvSpPr>
        <p:spPr>
          <a:xfrm>
            <a:off x="1843806" y="1483498"/>
            <a:ext cx="9199156" cy="3864357"/>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0000"/>
            </a:schemeClr>
          </a:solidFill>
          <a:ln w="38100">
            <a:solidFill>
              <a:srgbClr val="002060"/>
            </a:solidFill>
            <a:prstDash val="dash"/>
            <a:extLst>
              <a:ext uri="{C807C97D-BFC1-408E-A445-0C87EB9F89A2}">
                <ask:lineSketchStyleProps xmlns="" xmlns:ask="http://schemas.microsoft.com/office/drawing/2018/sketchyshape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11" name="Picture 10">
            <a:extLst>
              <a:ext uri="{FF2B5EF4-FFF2-40B4-BE49-F238E27FC236}">
                <a16:creationId xmlns:a16="http://schemas.microsoft.com/office/drawing/2014/main" id="{7DFCE07E-3370-5008-EA7C-14CA893F4C53}"/>
              </a:ext>
            </a:extLst>
          </p:cNvPr>
          <p:cNvPicPr>
            <a:picLocks noChangeAspect="1"/>
          </p:cNvPicPr>
          <p:nvPr/>
        </p:nvPicPr>
        <p:blipFill>
          <a:blip r:embed="rId2"/>
          <a:stretch>
            <a:fillRect/>
          </a:stretch>
        </p:blipFill>
        <p:spPr>
          <a:xfrm>
            <a:off x="814744" y="1903527"/>
            <a:ext cx="12192000" cy="2991672"/>
          </a:xfrm>
          <a:prstGeom prst="rect">
            <a:avLst/>
          </a:prstGeom>
        </p:spPr>
      </p:pic>
      <p:pic>
        <p:nvPicPr>
          <p:cNvPr id="17" name="Picture 16">
            <a:extLst>
              <a:ext uri="{FF2B5EF4-FFF2-40B4-BE49-F238E27FC236}">
                <a16:creationId xmlns:a16="http://schemas.microsoft.com/office/drawing/2014/main" id="{8957726A-361C-308F-C320-2A0B38B1D9DA}"/>
              </a:ext>
            </a:extLst>
          </p:cNvPr>
          <p:cNvPicPr>
            <a:picLocks noChangeAspect="1"/>
          </p:cNvPicPr>
          <p:nvPr/>
        </p:nvPicPr>
        <p:blipFill>
          <a:blip r:embed="rId3"/>
          <a:stretch>
            <a:fillRect/>
          </a:stretch>
        </p:blipFill>
        <p:spPr>
          <a:xfrm>
            <a:off x="8889517" y="5362009"/>
            <a:ext cx="2943531" cy="1429186"/>
          </a:xfrm>
          <a:prstGeom prst="rect">
            <a:avLst/>
          </a:prstGeom>
        </p:spPr>
      </p:pic>
      <p:pic>
        <p:nvPicPr>
          <p:cNvPr id="20" name="Picture 19">
            <a:extLst>
              <a:ext uri="{FF2B5EF4-FFF2-40B4-BE49-F238E27FC236}">
                <a16:creationId xmlns:a16="http://schemas.microsoft.com/office/drawing/2014/main" id="{9BCDA718-8FBB-620A-7F77-B8D3DABF778B}"/>
              </a:ext>
            </a:extLst>
          </p:cNvPr>
          <p:cNvPicPr>
            <a:picLocks noChangeAspect="1"/>
          </p:cNvPicPr>
          <p:nvPr/>
        </p:nvPicPr>
        <p:blipFill>
          <a:blip r:embed="rId4"/>
          <a:stretch>
            <a:fillRect/>
          </a:stretch>
        </p:blipFill>
        <p:spPr>
          <a:xfrm>
            <a:off x="8087432" y="4454667"/>
            <a:ext cx="2706147" cy="1113055"/>
          </a:xfrm>
          <a:prstGeom prst="rect">
            <a:avLst/>
          </a:prstGeom>
        </p:spPr>
      </p:pic>
      <p:pic>
        <p:nvPicPr>
          <p:cNvPr id="10" name="Picture 9">
            <a:extLst>
              <a:ext uri="{FF2B5EF4-FFF2-40B4-BE49-F238E27FC236}">
                <a16:creationId xmlns:a16="http://schemas.microsoft.com/office/drawing/2014/main" id="{A2317756-89FD-12B2-39AD-674B6767BB74}"/>
              </a:ext>
            </a:extLst>
          </p:cNvPr>
          <p:cNvPicPr>
            <a:picLocks noChangeAspect="1"/>
          </p:cNvPicPr>
          <p:nvPr/>
        </p:nvPicPr>
        <p:blipFill>
          <a:blip r:embed="rId5"/>
          <a:stretch>
            <a:fillRect/>
          </a:stretch>
        </p:blipFill>
        <p:spPr>
          <a:xfrm>
            <a:off x="3462357" y="46898"/>
            <a:ext cx="4986960" cy="1402202"/>
          </a:xfrm>
          <a:prstGeom prst="rect">
            <a:avLst/>
          </a:prstGeom>
        </p:spPr>
      </p:pic>
      <p:pic>
        <p:nvPicPr>
          <p:cNvPr id="13" name="Picture 12" descr="A yellow circles with red lines&#10;&#10;Description automatically generated">
            <a:extLst>
              <a:ext uri="{FF2B5EF4-FFF2-40B4-BE49-F238E27FC236}">
                <a16:creationId xmlns:a16="http://schemas.microsoft.com/office/drawing/2014/main" id="{2CB904D9-F743-29FC-733C-197E4934BC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spTree>
    <p:extLst>
      <p:ext uri="{BB962C8B-B14F-4D97-AF65-F5344CB8AC3E}">
        <p14:creationId xmlns:p14="http://schemas.microsoft.com/office/powerpoint/2010/main" val="40334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53" presetClass="entr" presetSubtype="16" fill="hold"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048F-8253-2DC7-CCC3-96FC37651CF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7DF68A3-2986-EA11-3B26-22E2DC5F7FA9}"/>
              </a:ext>
            </a:extLst>
          </p:cNvPr>
          <p:cNvGrpSpPr/>
          <p:nvPr/>
        </p:nvGrpSpPr>
        <p:grpSpPr>
          <a:xfrm>
            <a:off x="3000935" y="257909"/>
            <a:ext cx="8980050" cy="2349949"/>
            <a:chOff x="2311446" y="515697"/>
            <a:chExt cx="7878725" cy="1916171"/>
          </a:xfrm>
        </p:grpSpPr>
        <p:grpSp>
          <p:nvGrpSpPr>
            <p:cNvPr id="9" name="组合 31">
              <a:extLst>
                <a:ext uri="{FF2B5EF4-FFF2-40B4-BE49-F238E27FC236}">
                  <a16:creationId xmlns:a16="http://schemas.microsoft.com/office/drawing/2014/main" id="{22411FEC-C139-475D-7BB6-B4D87121B1E4}"/>
                </a:ext>
              </a:extLst>
            </p:cNvPr>
            <p:cNvGrpSpPr/>
            <p:nvPr/>
          </p:nvGrpSpPr>
          <p:grpSpPr>
            <a:xfrm>
              <a:off x="2311446" y="515697"/>
              <a:ext cx="7878725" cy="1916171"/>
              <a:chOff x="1170783" y="3106171"/>
              <a:chExt cx="3732505" cy="113615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13417ED4-5193-25AF-9BF8-8AD12179CA91}"/>
                  </a:ext>
                </a:extLst>
              </p:cNvPr>
              <p:cNvSpPr/>
              <p:nvPr/>
            </p:nvSpPr>
            <p:spPr>
              <a:xfrm>
                <a:off x="1170783" y="310617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66000209-7E12-CD49-6E83-5A451C9EE009}"/>
                  </a:ext>
                </a:extLst>
              </p:cNvPr>
              <p:cNvSpPr/>
              <p:nvPr/>
            </p:nvSpPr>
            <p:spPr>
              <a:xfrm>
                <a:off x="1262829" y="3225158"/>
                <a:ext cx="3548412" cy="914126"/>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0" name="TextBox 9">
              <a:extLst>
                <a:ext uri="{FF2B5EF4-FFF2-40B4-BE49-F238E27FC236}">
                  <a16:creationId xmlns:a16="http://schemas.microsoft.com/office/drawing/2014/main" id="{5A3C234B-64DE-43E1-9BC5-EDA4B985B281}"/>
                </a:ext>
              </a:extLst>
            </p:cNvPr>
            <p:cNvSpPr txBox="1"/>
            <p:nvPr/>
          </p:nvSpPr>
          <p:spPr>
            <a:xfrm>
              <a:off x="2505741" y="890154"/>
              <a:ext cx="7536143" cy="1541714"/>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Bài đọc nói với chúng ta về điều gì? Chọn câu trả lời dưới đây hoặc nếu ý kiến của em.</a:t>
              </a:r>
              <a:endParaRPr lang="en-US" sz="3600" b="1" dirty="0">
                <a:solidFill>
                  <a:srgbClr val="127366"/>
                </a:solidFill>
                <a:latin typeface="Cambria" panose="02040503050406030204" pitchFamily="18" charset="0"/>
              </a:endParaRPr>
            </a:p>
          </p:txBody>
        </p:sp>
      </p:grpSp>
      <p:pic>
        <p:nvPicPr>
          <p:cNvPr id="13" name="Picture 12">
            <a:extLst>
              <a:ext uri="{FF2B5EF4-FFF2-40B4-BE49-F238E27FC236}">
                <a16:creationId xmlns:a16="http://schemas.microsoft.com/office/drawing/2014/main" id="{3C20A61C-6318-F3BB-6DBC-DFDCAADE6F04}"/>
              </a:ext>
            </a:extLst>
          </p:cNvPr>
          <p:cNvPicPr>
            <a:picLocks noChangeAspect="1"/>
          </p:cNvPicPr>
          <p:nvPr/>
        </p:nvPicPr>
        <p:blipFill>
          <a:blip r:embed="rId4"/>
          <a:stretch>
            <a:fillRect/>
          </a:stretch>
        </p:blipFill>
        <p:spPr>
          <a:xfrm>
            <a:off x="432471" y="504014"/>
            <a:ext cx="2999492" cy="1536325"/>
          </a:xfrm>
          <a:prstGeom prst="rect">
            <a:avLst/>
          </a:prstGeom>
        </p:spPr>
      </p:pic>
      <p:grpSp>
        <p:nvGrpSpPr>
          <p:cNvPr id="2" name="Group 1">
            <a:extLst>
              <a:ext uri="{FF2B5EF4-FFF2-40B4-BE49-F238E27FC236}">
                <a16:creationId xmlns:a16="http://schemas.microsoft.com/office/drawing/2014/main" id="{F9F9FC32-4213-10B7-067F-B0DA5546C5DE}"/>
              </a:ext>
            </a:extLst>
          </p:cNvPr>
          <p:cNvGrpSpPr/>
          <p:nvPr/>
        </p:nvGrpSpPr>
        <p:grpSpPr>
          <a:xfrm>
            <a:off x="1364092" y="2752148"/>
            <a:ext cx="9632752" cy="1368577"/>
            <a:chOff x="6830721" y="2864057"/>
            <a:chExt cx="4537107" cy="1368577"/>
          </a:xfrm>
          <a:solidFill>
            <a:sysClr val="window" lastClr="FFFFFF"/>
          </a:solidFill>
        </p:grpSpPr>
        <p:sp>
          <p:nvSpPr>
            <p:cNvPr id="3" name="Rectangle: Rounded Corners 2">
              <a:extLst>
                <a:ext uri="{FF2B5EF4-FFF2-40B4-BE49-F238E27FC236}">
                  <a16:creationId xmlns:a16="http://schemas.microsoft.com/office/drawing/2014/main" id="{BA554B82-B3AC-7EFF-5034-D0932511D646}"/>
                </a:ext>
              </a:extLst>
            </p:cNvPr>
            <p:cNvSpPr/>
            <p:nvPr/>
          </p:nvSpPr>
          <p:spPr>
            <a:xfrm>
              <a:off x="6830721" y="2864057"/>
              <a:ext cx="4537107" cy="1129886"/>
            </a:xfrm>
            <a:prstGeom prst="roundRect">
              <a:avLst>
                <a:gd name="adj" fmla="val 13859"/>
              </a:avLst>
            </a:prstGeom>
            <a:grp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C882E43-DF54-A5AE-5601-E83D8246BD9C}"/>
                </a:ext>
              </a:extLst>
            </p:cNvPr>
            <p:cNvSpPr txBox="1"/>
            <p:nvPr/>
          </p:nvSpPr>
          <p:spPr>
            <a:xfrm>
              <a:off x="7525586" y="3155416"/>
              <a:ext cx="3750829" cy="1077218"/>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Kiến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trúc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độc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đáo</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5" name="Group 4">
            <a:extLst>
              <a:ext uri="{FF2B5EF4-FFF2-40B4-BE49-F238E27FC236}">
                <a16:creationId xmlns:a16="http://schemas.microsoft.com/office/drawing/2014/main" id="{41A9E40F-4262-E34C-07E7-82785E79CD5C}"/>
              </a:ext>
            </a:extLst>
          </p:cNvPr>
          <p:cNvGrpSpPr/>
          <p:nvPr/>
        </p:nvGrpSpPr>
        <p:grpSpPr>
          <a:xfrm>
            <a:off x="986934" y="4102151"/>
            <a:ext cx="10009910" cy="1129886"/>
            <a:chOff x="981375" y="2864057"/>
            <a:chExt cx="10009910" cy="1129886"/>
          </a:xfrm>
        </p:grpSpPr>
        <p:sp>
          <p:nvSpPr>
            <p:cNvPr id="6" name="Rectangle: Rounded Corners 5">
              <a:extLst>
                <a:ext uri="{FF2B5EF4-FFF2-40B4-BE49-F238E27FC236}">
                  <a16:creationId xmlns:a16="http://schemas.microsoft.com/office/drawing/2014/main" id="{DD82087A-DFEE-F625-1EC0-4055661A1430}"/>
                </a:ext>
              </a:extLst>
            </p:cNvPr>
            <p:cNvSpPr/>
            <p:nvPr/>
          </p:nvSpPr>
          <p:spPr>
            <a:xfrm>
              <a:off x="981375" y="2864057"/>
              <a:ext cx="10009910" cy="1129886"/>
            </a:xfrm>
            <a:prstGeom prst="roundRect">
              <a:avLst>
                <a:gd name="adj" fmla="val 13859"/>
              </a:avLst>
            </a:prstGeom>
            <a:solidFill>
              <a:sysClr val="window" lastClr="FFFFFF"/>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3FA96CD-58F7-307D-03C2-4B2A63D92F0E}"/>
                </a:ext>
              </a:extLst>
            </p:cNvPr>
            <p:cNvSpPr txBox="1"/>
            <p:nvPr/>
          </p:nvSpPr>
          <p:spPr>
            <a:xfrm>
              <a:off x="1950372" y="3152241"/>
              <a:ext cx="8642539" cy="584775"/>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Nguồn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gốc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những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cái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tên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14" name="Group 13">
            <a:extLst>
              <a:ext uri="{FF2B5EF4-FFF2-40B4-BE49-F238E27FC236}">
                <a16:creationId xmlns:a16="http://schemas.microsoft.com/office/drawing/2014/main" id="{E8C2B19D-E934-9A37-75C2-40B2FDFDC320}"/>
              </a:ext>
            </a:extLst>
          </p:cNvPr>
          <p:cNvGrpSpPr/>
          <p:nvPr/>
        </p:nvGrpSpPr>
        <p:grpSpPr>
          <a:xfrm>
            <a:off x="1163409" y="5394825"/>
            <a:ext cx="9833435" cy="1649921"/>
            <a:chOff x="981375" y="4872764"/>
            <a:chExt cx="4537107" cy="1649921"/>
          </a:xfrm>
        </p:grpSpPr>
        <p:sp>
          <p:nvSpPr>
            <p:cNvPr id="15" name="Rectangle: Rounded Corners 14">
              <a:extLst>
                <a:ext uri="{FF2B5EF4-FFF2-40B4-BE49-F238E27FC236}">
                  <a16:creationId xmlns:a16="http://schemas.microsoft.com/office/drawing/2014/main" id="{42ADBC36-439E-FE1A-3A0A-00FF0BB654A0}"/>
                </a:ext>
              </a:extLst>
            </p:cNvPr>
            <p:cNvSpPr/>
            <p:nvPr/>
          </p:nvSpPr>
          <p:spPr>
            <a:xfrm>
              <a:off x="981375" y="4872764"/>
              <a:ext cx="4537107" cy="1129886"/>
            </a:xfrm>
            <a:prstGeom prst="roundRect">
              <a:avLst>
                <a:gd name="adj" fmla="val 13859"/>
              </a:avLst>
            </a:prstGeom>
            <a:solidFill>
              <a:sysClr val="window" lastClr="FFFFFF"/>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142318D-2830-D52F-3A1F-335D15E8591A}"/>
                </a:ext>
              </a:extLst>
            </p:cNvPr>
            <p:cNvSpPr txBox="1"/>
            <p:nvPr/>
          </p:nvSpPr>
          <p:spPr>
            <a:xfrm>
              <a:off x="1438043" y="4953025"/>
              <a:ext cx="375082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err="1">
                  <a:solidFill>
                    <a:prstClr val="black"/>
                  </a:solidFill>
                  <a:latin typeface="Cambria" panose="02040503050406030204" pitchFamily="18" charset="0"/>
                </a:rPr>
                <a:t>Giá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trị</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văn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hoá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trong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đời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sống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chúng</a:t>
              </a:r>
              <a:r>
                <a:rPr lang="en-US" sz="3200" b="1" kern="0" dirty="0">
                  <a:solidFill>
                    <a:prstClr val="black"/>
                  </a:solidFill>
                  <a:latin typeface="Cambria" panose="02040503050406030204" pitchFamily="18" charset="0"/>
                </a:rPr>
                <a:t> ta.</a:t>
              </a:r>
              <a:endParaRPr kumimoji="0" lang="pt-BR"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20" name="Picture 19">
            <a:extLst>
              <a:ext uri="{FF2B5EF4-FFF2-40B4-BE49-F238E27FC236}">
                <a16:creationId xmlns:a16="http://schemas.microsoft.com/office/drawing/2014/main" id="{33E769A7-FFB8-65F8-FBA3-385B2691FA9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58208" b="61433"/>
          <a:stretch/>
        </p:blipFill>
        <p:spPr>
          <a:xfrm>
            <a:off x="10598470" y="2956159"/>
            <a:ext cx="953350" cy="857536"/>
          </a:xfrm>
          <a:prstGeom prst="rect">
            <a:avLst/>
          </a:prstGeom>
        </p:spPr>
      </p:pic>
      <p:pic>
        <p:nvPicPr>
          <p:cNvPr id="21" name="Picture 20">
            <a:extLst>
              <a:ext uri="{FF2B5EF4-FFF2-40B4-BE49-F238E27FC236}">
                <a16:creationId xmlns:a16="http://schemas.microsoft.com/office/drawing/2014/main" id="{55BD0943-0FB9-F0AC-10C6-6BBFCC4891F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604" t="-2269" r="334" b="61951"/>
          <a:stretch/>
        </p:blipFill>
        <p:spPr>
          <a:xfrm>
            <a:off x="10551306" y="4188988"/>
            <a:ext cx="891076" cy="896464"/>
          </a:xfrm>
          <a:prstGeom prst="rect">
            <a:avLst/>
          </a:prstGeom>
        </p:spPr>
      </p:pic>
      <p:pic>
        <p:nvPicPr>
          <p:cNvPr id="22" name="Picture 21">
            <a:extLst>
              <a:ext uri="{FF2B5EF4-FFF2-40B4-BE49-F238E27FC236}">
                <a16:creationId xmlns:a16="http://schemas.microsoft.com/office/drawing/2014/main" id="{3F33D4CB-B08C-1F14-0AE2-ED140F92580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604" t="-2269" r="334" b="61951"/>
          <a:stretch/>
        </p:blipFill>
        <p:spPr>
          <a:xfrm>
            <a:off x="10598470" y="5596172"/>
            <a:ext cx="891076" cy="896464"/>
          </a:xfrm>
          <a:prstGeom prst="rect">
            <a:avLst/>
          </a:prstGeom>
        </p:spPr>
      </p:pic>
      <p:pic>
        <p:nvPicPr>
          <p:cNvPr id="24" name="Picture 23">
            <a:extLst>
              <a:ext uri="{FF2B5EF4-FFF2-40B4-BE49-F238E27FC236}">
                <a16:creationId xmlns:a16="http://schemas.microsoft.com/office/drawing/2014/main" id="{91CB235A-772D-6167-7015-0B6806334EE8}"/>
              </a:ext>
            </a:extLst>
          </p:cNvPr>
          <p:cNvPicPr>
            <a:picLocks noChangeAspect="1"/>
          </p:cNvPicPr>
          <p:nvPr/>
        </p:nvPicPr>
        <p:blipFill>
          <a:blip r:embed="rId7"/>
          <a:stretch>
            <a:fillRect/>
          </a:stretch>
        </p:blipFill>
        <p:spPr>
          <a:xfrm>
            <a:off x="404740" y="2638909"/>
            <a:ext cx="1475271" cy="1492036"/>
          </a:xfrm>
          <a:prstGeom prst="rect">
            <a:avLst/>
          </a:prstGeom>
        </p:spPr>
      </p:pic>
      <p:pic>
        <p:nvPicPr>
          <p:cNvPr id="25" name="Picture 24">
            <a:extLst>
              <a:ext uri="{FF2B5EF4-FFF2-40B4-BE49-F238E27FC236}">
                <a16:creationId xmlns:a16="http://schemas.microsoft.com/office/drawing/2014/main" id="{0D229A43-A1DF-077D-CE69-7AFFBF6407CE}"/>
              </a:ext>
            </a:extLst>
          </p:cNvPr>
          <p:cNvPicPr>
            <a:picLocks noChangeAspect="1"/>
          </p:cNvPicPr>
          <p:nvPr/>
        </p:nvPicPr>
        <p:blipFill rotWithShape="1">
          <a:blip r:embed="rId8">
            <a:extLst>
              <a:ext uri="{28A0092B-C50C-407E-A947-70E740481C1C}">
                <a14:useLocalDpi xmlns:a14="http://schemas.microsoft.com/office/drawing/2010/main" val="0"/>
              </a:ext>
            </a:extLst>
          </a:blip>
          <a:srcRect l="21716" r="58214" b="79914"/>
          <a:stretch/>
        </p:blipFill>
        <p:spPr>
          <a:xfrm>
            <a:off x="422221" y="4001700"/>
            <a:ext cx="1385564" cy="1400861"/>
          </a:xfrm>
          <a:prstGeom prst="rect">
            <a:avLst/>
          </a:prstGeom>
        </p:spPr>
      </p:pic>
      <p:pic>
        <p:nvPicPr>
          <p:cNvPr id="26" name="Picture 25">
            <a:extLst>
              <a:ext uri="{FF2B5EF4-FFF2-40B4-BE49-F238E27FC236}">
                <a16:creationId xmlns:a16="http://schemas.microsoft.com/office/drawing/2014/main" id="{4419C3F3-D6CB-FA68-5AEB-3A2C9FCA56FA}"/>
              </a:ext>
            </a:extLst>
          </p:cNvPr>
          <p:cNvPicPr>
            <a:picLocks noChangeAspect="1"/>
          </p:cNvPicPr>
          <p:nvPr/>
        </p:nvPicPr>
        <p:blipFill rotWithShape="1">
          <a:blip r:embed="rId9"/>
          <a:srcRect r="50703"/>
          <a:stretch/>
        </p:blipFill>
        <p:spPr>
          <a:xfrm>
            <a:off x="267779" y="5188225"/>
            <a:ext cx="1487889" cy="1570786"/>
          </a:xfrm>
          <a:prstGeom prst="rect">
            <a:avLst/>
          </a:prstGeom>
        </p:spPr>
      </p:pic>
    </p:spTree>
    <p:extLst>
      <p:ext uri="{BB962C8B-B14F-4D97-AF65-F5344CB8AC3E}">
        <p14:creationId xmlns:p14="http://schemas.microsoft.com/office/powerpoint/2010/main" val="102275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3B3EBA-C891-438B-B117-F894918350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219683" y="2698064"/>
            <a:ext cx="9284677" cy="1918552"/>
          </a:xfrm>
          <a:prstGeom prst="rect">
            <a:avLst/>
          </a:prstGeom>
        </p:spPr>
      </p:pic>
      <p:sp>
        <p:nvSpPr>
          <p:cNvPr id="3" name="Rectangle: Rounded Corners 8">
            <a:extLst>
              <a:ext uri="{FF2B5EF4-FFF2-40B4-BE49-F238E27FC236}">
                <a16:creationId xmlns:a16="http://schemas.microsoft.com/office/drawing/2014/main" id="{1FB51C56-BA92-4C77-8B43-4EEDBABBF529}"/>
              </a:ext>
            </a:extLst>
          </p:cNvPr>
          <p:cNvSpPr/>
          <p:nvPr/>
        </p:nvSpPr>
        <p:spPr>
          <a:xfrm>
            <a:off x="477534" y="2457737"/>
            <a:ext cx="11026826" cy="3679828"/>
          </a:xfrm>
          <a:custGeom>
            <a:avLst/>
            <a:gdLst>
              <a:gd name="connsiteX0" fmla="*/ 0 w 8082161"/>
              <a:gd name="connsiteY0" fmla="*/ 561799 h 2300476"/>
              <a:gd name="connsiteX1" fmla="*/ 561799 w 8082161"/>
              <a:gd name="connsiteY1" fmla="*/ 0 h 2300476"/>
              <a:gd name="connsiteX2" fmla="*/ 7520362 w 8082161"/>
              <a:gd name="connsiteY2" fmla="*/ 0 h 2300476"/>
              <a:gd name="connsiteX3" fmla="*/ 8082161 w 8082161"/>
              <a:gd name="connsiteY3" fmla="*/ 561799 h 2300476"/>
              <a:gd name="connsiteX4" fmla="*/ 8082161 w 8082161"/>
              <a:gd name="connsiteY4" fmla="*/ 1738677 h 2300476"/>
              <a:gd name="connsiteX5" fmla="*/ 7520362 w 8082161"/>
              <a:gd name="connsiteY5" fmla="*/ 2300476 h 2300476"/>
              <a:gd name="connsiteX6" fmla="*/ 561799 w 8082161"/>
              <a:gd name="connsiteY6" fmla="*/ 2300476 h 2300476"/>
              <a:gd name="connsiteX7" fmla="*/ 0 w 8082161"/>
              <a:gd name="connsiteY7" fmla="*/ 1738677 h 2300476"/>
              <a:gd name="connsiteX8" fmla="*/ 0 w 8082161"/>
              <a:gd name="connsiteY8" fmla="*/ 561799 h 23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2161" h="2300476" fill="none" extrusionOk="0">
                <a:moveTo>
                  <a:pt x="0" y="561799"/>
                </a:moveTo>
                <a:cubicBezTo>
                  <a:pt x="-6344" y="273757"/>
                  <a:pt x="228001" y="-15809"/>
                  <a:pt x="561799" y="0"/>
                </a:cubicBezTo>
                <a:cubicBezTo>
                  <a:pt x="2918706" y="-35273"/>
                  <a:pt x="5743783" y="-144294"/>
                  <a:pt x="7520362" y="0"/>
                </a:cubicBezTo>
                <a:cubicBezTo>
                  <a:pt x="7851981" y="6497"/>
                  <a:pt x="8044317" y="219618"/>
                  <a:pt x="8082161" y="561799"/>
                </a:cubicBezTo>
                <a:cubicBezTo>
                  <a:pt x="8156616" y="1140603"/>
                  <a:pt x="8109831" y="1349860"/>
                  <a:pt x="8082161" y="1738677"/>
                </a:cubicBezTo>
                <a:cubicBezTo>
                  <a:pt x="8085864" y="2046150"/>
                  <a:pt x="7838182" y="2292294"/>
                  <a:pt x="7520362" y="2300476"/>
                </a:cubicBezTo>
                <a:cubicBezTo>
                  <a:pt x="6622960" y="2378001"/>
                  <a:pt x="1908345" y="2256773"/>
                  <a:pt x="561799" y="2300476"/>
                </a:cubicBezTo>
                <a:cubicBezTo>
                  <a:pt x="219695" y="2291657"/>
                  <a:pt x="-61894" y="2048104"/>
                  <a:pt x="0" y="1738677"/>
                </a:cubicBezTo>
                <a:cubicBezTo>
                  <a:pt x="-8286" y="1521722"/>
                  <a:pt x="19872" y="1126454"/>
                  <a:pt x="0" y="561799"/>
                </a:cubicBezTo>
                <a:close/>
              </a:path>
              <a:path w="8082161" h="2300476" stroke="0" extrusionOk="0">
                <a:moveTo>
                  <a:pt x="0" y="561799"/>
                </a:moveTo>
                <a:cubicBezTo>
                  <a:pt x="-10723" y="214476"/>
                  <a:pt x="223617" y="22604"/>
                  <a:pt x="561799" y="0"/>
                </a:cubicBezTo>
                <a:cubicBezTo>
                  <a:pt x="3396193" y="-95379"/>
                  <a:pt x="4170804" y="58096"/>
                  <a:pt x="7520362" y="0"/>
                </a:cubicBezTo>
                <a:cubicBezTo>
                  <a:pt x="7810897" y="-13894"/>
                  <a:pt x="8034067" y="216961"/>
                  <a:pt x="8082161" y="561799"/>
                </a:cubicBezTo>
                <a:cubicBezTo>
                  <a:pt x="8047753" y="877866"/>
                  <a:pt x="8163181" y="1516498"/>
                  <a:pt x="8082161" y="1738677"/>
                </a:cubicBezTo>
                <a:cubicBezTo>
                  <a:pt x="8108514" y="2017625"/>
                  <a:pt x="7802785" y="2272734"/>
                  <a:pt x="7520362" y="2300476"/>
                </a:cubicBezTo>
                <a:cubicBezTo>
                  <a:pt x="5395029" y="2240570"/>
                  <a:pt x="3707183" y="2382990"/>
                  <a:pt x="561799" y="2300476"/>
                </a:cubicBezTo>
                <a:cubicBezTo>
                  <a:pt x="213603" y="2309851"/>
                  <a:pt x="-11849" y="2060976"/>
                  <a:pt x="0" y="1738677"/>
                </a:cubicBezTo>
                <a:cubicBezTo>
                  <a:pt x="-19840" y="1183478"/>
                  <a:pt x="50800" y="1116264"/>
                  <a:pt x="0" y="56179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xmlns="" sd="3906556544">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1979" y="342303"/>
                          <a:pt x="290882" y="-29895"/>
                          <a:pt x="749066" y="0"/>
                        </a:cubicBezTo>
                        <a:cubicBezTo>
                          <a:pt x="4265788" y="-35273"/>
                          <a:pt x="8946736" y="-144294"/>
                          <a:pt x="10027149" y="0"/>
                        </a:cubicBezTo>
                        <a:cubicBezTo>
                          <a:pt x="10472905" y="9758"/>
                          <a:pt x="10745423" y="309406"/>
                          <a:pt x="10776215" y="749066"/>
                        </a:cubicBezTo>
                        <a:cubicBezTo>
                          <a:pt x="10672541" y="1057724"/>
                          <a:pt x="10906061" y="1740029"/>
                          <a:pt x="10776215" y="2318235"/>
                        </a:cubicBezTo>
                        <a:cubicBezTo>
                          <a:pt x="10800033" y="2713922"/>
                          <a:pt x="10453182" y="3053929"/>
                          <a:pt x="10027149" y="3067301"/>
                        </a:cubicBezTo>
                        <a:cubicBezTo>
                          <a:pt x="6114303" y="3144826"/>
                          <a:pt x="3254600" y="3023598"/>
                          <a:pt x="749066" y="3067301"/>
                        </a:cubicBezTo>
                        <a:cubicBezTo>
                          <a:pt x="313539" y="3061253"/>
                          <a:pt x="-7494" y="2731831"/>
                          <a:pt x="0" y="2318235"/>
                        </a:cubicBezTo>
                        <a:cubicBezTo>
                          <a:pt x="-111200" y="1742500"/>
                          <a:pt x="-14225" y="1193733"/>
                          <a:pt x="0" y="749066"/>
                        </a:cubicBezTo>
                        <a:close/>
                      </a:path>
                      <a:path w="10776215" h="3067301" stroke="0" extrusionOk="0">
                        <a:moveTo>
                          <a:pt x="0" y="749066"/>
                        </a:moveTo>
                        <a:cubicBezTo>
                          <a:pt x="-2255" y="327577"/>
                          <a:pt x="331136" y="3428"/>
                          <a:pt x="749066" y="0"/>
                        </a:cubicBezTo>
                        <a:cubicBezTo>
                          <a:pt x="2887899" y="-95379"/>
                          <a:pt x="5518082" y="58096"/>
                          <a:pt x="10027149" y="0"/>
                        </a:cubicBezTo>
                        <a:cubicBezTo>
                          <a:pt x="10383215" y="-40569"/>
                          <a:pt x="10768424" y="329768"/>
                          <a:pt x="10776215" y="749066"/>
                        </a:cubicBezTo>
                        <a:cubicBezTo>
                          <a:pt x="10773762" y="1262415"/>
                          <a:pt x="10819662" y="1587397"/>
                          <a:pt x="10776215" y="2318235"/>
                        </a:cubicBezTo>
                        <a:cubicBezTo>
                          <a:pt x="10806594" y="2695822"/>
                          <a:pt x="10411885" y="3038450"/>
                          <a:pt x="10027149" y="3067301"/>
                        </a:cubicBezTo>
                        <a:cubicBezTo>
                          <a:pt x="5813793" y="3007395"/>
                          <a:pt x="4125933" y="3149815"/>
                          <a:pt x="749066" y="3067301"/>
                        </a:cubicBezTo>
                        <a:cubicBezTo>
                          <a:pt x="305804" y="3074610"/>
                          <a:pt x="-32910" y="2765335"/>
                          <a:pt x="0" y="2318235"/>
                        </a:cubicBezTo>
                        <a:cubicBezTo>
                          <a:pt x="-122395" y="1720077"/>
                          <a:pt x="-121494" y="1337690"/>
                          <a:pt x="0" y="7490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000" b="1" i="1" dirty="0" err="1">
                <a:solidFill>
                  <a:srgbClr val="FF0000"/>
                </a:solidFill>
              </a:rPr>
              <a:t>Ngôi</a:t>
            </a:r>
            <a:r>
              <a:rPr lang="en-US" sz="4000" b="1" i="1" dirty="0">
                <a:solidFill>
                  <a:srgbClr val="FF0000"/>
                </a:solidFill>
              </a:rPr>
              <a:t> </a:t>
            </a:r>
            <a:r>
              <a:rPr lang="en-US" sz="4000" b="1" i="1" dirty="0" err="1">
                <a:solidFill>
                  <a:srgbClr val="FF0000"/>
                </a:solidFill>
              </a:rPr>
              <a:t>chùa</a:t>
            </a:r>
            <a:r>
              <a:rPr lang="en-US" sz="4000" b="1" i="1" dirty="0">
                <a:solidFill>
                  <a:srgbClr val="FF0000"/>
                </a:solidFill>
              </a:rPr>
              <a:t> </a:t>
            </a:r>
            <a:r>
              <a:rPr lang="en-US" sz="4000" b="1" i="1" dirty="0" err="1">
                <a:solidFill>
                  <a:srgbClr val="FF0000"/>
                </a:solidFill>
              </a:rPr>
              <a:t>độc</a:t>
            </a:r>
            <a:r>
              <a:rPr lang="en-US" sz="4000" b="1" i="1" dirty="0">
                <a:solidFill>
                  <a:srgbClr val="FF0000"/>
                </a:solidFill>
              </a:rPr>
              <a:t> </a:t>
            </a:r>
            <a:r>
              <a:rPr lang="en-US" sz="4000" b="1" i="1" dirty="0" err="1">
                <a:solidFill>
                  <a:srgbClr val="FF0000"/>
                </a:solidFill>
              </a:rPr>
              <a:t>đáo</a:t>
            </a:r>
            <a:r>
              <a:rPr lang="en-US" sz="4000" b="1" i="1" dirty="0">
                <a:solidFill>
                  <a:srgbClr val="FF0000"/>
                </a:solidFill>
              </a:rPr>
              <a:t> </a:t>
            </a:r>
            <a:r>
              <a:rPr lang="en-US" sz="4000" b="1" i="1" dirty="0" err="1">
                <a:solidFill>
                  <a:srgbClr val="FF0000"/>
                </a:solidFill>
              </a:rPr>
              <a:t>với</a:t>
            </a:r>
            <a:r>
              <a:rPr lang="en-US" sz="4000" b="1" i="1" dirty="0">
                <a:solidFill>
                  <a:srgbClr val="FF0000"/>
                </a:solidFill>
              </a:rPr>
              <a:t> </a:t>
            </a:r>
            <a:r>
              <a:rPr lang="en-US" sz="4000" b="1" i="1" dirty="0" err="1">
                <a:solidFill>
                  <a:srgbClr val="FF0000"/>
                </a:solidFill>
              </a:rPr>
              <a:t>cách</a:t>
            </a:r>
            <a:r>
              <a:rPr lang="en-US" sz="4000" b="1" i="1" dirty="0">
                <a:solidFill>
                  <a:srgbClr val="FF0000"/>
                </a:solidFill>
              </a:rPr>
              <a:t> </a:t>
            </a:r>
            <a:r>
              <a:rPr lang="en-US" sz="4000" b="1" i="1" dirty="0" err="1">
                <a:solidFill>
                  <a:srgbClr val="FF0000"/>
                </a:solidFill>
              </a:rPr>
              <a:t>thiết</a:t>
            </a:r>
            <a:r>
              <a:rPr lang="en-US" sz="4000" b="1" i="1" dirty="0">
                <a:solidFill>
                  <a:srgbClr val="FF0000"/>
                </a:solidFill>
              </a:rPr>
              <a:t> </a:t>
            </a:r>
            <a:r>
              <a:rPr lang="en-US" sz="4000" b="1" i="1" dirty="0" err="1">
                <a:solidFill>
                  <a:srgbClr val="FF0000"/>
                </a:solidFill>
              </a:rPr>
              <a:t>kế</a:t>
            </a:r>
            <a:r>
              <a:rPr lang="en-US" sz="4000" b="1" i="1" dirty="0">
                <a:solidFill>
                  <a:srgbClr val="FF0000"/>
                </a:solidFill>
              </a:rPr>
              <a:t>, </a:t>
            </a:r>
            <a:r>
              <a:rPr lang="en-US" sz="4000" b="1" i="1" dirty="0" err="1">
                <a:solidFill>
                  <a:srgbClr val="FF0000"/>
                </a:solidFill>
              </a:rPr>
              <a:t>những</a:t>
            </a:r>
            <a:r>
              <a:rPr lang="en-US" sz="4000" b="1" i="1" dirty="0">
                <a:solidFill>
                  <a:srgbClr val="FF0000"/>
                </a:solidFill>
              </a:rPr>
              <a:t> chi </a:t>
            </a:r>
            <a:r>
              <a:rPr lang="en-US" sz="4000" b="1" i="1" dirty="0" err="1">
                <a:solidFill>
                  <a:srgbClr val="FF0000"/>
                </a:solidFill>
              </a:rPr>
              <a:t>tiết</a:t>
            </a:r>
            <a:r>
              <a:rPr lang="en-US" sz="4000" b="1" i="1" dirty="0">
                <a:solidFill>
                  <a:srgbClr val="FF0000"/>
                </a:solidFill>
              </a:rPr>
              <a:t> </a:t>
            </a:r>
            <a:r>
              <a:rPr lang="en-US" sz="4000" b="1" i="1" dirty="0" err="1">
                <a:solidFill>
                  <a:srgbClr val="FF0000"/>
                </a:solidFill>
              </a:rPr>
              <a:t>ẩn</a:t>
            </a:r>
            <a:r>
              <a:rPr lang="en-US" sz="4000" b="1" i="1" dirty="0">
                <a:solidFill>
                  <a:srgbClr val="FF0000"/>
                </a:solidFill>
              </a:rPr>
              <a:t> </a:t>
            </a:r>
            <a:r>
              <a:rPr lang="en-US" sz="4000" b="1" i="1" dirty="0" err="1">
                <a:solidFill>
                  <a:srgbClr val="FF0000"/>
                </a:solidFill>
              </a:rPr>
              <a:t>hiện</a:t>
            </a:r>
            <a:r>
              <a:rPr lang="en-US" sz="4000" b="1" i="1" dirty="0">
                <a:solidFill>
                  <a:srgbClr val="FF0000"/>
                </a:solidFill>
              </a:rPr>
              <a:t> </a:t>
            </a:r>
            <a:r>
              <a:rPr lang="en-US" sz="4000" b="1" i="1" dirty="0" err="1">
                <a:solidFill>
                  <a:srgbClr val="FF0000"/>
                </a:solidFill>
              </a:rPr>
              <a:t>mang</a:t>
            </a:r>
            <a:r>
              <a:rPr lang="en-US" sz="4000" b="1" i="1" dirty="0">
                <a:solidFill>
                  <a:srgbClr val="FF0000"/>
                </a:solidFill>
              </a:rPr>
              <a:t> </a:t>
            </a:r>
            <a:r>
              <a:rPr lang="en-US" sz="4000" b="1" i="1" dirty="0" err="1">
                <a:solidFill>
                  <a:srgbClr val="FF0000"/>
                </a:solidFill>
              </a:rPr>
              <a:t>tính</a:t>
            </a:r>
            <a:r>
              <a:rPr lang="en-US" sz="4000" b="1" i="1" dirty="0">
                <a:solidFill>
                  <a:srgbClr val="FF0000"/>
                </a:solidFill>
              </a:rPr>
              <a:t> </a:t>
            </a:r>
            <a:r>
              <a:rPr lang="en-US" sz="4000" b="1" i="1" dirty="0" err="1">
                <a:solidFill>
                  <a:srgbClr val="FF0000"/>
                </a:solidFill>
              </a:rPr>
              <a:t>cổ</a:t>
            </a:r>
            <a:r>
              <a:rPr lang="en-US" sz="4000" b="1" i="1" dirty="0">
                <a:solidFill>
                  <a:srgbClr val="FF0000"/>
                </a:solidFill>
              </a:rPr>
              <a:t> </a:t>
            </a:r>
            <a:r>
              <a:rPr lang="en-US" sz="4000" b="1" i="1" dirty="0" err="1">
                <a:solidFill>
                  <a:srgbClr val="FF0000"/>
                </a:solidFill>
              </a:rPr>
              <a:t>kính</a:t>
            </a:r>
            <a:r>
              <a:rPr lang="en-US" sz="4000" b="1" i="1" dirty="0">
                <a:solidFill>
                  <a:srgbClr val="FF0000"/>
                </a:solidFill>
              </a:rPr>
              <a:t>, </a:t>
            </a:r>
            <a:r>
              <a:rPr lang="en-US" sz="4000" b="1" i="1" dirty="0" err="1">
                <a:solidFill>
                  <a:srgbClr val="FF0000"/>
                </a:solidFill>
              </a:rPr>
              <a:t>lưu</a:t>
            </a:r>
            <a:r>
              <a:rPr lang="en-US" sz="4000" b="1" i="1" dirty="0">
                <a:solidFill>
                  <a:srgbClr val="FF0000"/>
                </a:solidFill>
              </a:rPr>
              <a:t> </a:t>
            </a:r>
            <a:r>
              <a:rPr lang="en-US" sz="4000" b="1" i="1" dirty="0" err="1">
                <a:solidFill>
                  <a:srgbClr val="FF0000"/>
                </a:solidFill>
              </a:rPr>
              <a:t>giữ</a:t>
            </a:r>
            <a:r>
              <a:rPr lang="en-US" sz="4000" b="1" i="1" dirty="0">
                <a:solidFill>
                  <a:srgbClr val="FF0000"/>
                </a:solidFill>
              </a:rPr>
              <a:t> </a:t>
            </a:r>
            <a:r>
              <a:rPr lang="en-US" sz="4000" b="1" i="1" dirty="0" err="1">
                <a:solidFill>
                  <a:srgbClr val="FF0000"/>
                </a:solidFill>
              </a:rPr>
              <a:t>văn</a:t>
            </a:r>
            <a:r>
              <a:rPr lang="en-US" sz="4000" b="1" i="1" dirty="0">
                <a:solidFill>
                  <a:srgbClr val="FF0000"/>
                </a:solidFill>
              </a:rPr>
              <a:t> </a:t>
            </a:r>
            <a:r>
              <a:rPr lang="en-US" sz="4000" b="1" i="1" dirty="0" err="1">
                <a:solidFill>
                  <a:srgbClr val="FF0000"/>
                </a:solidFill>
              </a:rPr>
              <a:t>hoá</a:t>
            </a:r>
            <a:r>
              <a:rPr lang="en-US" sz="4000" b="1" i="1" dirty="0">
                <a:solidFill>
                  <a:srgbClr val="FF0000"/>
                </a:solidFill>
              </a:rPr>
              <a:t> – </a:t>
            </a:r>
            <a:r>
              <a:rPr lang="en-US" sz="4000" b="1" i="1" dirty="0" err="1">
                <a:solidFill>
                  <a:srgbClr val="FF0000"/>
                </a:solidFill>
              </a:rPr>
              <a:t>trở</a:t>
            </a:r>
            <a:r>
              <a:rPr lang="en-US" sz="4000" b="1" i="1" dirty="0">
                <a:solidFill>
                  <a:srgbClr val="FF0000"/>
                </a:solidFill>
              </a:rPr>
              <a:t> </a:t>
            </a:r>
            <a:r>
              <a:rPr lang="en-US" sz="4000" b="1" i="1" dirty="0" err="1">
                <a:solidFill>
                  <a:srgbClr val="FF0000"/>
                </a:solidFill>
              </a:rPr>
              <a:t>thành</a:t>
            </a:r>
            <a:r>
              <a:rPr lang="en-US" sz="4000" b="1" i="1" dirty="0">
                <a:solidFill>
                  <a:srgbClr val="FF0000"/>
                </a:solidFill>
              </a:rPr>
              <a:t> </a:t>
            </a:r>
            <a:r>
              <a:rPr lang="en-US" sz="4000" b="1" i="1" dirty="0" err="1">
                <a:solidFill>
                  <a:srgbClr val="FF0000"/>
                </a:solidFill>
              </a:rPr>
              <a:t>biểu</a:t>
            </a:r>
            <a:r>
              <a:rPr lang="en-US" sz="4000" b="1" i="1" dirty="0">
                <a:solidFill>
                  <a:srgbClr val="FF0000"/>
                </a:solidFill>
              </a:rPr>
              <a:t> </a:t>
            </a:r>
            <a:r>
              <a:rPr lang="en-US" sz="4000" b="1" i="1" dirty="0" err="1">
                <a:solidFill>
                  <a:srgbClr val="FF0000"/>
                </a:solidFill>
              </a:rPr>
              <a:t>tượng</a:t>
            </a:r>
            <a:r>
              <a:rPr lang="en-US" sz="4000" b="1" i="1" dirty="0">
                <a:solidFill>
                  <a:srgbClr val="FF0000"/>
                </a:solidFill>
              </a:rPr>
              <a:t> </a:t>
            </a:r>
            <a:r>
              <a:rPr lang="en-US" sz="4000" b="1" i="1" dirty="0" err="1">
                <a:solidFill>
                  <a:srgbClr val="FF0000"/>
                </a:solidFill>
              </a:rPr>
              <a:t>quốc</a:t>
            </a:r>
            <a:r>
              <a:rPr lang="en-US" sz="4000" b="1" i="1" dirty="0">
                <a:solidFill>
                  <a:srgbClr val="FF0000"/>
                </a:solidFill>
              </a:rPr>
              <a:t> </a:t>
            </a:r>
            <a:r>
              <a:rPr lang="en-US" sz="4000" b="1" i="1" dirty="0" err="1">
                <a:solidFill>
                  <a:srgbClr val="FF0000"/>
                </a:solidFill>
              </a:rPr>
              <a:t>hoa</a:t>
            </a:r>
            <a:r>
              <a:rPr lang="en-US" sz="4000" b="1" i="1" dirty="0">
                <a:solidFill>
                  <a:srgbClr val="FF0000"/>
                </a:solidFill>
              </a:rPr>
              <a:t> </a:t>
            </a:r>
            <a:r>
              <a:rPr lang="en-US" sz="4000" b="1" i="1" dirty="0" err="1">
                <a:solidFill>
                  <a:srgbClr val="FF0000"/>
                </a:solidFill>
              </a:rPr>
              <a:t>Liên</a:t>
            </a:r>
            <a:r>
              <a:rPr lang="en-US" sz="4000" b="1" i="1" dirty="0">
                <a:solidFill>
                  <a:srgbClr val="FF0000"/>
                </a:solidFill>
              </a:rPr>
              <a:t> </a:t>
            </a:r>
            <a:r>
              <a:rPr lang="en-US" sz="4000" b="1" i="1" dirty="0" err="1">
                <a:solidFill>
                  <a:srgbClr val="FF0000"/>
                </a:solidFill>
              </a:rPr>
              <a:t>Hoa</a:t>
            </a:r>
            <a:r>
              <a:rPr lang="en-US" sz="4000" b="1" i="1" dirty="0">
                <a:solidFill>
                  <a:srgbClr val="FF0000"/>
                </a:solidFill>
              </a:rPr>
              <a:t> </a:t>
            </a:r>
            <a:r>
              <a:rPr lang="en-US" sz="4000" b="1" i="1" dirty="0" err="1">
                <a:solidFill>
                  <a:srgbClr val="FF0000"/>
                </a:solidFill>
              </a:rPr>
              <a:t>Đài</a:t>
            </a:r>
            <a:r>
              <a:rPr lang="en-US" sz="4000" b="1" i="1" dirty="0">
                <a:solidFill>
                  <a:srgbClr val="FF0000"/>
                </a:solidFill>
              </a:rPr>
              <a:t> </a:t>
            </a:r>
            <a:r>
              <a:rPr lang="en-US" sz="4000" b="1" i="1" dirty="0" err="1">
                <a:solidFill>
                  <a:srgbClr val="FF0000"/>
                </a:solidFill>
              </a:rPr>
              <a:t>Việt</a:t>
            </a:r>
            <a:r>
              <a:rPr lang="en-US" sz="4000" b="1" i="1" dirty="0">
                <a:solidFill>
                  <a:srgbClr val="FF0000"/>
                </a:solidFill>
              </a:rPr>
              <a:t> Nam.</a:t>
            </a:r>
            <a:endParaRPr lang="vi-VN" sz="4400" kern="0" dirty="0">
              <a:solidFill>
                <a:srgbClr val="FF0000"/>
              </a:solidFill>
              <a:latin typeface="#9Slide05 Phobia" panose="02000506000000020003" pitchFamily="2"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E3D24024-F571-37CD-7B5B-81053DCBF7B5}"/>
              </a:ext>
            </a:extLst>
          </p:cNvPr>
          <p:cNvPicPr>
            <a:picLocks noChangeAspect="1"/>
          </p:cNvPicPr>
          <p:nvPr/>
        </p:nvPicPr>
        <p:blipFill>
          <a:blip r:embed="rId4"/>
          <a:stretch>
            <a:fillRect/>
          </a:stretch>
        </p:blipFill>
        <p:spPr>
          <a:xfrm>
            <a:off x="1015901" y="763599"/>
            <a:ext cx="9992210" cy="1133954"/>
          </a:xfrm>
          <a:prstGeom prst="rect">
            <a:avLst/>
          </a:prstGeom>
        </p:spPr>
      </p:pic>
    </p:spTree>
    <p:extLst>
      <p:ext uri="{BB962C8B-B14F-4D97-AF65-F5344CB8AC3E}">
        <p14:creationId xmlns:p14="http://schemas.microsoft.com/office/powerpoint/2010/main" val="2017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30F311-9028-D351-1E5B-D736404C78AC}"/>
              </a:ext>
            </a:extLst>
          </p:cNvPr>
          <p:cNvPicPr>
            <a:picLocks noChangeAspect="1"/>
          </p:cNvPicPr>
          <p:nvPr/>
        </p:nvPicPr>
        <p:blipFill>
          <a:blip r:embed="rId2"/>
          <a:stretch>
            <a:fillRect/>
          </a:stretch>
        </p:blipFill>
        <p:spPr>
          <a:xfrm>
            <a:off x="5673452" y="190454"/>
            <a:ext cx="6937648" cy="5480630"/>
          </a:xfrm>
          <a:prstGeom prst="rect">
            <a:avLst/>
          </a:prstGeom>
        </p:spPr>
      </p:pic>
    </p:spTree>
    <p:extLst>
      <p:ext uri="{BB962C8B-B14F-4D97-AF65-F5344CB8AC3E}">
        <p14:creationId xmlns:p14="http://schemas.microsoft.com/office/powerpoint/2010/main" val="67157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5525ED0F-1280-42E7-90A0-199F8E750E5F}"/>
              </a:ext>
            </a:extLst>
          </p:cNvPr>
          <p:cNvSpPr/>
          <p:nvPr/>
        </p:nvSpPr>
        <p:spPr>
          <a:xfrm>
            <a:off x="4479437" y="184850"/>
            <a:ext cx="3404923" cy="1021556"/>
          </a:xfrm>
          <a:prstGeom prst="round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vi-VN"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rPr>
              <a:t>Giọng đọc</a:t>
            </a:r>
            <a:endParaRPr lang="en-US"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3" name="Rectangle: Rounded Corners 8">
            <a:extLst>
              <a:ext uri="{FF2B5EF4-FFF2-40B4-BE49-F238E27FC236}">
                <a16:creationId xmlns:a16="http://schemas.microsoft.com/office/drawing/2014/main" id="{2B024EDE-F428-489E-8AFF-2411A12703E7}"/>
              </a:ext>
            </a:extLst>
          </p:cNvPr>
          <p:cNvSpPr/>
          <p:nvPr/>
        </p:nvSpPr>
        <p:spPr>
          <a:xfrm>
            <a:off x="1562793" y="1585901"/>
            <a:ext cx="9091352" cy="3574473"/>
          </a:xfrm>
          <a:prstGeom prst="roundRect">
            <a:avLst/>
          </a:prstGeom>
          <a:ln>
            <a:extLst>
              <a:ext uri="{C807C97D-BFC1-408E-A445-0C87EB9F89A2}">
                <ask:lineSketchStyleProps xmlns="" xmlns:ask="http://schemas.microsoft.com/office/drawing/2018/sketchyshapes" sd="3255299097">
                  <a:custGeom>
                    <a:avLst/>
                    <a:gdLst>
                      <a:gd name="connsiteX0" fmla="*/ 0 w 6472844"/>
                      <a:gd name="connsiteY0" fmla="*/ 1332313 h 3574473"/>
                      <a:gd name="connsiteX1" fmla="*/ 1332313 w 6472844"/>
                      <a:gd name="connsiteY1" fmla="*/ 0 h 3574473"/>
                      <a:gd name="connsiteX2" fmla="*/ 5140531 w 6472844"/>
                      <a:gd name="connsiteY2" fmla="*/ 0 h 3574473"/>
                      <a:gd name="connsiteX3" fmla="*/ 6472844 w 6472844"/>
                      <a:gd name="connsiteY3" fmla="*/ 1332313 h 3574473"/>
                      <a:gd name="connsiteX4" fmla="*/ 6472844 w 6472844"/>
                      <a:gd name="connsiteY4" fmla="*/ 2242160 h 3574473"/>
                      <a:gd name="connsiteX5" fmla="*/ 5140531 w 6472844"/>
                      <a:gd name="connsiteY5" fmla="*/ 3574473 h 3574473"/>
                      <a:gd name="connsiteX6" fmla="*/ 1332313 w 6472844"/>
                      <a:gd name="connsiteY6" fmla="*/ 3574473 h 3574473"/>
                      <a:gd name="connsiteX7" fmla="*/ 0 w 6472844"/>
                      <a:gd name="connsiteY7" fmla="*/ 2242160 h 3574473"/>
                      <a:gd name="connsiteX8" fmla="*/ 0 w 6472844"/>
                      <a:gd name="connsiteY8" fmla="*/ 1332313 h 3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2844" h="3574473" fill="none" extrusionOk="0">
                        <a:moveTo>
                          <a:pt x="0" y="1332313"/>
                        </a:moveTo>
                        <a:cubicBezTo>
                          <a:pt x="16100" y="608426"/>
                          <a:pt x="499717" y="-28287"/>
                          <a:pt x="1332313" y="0"/>
                        </a:cubicBezTo>
                        <a:cubicBezTo>
                          <a:pt x="1874534" y="109595"/>
                          <a:pt x="3651301" y="16756"/>
                          <a:pt x="5140531" y="0"/>
                        </a:cubicBezTo>
                        <a:cubicBezTo>
                          <a:pt x="5788022" y="-73061"/>
                          <a:pt x="6509816" y="733969"/>
                          <a:pt x="6472844" y="1332313"/>
                        </a:cubicBezTo>
                        <a:cubicBezTo>
                          <a:pt x="6410851" y="1669869"/>
                          <a:pt x="6423663" y="2008223"/>
                          <a:pt x="6472844" y="2242160"/>
                        </a:cubicBezTo>
                        <a:cubicBezTo>
                          <a:pt x="6334092" y="3025492"/>
                          <a:pt x="5982687" y="3563803"/>
                          <a:pt x="5140531" y="3574473"/>
                        </a:cubicBezTo>
                        <a:cubicBezTo>
                          <a:pt x="3625639" y="3438272"/>
                          <a:pt x="2373531" y="3499697"/>
                          <a:pt x="1332313" y="3574473"/>
                        </a:cubicBezTo>
                        <a:cubicBezTo>
                          <a:pt x="562638" y="3527916"/>
                          <a:pt x="-67470" y="2949368"/>
                          <a:pt x="0" y="2242160"/>
                        </a:cubicBezTo>
                        <a:cubicBezTo>
                          <a:pt x="19043" y="1904625"/>
                          <a:pt x="-39703" y="1550957"/>
                          <a:pt x="0" y="1332313"/>
                        </a:cubicBezTo>
                        <a:close/>
                      </a:path>
                      <a:path w="6472844" h="3574473" stroke="0" extrusionOk="0">
                        <a:moveTo>
                          <a:pt x="0" y="1332313"/>
                        </a:moveTo>
                        <a:cubicBezTo>
                          <a:pt x="-7443" y="579792"/>
                          <a:pt x="608893" y="-16546"/>
                          <a:pt x="1332313" y="0"/>
                        </a:cubicBezTo>
                        <a:cubicBezTo>
                          <a:pt x="2876403" y="47539"/>
                          <a:pt x="4086429" y="42437"/>
                          <a:pt x="5140531" y="0"/>
                        </a:cubicBezTo>
                        <a:cubicBezTo>
                          <a:pt x="5914494" y="-20212"/>
                          <a:pt x="6512573" y="532715"/>
                          <a:pt x="6472844" y="1332313"/>
                        </a:cubicBezTo>
                        <a:cubicBezTo>
                          <a:pt x="6466324" y="1514692"/>
                          <a:pt x="6418758" y="2132841"/>
                          <a:pt x="6472844" y="2242160"/>
                        </a:cubicBezTo>
                        <a:cubicBezTo>
                          <a:pt x="6514143" y="3101071"/>
                          <a:pt x="5833484" y="3529117"/>
                          <a:pt x="5140531" y="3574473"/>
                        </a:cubicBezTo>
                        <a:cubicBezTo>
                          <a:pt x="3900032" y="3548119"/>
                          <a:pt x="2877894" y="3455617"/>
                          <a:pt x="1332313" y="3574473"/>
                        </a:cubicBezTo>
                        <a:cubicBezTo>
                          <a:pt x="505050" y="3484100"/>
                          <a:pt x="40722" y="3027342"/>
                          <a:pt x="0" y="2242160"/>
                        </a:cubicBezTo>
                        <a:cubicBezTo>
                          <a:pt x="-14496" y="2147466"/>
                          <a:pt x="-40587" y="1507207"/>
                          <a:pt x="0" y="133231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0AE03EC-659D-40FD-9323-58B4589BA51A}"/>
              </a:ext>
            </a:extLst>
          </p:cNvPr>
          <p:cNvSpPr txBox="1"/>
          <p:nvPr/>
        </p:nvSpPr>
        <p:spPr>
          <a:xfrm>
            <a:off x="2012993" y="2107406"/>
            <a:ext cx="8337810" cy="2769989"/>
          </a:xfrm>
          <a:prstGeom prst="rect">
            <a:avLst/>
          </a:prstGeom>
          <a:noFill/>
        </p:spPr>
        <p:txBody>
          <a:bodyPr wrap="square" lIns="0" tIns="0" rIns="0" bIns="0" rtlCol="0">
            <a:spAutoFit/>
          </a:bodyPr>
          <a:lstStyle/>
          <a:p>
            <a:pPr algn="just" fontAlgn="auto">
              <a:defRPr/>
            </a:pPr>
            <a:r>
              <a:rPr lang="en-US" sz="3600" b="1" dirty="0">
                <a:solidFill>
                  <a:srgbClr val="0070C0"/>
                </a:solidFill>
                <a:latin typeface="+mj-lt"/>
                <a:ea typeface="Cambria" panose="02040503050406030204" pitchFamily="18" charset="0"/>
                <a:cs typeface="Calibri" panose="020F0502020204030204" pitchFamily="34" charset="0"/>
                <a:sym typeface="+mn-lt"/>
              </a:rPr>
              <a:t>	</a:t>
            </a:r>
            <a:r>
              <a:rPr lang="en-US" sz="3600" b="1" dirty="0" err="1" smtClean="0">
                <a:solidFill>
                  <a:srgbClr val="0070C0"/>
                </a:solidFill>
                <a:latin typeface="+mj-lt"/>
                <a:ea typeface="Cambria" panose="02040503050406030204" pitchFamily="18" charset="0"/>
                <a:cs typeface="Calibri" panose="020F0502020204030204" pitchFamily="34" charset="0"/>
                <a:sym typeface="+mn-lt"/>
              </a:rPr>
              <a:t>Đọc</a:t>
            </a:r>
            <a:r>
              <a:rPr lang="en-US" sz="3600" b="1" dirty="0" smtClean="0">
                <a:solidFill>
                  <a:srgbClr val="0070C0"/>
                </a:solidFill>
                <a:latin typeface="+mj-lt"/>
                <a:ea typeface="Cambria" panose="02040503050406030204" pitchFamily="18" charset="0"/>
                <a:cs typeface="Calibri" panose="020F0502020204030204" pitchFamily="34" charset="0"/>
                <a:sym typeface="+mn-lt"/>
              </a:rPr>
              <a:t> </a:t>
            </a:r>
            <a:r>
              <a:rPr lang="en-US" sz="3600" b="1" dirty="0" err="1" smtClean="0">
                <a:solidFill>
                  <a:srgbClr val="0070C0"/>
                </a:solidFill>
                <a:latin typeface="+mj-lt"/>
                <a:ea typeface="Cambria" panose="02040503050406030204" pitchFamily="18" charset="0"/>
                <a:cs typeface="Calibri" panose="020F0502020204030204" pitchFamily="34" charset="0"/>
                <a:sym typeface="+mn-lt"/>
              </a:rPr>
              <a:t>diễn</a:t>
            </a:r>
            <a:r>
              <a:rPr lang="en-US" sz="3600" b="1" dirty="0" smtClean="0">
                <a:solidFill>
                  <a:srgbClr val="0070C0"/>
                </a:solidFill>
                <a:latin typeface="+mj-lt"/>
                <a:ea typeface="Cambria" panose="02040503050406030204" pitchFamily="18" charset="0"/>
                <a:cs typeface="Calibri" panose="020F0502020204030204" pitchFamily="34" charset="0"/>
                <a:sym typeface="+mn-lt"/>
              </a:rPr>
              <a:t> </a:t>
            </a:r>
            <a:r>
              <a:rPr lang="en-US" sz="3600" b="1" dirty="0" err="1" smtClean="0">
                <a:solidFill>
                  <a:srgbClr val="0070C0"/>
                </a:solidFill>
                <a:latin typeface="+mj-lt"/>
                <a:ea typeface="Cambria" panose="02040503050406030204" pitchFamily="18" charset="0"/>
                <a:cs typeface="Calibri" panose="020F0502020204030204" pitchFamily="34" charset="0"/>
                <a:sym typeface="+mn-lt"/>
              </a:rPr>
              <a:t>cảm</a:t>
            </a:r>
            <a:r>
              <a:rPr lang="en-US" sz="3600" b="1" dirty="0" smtClean="0">
                <a:solidFill>
                  <a:srgbClr val="0070C0"/>
                </a:solidFill>
                <a:latin typeface="+mj-lt"/>
                <a:ea typeface="Cambria" panose="02040503050406030204" pitchFamily="18" charset="0"/>
                <a:cs typeface="Calibri" panose="020F0502020204030204" pitchFamily="34" charset="0"/>
                <a:sym typeface="+mn-lt"/>
              </a:rPr>
              <a:t>, </a:t>
            </a:r>
            <a:r>
              <a:rPr lang="en-US" sz="3600" b="1" dirty="0" err="1" smtClean="0">
                <a:solidFill>
                  <a:srgbClr val="0070C0"/>
                </a:solidFill>
                <a:latin typeface="+mj-lt"/>
                <a:ea typeface="Cambria" panose="02040503050406030204" pitchFamily="18" charset="0"/>
                <a:cs typeface="Calibri" panose="020F0502020204030204" pitchFamily="34" charset="0"/>
                <a:sym typeface="+mn-lt"/>
              </a:rPr>
              <a:t>n</a:t>
            </a:r>
            <a:r>
              <a:rPr lang="en-US" sz="3600" b="1" dirty="0" err="1" smtClean="0">
                <a:solidFill>
                  <a:srgbClr val="0070C0"/>
                </a:solidFill>
                <a:latin typeface="+mj-lt"/>
              </a:rPr>
              <a:t>hấn</a:t>
            </a:r>
            <a:r>
              <a:rPr lang="en-US" sz="3600" b="1" dirty="0" smtClean="0">
                <a:solidFill>
                  <a:srgbClr val="0070C0"/>
                </a:solidFill>
                <a:latin typeface="+mj-lt"/>
              </a:rPr>
              <a:t> </a:t>
            </a:r>
            <a:r>
              <a:rPr lang="en-US" sz="3600" b="1" dirty="0" err="1">
                <a:solidFill>
                  <a:srgbClr val="0070C0"/>
                </a:solidFill>
                <a:latin typeface="+mj-lt"/>
              </a:rPr>
              <a:t>giọng</a:t>
            </a:r>
            <a:r>
              <a:rPr lang="en-US" sz="3600" b="1" dirty="0">
                <a:solidFill>
                  <a:srgbClr val="0070C0"/>
                </a:solidFill>
                <a:latin typeface="+mj-lt"/>
              </a:rPr>
              <a:t> </a:t>
            </a:r>
            <a:r>
              <a:rPr lang="en-US" sz="3600" b="1" dirty="0" err="1">
                <a:solidFill>
                  <a:srgbClr val="0070C0"/>
                </a:solidFill>
                <a:latin typeface="+mj-lt"/>
              </a:rPr>
              <a:t>vào</a:t>
            </a:r>
            <a:r>
              <a:rPr lang="en-US" sz="3600" b="1" dirty="0">
                <a:solidFill>
                  <a:srgbClr val="0070C0"/>
                </a:solidFill>
                <a:latin typeface="+mj-lt"/>
              </a:rPr>
              <a:t> </a:t>
            </a:r>
            <a:r>
              <a:rPr lang="en-US" sz="3600" b="1" dirty="0" err="1">
                <a:solidFill>
                  <a:srgbClr val="0070C0"/>
                </a:solidFill>
                <a:latin typeface="+mj-lt"/>
              </a:rPr>
              <a:t>những</a:t>
            </a:r>
            <a:r>
              <a:rPr lang="en-US" sz="3600" b="1" dirty="0">
                <a:solidFill>
                  <a:srgbClr val="0070C0"/>
                </a:solidFill>
                <a:latin typeface="+mj-lt"/>
              </a:rPr>
              <a:t> </a:t>
            </a:r>
            <a:r>
              <a:rPr lang="en-US" sz="3600" b="1" dirty="0" err="1">
                <a:solidFill>
                  <a:srgbClr val="0070C0"/>
                </a:solidFill>
                <a:latin typeface="+mj-lt"/>
              </a:rPr>
              <a:t>từ</a:t>
            </a:r>
            <a:r>
              <a:rPr lang="en-US" sz="3600" b="1" dirty="0">
                <a:solidFill>
                  <a:srgbClr val="0070C0"/>
                </a:solidFill>
                <a:latin typeface="+mj-lt"/>
              </a:rPr>
              <a:t> </a:t>
            </a:r>
            <a:r>
              <a:rPr lang="en-US" sz="3600" b="1" dirty="0" err="1">
                <a:solidFill>
                  <a:srgbClr val="0070C0"/>
                </a:solidFill>
                <a:latin typeface="+mj-lt"/>
              </a:rPr>
              <a:t>ngữ</a:t>
            </a:r>
            <a:r>
              <a:rPr lang="en-US" sz="3600" b="1" dirty="0">
                <a:solidFill>
                  <a:srgbClr val="0070C0"/>
                </a:solidFill>
                <a:latin typeface="+mj-lt"/>
              </a:rPr>
              <a:t> </a:t>
            </a:r>
            <a:r>
              <a:rPr lang="en-US" sz="3600" b="1" dirty="0" err="1">
                <a:solidFill>
                  <a:srgbClr val="0070C0"/>
                </a:solidFill>
                <a:latin typeface="+mj-lt"/>
              </a:rPr>
              <a:t>thể</a:t>
            </a:r>
            <a:r>
              <a:rPr lang="en-US" sz="3600" b="1" dirty="0">
                <a:solidFill>
                  <a:srgbClr val="0070C0"/>
                </a:solidFill>
                <a:latin typeface="+mj-lt"/>
              </a:rPr>
              <a:t> </a:t>
            </a:r>
            <a:r>
              <a:rPr lang="en-US" sz="3600" b="1" dirty="0" err="1">
                <a:solidFill>
                  <a:srgbClr val="0070C0"/>
                </a:solidFill>
                <a:latin typeface="+mj-lt"/>
              </a:rPr>
              <a:t>hiện</a:t>
            </a:r>
            <a:r>
              <a:rPr lang="en-US" sz="3600" b="1" dirty="0">
                <a:solidFill>
                  <a:srgbClr val="0070C0"/>
                </a:solidFill>
                <a:latin typeface="+mj-lt"/>
              </a:rPr>
              <a:t> </a:t>
            </a:r>
            <a:r>
              <a:rPr lang="en-US" sz="3600" b="1" dirty="0" err="1">
                <a:solidFill>
                  <a:srgbClr val="0070C0"/>
                </a:solidFill>
                <a:latin typeface="+mj-lt"/>
              </a:rPr>
              <a:t>thông</a:t>
            </a:r>
            <a:r>
              <a:rPr lang="en-US" sz="3600" b="1" dirty="0">
                <a:solidFill>
                  <a:srgbClr val="0070C0"/>
                </a:solidFill>
                <a:latin typeface="+mj-lt"/>
              </a:rPr>
              <a:t> tin </a:t>
            </a:r>
            <a:r>
              <a:rPr lang="en-US" sz="3600" b="1" dirty="0" err="1">
                <a:solidFill>
                  <a:srgbClr val="0070C0"/>
                </a:solidFill>
                <a:latin typeface="+mj-lt"/>
              </a:rPr>
              <a:t>quan</a:t>
            </a:r>
            <a:r>
              <a:rPr lang="en-US" sz="3600" b="1" dirty="0">
                <a:solidFill>
                  <a:srgbClr val="0070C0"/>
                </a:solidFill>
                <a:latin typeface="+mj-lt"/>
              </a:rPr>
              <a:t> </a:t>
            </a:r>
            <a:r>
              <a:rPr lang="en-US" sz="3600" b="1" dirty="0" err="1">
                <a:solidFill>
                  <a:srgbClr val="0070C0"/>
                </a:solidFill>
                <a:latin typeface="+mj-lt"/>
              </a:rPr>
              <a:t>trọng</a:t>
            </a:r>
            <a:r>
              <a:rPr lang="en-US" sz="3600" b="1" dirty="0">
                <a:solidFill>
                  <a:srgbClr val="0070C0"/>
                </a:solidFill>
                <a:latin typeface="+mj-lt"/>
              </a:rPr>
              <a:t>, </a:t>
            </a:r>
            <a:r>
              <a:rPr lang="en-US" sz="3600" b="1" dirty="0" err="1">
                <a:solidFill>
                  <a:srgbClr val="0070C0"/>
                </a:solidFill>
                <a:latin typeface="+mj-lt"/>
              </a:rPr>
              <a:t>thể</a:t>
            </a:r>
            <a:r>
              <a:rPr lang="en-US" sz="3600" b="1" dirty="0">
                <a:solidFill>
                  <a:srgbClr val="0070C0"/>
                </a:solidFill>
                <a:latin typeface="+mj-lt"/>
              </a:rPr>
              <a:t> </a:t>
            </a:r>
            <a:r>
              <a:rPr lang="en-US" sz="3600" b="1" dirty="0" err="1">
                <a:solidFill>
                  <a:srgbClr val="0070C0"/>
                </a:solidFill>
                <a:latin typeface="+mj-lt"/>
              </a:rPr>
              <a:t>hiện</a:t>
            </a:r>
            <a:r>
              <a:rPr lang="en-US" sz="3600" b="1" dirty="0">
                <a:solidFill>
                  <a:srgbClr val="0070C0"/>
                </a:solidFill>
                <a:latin typeface="+mj-lt"/>
              </a:rPr>
              <a:t> </a:t>
            </a:r>
            <a:r>
              <a:rPr lang="en-US" sz="3600" b="1" dirty="0" err="1">
                <a:solidFill>
                  <a:srgbClr val="0070C0"/>
                </a:solidFill>
                <a:latin typeface="+mj-lt"/>
              </a:rPr>
              <a:t>niềm</a:t>
            </a:r>
            <a:r>
              <a:rPr lang="en-US" sz="3600" b="1" dirty="0">
                <a:solidFill>
                  <a:srgbClr val="0070C0"/>
                </a:solidFill>
                <a:latin typeface="+mj-lt"/>
              </a:rPr>
              <a:t> </a:t>
            </a:r>
            <a:r>
              <a:rPr lang="en-US" sz="3600" b="1" dirty="0" err="1">
                <a:solidFill>
                  <a:srgbClr val="0070C0"/>
                </a:solidFill>
                <a:latin typeface="+mj-lt"/>
              </a:rPr>
              <a:t>tự</a:t>
            </a:r>
            <a:r>
              <a:rPr lang="en-US" sz="3600" b="1" dirty="0">
                <a:solidFill>
                  <a:srgbClr val="0070C0"/>
                </a:solidFill>
                <a:latin typeface="+mj-lt"/>
              </a:rPr>
              <a:t> </a:t>
            </a:r>
            <a:r>
              <a:rPr lang="en-US" sz="3600" b="1" dirty="0" err="1">
                <a:solidFill>
                  <a:srgbClr val="0070C0"/>
                </a:solidFill>
                <a:latin typeface="+mj-lt"/>
              </a:rPr>
              <a:t>hào</a:t>
            </a:r>
            <a:r>
              <a:rPr lang="en-US" sz="3600" b="1" dirty="0">
                <a:solidFill>
                  <a:srgbClr val="0070C0"/>
                </a:solidFill>
                <a:latin typeface="+mj-lt"/>
              </a:rPr>
              <a:t> </a:t>
            </a:r>
            <a:r>
              <a:rPr lang="en-US" sz="3600" b="1" dirty="0" err="1">
                <a:solidFill>
                  <a:srgbClr val="0070C0"/>
                </a:solidFill>
                <a:latin typeface="+mj-lt"/>
              </a:rPr>
              <a:t>về</a:t>
            </a:r>
            <a:r>
              <a:rPr lang="en-US" sz="3600" b="1" dirty="0">
                <a:solidFill>
                  <a:srgbClr val="0070C0"/>
                </a:solidFill>
                <a:latin typeface="+mj-lt"/>
              </a:rPr>
              <a:t> </a:t>
            </a:r>
            <a:r>
              <a:rPr lang="en-US" sz="3600" b="1" dirty="0" err="1">
                <a:solidFill>
                  <a:srgbClr val="0070C0"/>
                </a:solidFill>
                <a:latin typeface="+mj-lt"/>
              </a:rPr>
              <a:t>công</a:t>
            </a:r>
            <a:r>
              <a:rPr lang="en-US" sz="3600" b="1" dirty="0">
                <a:solidFill>
                  <a:srgbClr val="0070C0"/>
                </a:solidFill>
                <a:latin typeface="+mj-lt"/>
              </a:rPr>
              <a:t> </a:t>
            </a:r>
            <a:r>
              <a:rPr lang="en-US" sz="3600" b="1" dirty="0" err="1">
                <a:solidFill>
                  <a:srgbClr val="0070C0"/>
                </a:solidFill>
                <a:latin typeface="+mj-lt"/>
              </a:rPr>
              <a:t>trình</a:t>
            </a:r>
            <a:r>
              <a:rPr lang="en-US" sz="3600" b="1" dirty="0">
                <a:solidFill>
                  <a:srgbClr val="0070C0"/>
                </a:solidFill>
                <a:latin typeface="+mj-lt"/>
              </a:rPr>
              <a:t> </a:t>
            </a:r>
            <a:r>
              <a:rPr lang="en-US" sz="3600" b="1" dirty="0" err="1">
                <a:solidFill>
                  <a:srgbClr val="0070C0"/>
                </a:solidFill>
                <a:latin typeface="+mj-lt"/>
              </a:rPr>
              <a:t>kiến</a:t>
            </a:r>
            <a:r>
              <a:rPr lang="en-US" sz="3600" b="1" dirty="0">
                <a:solidFill>
                  <a:srgbClr val="0070C0"/>
                </a:solidFill>
                <a:latin typeface="+mj-lt"/>
              </a:rPr>
              <a:t> </a:t>
            </a:r>
            <a:r>
              <a:rPr lang="en-US" sz="3600" b="1" dirty="0" err="1">
                <a:solidFill>
                  <a:srgbClr val="0070C0"/>
                </a:solidFill>
                <a:latin typeface="+mj-lt"/>
              </a:rPr>
              <a:t>trúc</a:t>
            </a:r>
            <a:r>
              <a:rPr lang="en-US" sz="3600" b="1" dirty="0">
                <a:solidFill>
                  <a:srgbClr val="0070C0"/>
                </a:solidFill>
                <a:latin typeface="+mj-lt"/>
              </a:rPr>
              <a:t> </a:t>
            </a:r>
            <a:r>
              <a:rPr lang="en-US" sz="3600" b="1" dirty="0" err="1">
                <a:solidFill>
                  <a:srgbClr val="0070C0"/>
                </a:solidFill>
                <a:latin typeface="+mj-lt"/>
              </a:rPr>
              <a:t>chùa</a:t>
            </a:r>
            <a:r>
              <a:rPr lang="en-US" sz="3600" b="1" dirty="0">
                <a:solidFill>
                  <a:srgbClr val="0070C0"/>
                </a:solidFill>
                <a:latin typeface="+mj-lt"/>
              </a:rPr>
              <a:t> </a:t>
            </a:r>
            <a:r>
              <a:rPr lang="en-US" sz="3600" b="1" dirty="0" err="1">
                <a:solidFill>
                  <a:srgbClr val="0070C0"/>
                </a:solidFill>
                <a:latin typeface="+mj-lt"/>
              </a:rPr>
              <a:t>Một</a:t>
            </a:r>
            <a:r>
              <a:rPr lang="en-US" sz="3600" b="1" dirty="0">
                <a:solidFill>
                  <a:srgbClr val="0070C0"/>
                </a:solidFill>
                <a:latin typeface="+mj-lt"/>
              </a:rPr>
              <a:t> </a:t>
            </a:r>
            <a:r>
              <a:rPr lang="en-US" sz="3600" b="1" dirty="0" err="1">
                <a:solidFill>
                  <a:srgbClr val="0070C0"/>
                </a:solidFill>
                <a:latin typeface="+mj-lt"/>
              </a:rPr>
              <a:t>Cột</a:t>
            </a:r>
            <a:r>
              <a:rPr lang="en-US" sz="3600" b="1" dirty="0">
                <a:solidFill>
                  <a:srgbClr val="0070C0"/>
                </a:solidFill>
                <a:latin typeface="+mj-lt"/>
              </a:rPr>
              <a:t>.</a:t>
            </a:r>
          </a:p>
        </p:txBody>
      </p:sp>
    </p:spTree>
    <p:extLst>
      <p:ext uri="{BB962C8B-B14F-4D97-AF65-F5344CB8AC3E}">
        <p14:creationId xmlns:p14="http://schemas.microsoft.com/office/powerpoint/2010/main" val="779732808"/>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2EE96-137D-5AEC-68DB-37E862D1E90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D5D5C11-16BF-9990-271F-948FA499D474}"/>
              </a:ext>
            </a:extLst>
          </p:cNvPr>
          <p:cNvPicPr>
            <a:picLocks noChangeAspect="1"/>
          </p:cNvPicPr>
          <p:nvPr/>
        </p:nvPicPr>
        <p:blipFill>
          <a:blip r:embed="rId2"/>
          <a:stretch>
            <a:fillRect/>
          </a:stretch>
        </p:blipFill>
        <p:spPr>
          <a:xfrm>
            <a:off x="5430738" y="365125"/>
            <a:ext cx="7413379" cy="5962405"/>
          </a:xfrm>
          <a:prstGeom prst="rect">
            <a:avLst/>
          </a:prstGeom>
        </p:spPr>
      </p:pic>
    </p:spTree>
    <p:extLst>
      <p:ext uri="{BB962C8B-B14F-4D97-AF65-F5344CB8AC3E}">
        <p14:creationId xmlns:p14="http://schemas.microsoft.com/office/powerpoint/2010/main" val="10030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C21C-CB54-E99D-8F6A-2B5F6080A1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CEF285-9B15-606C-FD6B-F6CB9422D353}"/>
              </a:ext>
            </a:extLst>
          </p:cNvPr>
          <p:cNvPicPr>
            <a:picLocks noChangeAspect="1"/>
          </p:cNvPicPr>
          <p:nvPr/>
        </p:nvPicPr>
        <p:blipFill>
          <a:blip r:embed="rId3"/>
          <a:stretch>
            <a:fillRect/>
          </a:stretch>
        </p:blipFill>
        <p:spPr>
          <a:xfrm>
            <a:off x="3748836" y="521123"/>
            <a:ext cx="4694327" cy="1694835"/>
          </a:xfrm>
          <a:prstGeom prst="rect">
            <a:avLst/>
          </a:prstGeom>
        </p:spPr>
      </p:pic>
      <p:pic>
        <p:nvPicPr>
          <p:cNvPr id="2" name="Picture 1">
            <a:extLst>
              <a:ext uri="{FF2B5EF4-FFF2-40B4-BE49-F238E27FC236}">
                <a16:creationId xmlns:a16="http://schemas.microsoft.com/office/drawing/2014/main" id="{9715E4E4-7ACF-33D8-3352-BDFBC60F7EB3}"/>
              </a:ext>
            </a:extLst>
          </p:cNvPr>
          <p:cNvPicPr>
            <a:picLocks noChangeAspect="1"/>
          </p:cNvPicPr>
          <p:nvPr/>
        </p:nvPicPr>
        <p:blipFill>
          <a:blip r:embed="rId4"/>
          <a:stretch>
            <a:fillRect/>
          </a:stretch>
        </p:blipFill>
        <p:spPr>
          <a:xfrm>
            <a:off x="1227921" y="1848853"/>
            <a:ext cx="1394064" cy="1351301"/>
          </a:xfrm>
          <a:prstGeom prst="rect">
            <a:avLst/>
          </a:prstGeom>
        </p:spPr>
      </p:pic>
      <p:pic>
        <p:nvPicPr>
          <p:cNvPr id="4" name="Picture 3">
            <a:extLst>
              <a:ext uri="{FF2B5EF4-FFF2-40B4-BE49-F238E27FC236}">
                <a16:creationId xmlns:a16="http://schemas.microsoft.com/office/drawing/2014/main" id="{86008780-B56E-1E89-47DF-94E65A830DDC}"/>
              </a:ext>
            </a:extLst>
          </p:cNvPr>
          <p:cNvPicPr>
            <a:picLocks noChangeAspect="1"/>
          </p:cNvPicPr>
          <p:nvPr/>
        </p:nvPicPr>
        <p:blipFill>
          <a:blip r:embed="rId5"/>
          <a:stretch>
            <a:fillRect/>
          </a:stretch>
        </p:blipFill>
        <p:spPr>
          <a:xfrm>
            <a:off x="1176434" y="3005720"/>
            <a:ext cx="1461807" cy="1416966"/>
          </a:xfrm>
          <a:prstGeom prst="rect">
            <a:avLst/>
          </a:prstGeom>
        </p:spPr>
      </p:pic>
      <p:pic>
        <p:nvPicPr>
          <p:cNvPr id="5" name="Picture 4">
            <a:extLst>
              <a:ext uri="{FF2B5EF4-FFF2-40B4-BE49-F238E27FC236}">
                <a16:creationId xmlns:a16="http://schemas.microsoft.com/office/drawing/2014/main" id="{5BD85FFB-FB8E-B005-46BF-ECF067001345}"/>
              </a:ext>
            </a:extLst>
          </p:cNvPr>
          <p:cNvPicPr>
            <a:picLocks noChangeAspect="1"/>
          </p:cNvPicPr>
          <p:nvPr/>
        </p:nvPicPr>
        <p:blipFill>
          <a:blip r:embed="rId6"/>
          <a:stretch>
            <a:fillRect/>
          </a:stretch>
        </p:blipFill>
        <p:spPr>
          <a:xfrm>
            <a:off x="1041545" y="4089159"/>
            <a:ext cx="1461525" cy="1416966"/>
          </a:xfrm>
          <a:prstGeom prst="rect">
            <a:avLst/>
          </a:prstGeom>
        </p:spPr>
      </p:pic>
      <p:grpSp>
        <p:nvGrpSpPr>
          <p:cNvPr id="6" name="组合 44">
            <a:extLst>
              <a:ext uri="{FF2B5EF4-FFF2-40B4-BE49-F238E27FC236}">
                <a16:creationId xmlns:a16="http://schemas.microsoft.com/office/drawing/2014/main" id="{4F862EF7-46A9-7371-19ED-5C3B51554220}"/>
              </a:ext>
            </a:extLst>
          </p:cNvPr>
          <p:cNvGrpSpPr/>
          <p:nvPr/>
        </p:nvGrpSpPr>
        <p:grpSpPr>
          <a:xfrm>
            <a:off x="2727531" y="2113568"/>
            <a:ext cx="8047467" cy="997675"/>
            <a:chOff x="2360277" y="2671670"/>
            <a:chExt cx="3089358" cy="892629"/>
          </a:xfrm>
        </p:grpSpPr>
        <p:grpSp>
          <p:nvGrpSpPr>
            <p:cNvPr id="7" name="组合 30">
              <a:extLst>
                <a:ext uri="{FF2B5EF4-FFF2-40B4-BE49-F238E27FC236}">
                  <a16:creationId xmlns:a16="http://schemas.microsoft.com/office/drawing/2014/main" id="{6FBF8950-7902-D380-7BE0-A18B30C58C89}"/>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9" name="圆角矩形 27">
                <a:extLst>
                  <a:ext uri="{FF2B5EF4-FFF2-40B4-BE49-F238E27FC236}">
                    <a16:creationId xmlns:a16="http://schemas.microsoft.com/office/drawing/2014/main" id="{6F0E6993-A956-CF5E-099B-4ADCC5FB96F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0" name="圆角矩形 28">
                <a:extLst>
                  <a:ext uri="{FF2B5EF4-FFF2-40B4-BE49-F238E27FC236}">
                    <a16:creationId xmlns:a16="http://schemas.microsoft.com/office/drawing/2014/main" id="{F8AAADC8-94EE-C24A-C3C7-970360A8CC4F}"/>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8" name="文本框 40">
              <a:extLst>
                <a:ext uri="{FF2B5EF4-FFF2-40B4-BE49-F238E27FC236}">
                  <a16:creationId xmlns:a16="http://schemas.microsoft.com/office/drawing/2014/main" id="{55CDF87F-0919-3BC2-192C-5B1AF45043B7}"/>
                </a:ext>
              </a:extLst>
            </p:cNvPr>
            <p:cNvSpPr txBox="1"/>
            <p:nvPr/>
          </p:nvSpPr>
          <p:spPr>
            <a:xfrm>
              <a:off x="2996836" y="2856382"/>
              <a:ext cx="1877500"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Từ</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đầu</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3200" b="1" i="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Một</a:t>
              </a:r>
              <a:r>
                <a:rPr lang="en-US" altLang="zh-CN" sz="3200" b="1" i="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Cột</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1" name="组合 44">
            <a:extLst>
              <a:ext uri="{FF2B5EF4-FFF2-40B4-BE49-F238E27FC236}">
                <a16:creationId xmlns:a16="http://schemas.microsoft.com/office/drawing/2014/main" id="{146574E1-4728-6A26-3E4E-C82CBCED482E}"/>
              </a:ext>
            </a:extLst>
          </p:cNvPr>
          <p:cNvGrpSpPr/>
          <p:nvPr/>
        </p:nvGrpSpPr>
        <p:grpSpPr>
          <a:xfrm>
            <a:off x="2722745" y="3240949"/>
            <a:ext cx="8047467" cy="997675"/>
            <a:chOff x="2360277" y="2671670"/>
            <a:chExt cx="3089358" cy="892629"/>
          </a:xfrm>
        </p:grpSpPr>
        <p:grpSp>
          <p:nvGrpSpPr>
            <p:cNvPr id="12" name="组合 30">
              <a:extLst>
                <a:ext uri="{FF2B5EF4-FFF2-40B4-BE49-F238E27FC236}">
                  <a16:creationId xmlns:a16="http://schemas.microsoft.com/office/drawing/2014/main" id="{4C00808F-E22B-BB51-6D8F-C0E92254C73E}"/>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0EB779A3-DD10-8826-6498-30E8D2A9DC9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5" name="圆角矩形 28">
                <a:extLst>
                  <a:ext uri="{FF2B5EF4-FFF2-40B4-BE49-F238E27FC236}">
                    <a16:creationId xmlns:a16="http://schemas.microsoft.com/office/drawing/2014/main" id="{C6ABA1D8-A099-040D-30FF-5DA20A7A153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3" name="文本框 40">
              <a:extLst>
                <a:ext uri="{FF2B5EF4-FFF2-40B4-BE49-F238E27FC236}">
                  <a16:creationId xmlns:a16="http://schemas.microsoft.com/office/drawing/2014/main" id="{35A5CB06-6801-FE6B-5525-D8B553642235}"/>
                </a:ext>
              </a:extLst>
            </p:cNvPr>
            <p:cNvSpPr txBox="1"/>
            <p:nvPr/>
          </p:nvSpPr>
          <p:spPr>
            <a:xfrm>
              <a:off x="2933150" y="2856382"/>
              <a:ext cx="2004884"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Liên Hoa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Đài</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6" name="组合 44">
            <a:extLst>
              <a:ext uri="{FF2B5EF4-FFF2-40B4-BE49-F238E27FC236}">
                <a16:creationId xmlns:a16="http://schemas.microsoft.com/office/drawing/2014/main" id="{80D83C30-C0C1-5CCB-AB00-9072A8873D96}"/>
              </a:ext>
            </a:extLst>
          </p:cNvPr>
          <p:cNvGrpSpPr/>
          <p:nvPr/>
        </p:nvGrpSpPr>
        <p:grpSpPr>
          <a:xfrm>
            <a:off x="2620533" y="4368330"/>
            <a:ext cx="8047467" cy="997675"/>
            <a:chOff x="2360277" y="2671670"/>
            <a:chExt cx="3089358" cy="892629"/>
          </a:xfrm>
        </p:grpSpPr>
        <p:grpSp>
          <p:nvGrpSpPr>
            <p:cNvPr id="17" name="组合 30">
              <a:extLst>
                <a:ext uri="{FF2B5EF4-FFF2-40B4-BE49-F238E27FC236}">
                  <a16:creationId xmlns:a16="http://schemas.microsoft.com/office/drawing/2014/main" id="{3FA0831D-5A06-CBDA-70DC-085633ED1EFE}"/>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9" name="圆角矩形 27">
                <a:extLst>
                  <a:ext uri="{FF2B5EF4-FFF2-40B4-BE49-F238E27FC236}">
                    <a16:creationId xmlns:a16="http://schemas.microsoft.com/office/drawing/2014/main" id="{5E8D31AB-F436-7E89-786C-BD44FFFDE721}"/>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20" name="圆角矩形 28">
                <a:extLst>
                  <a:ext uri="{FF2B5EF4-FFF2-40B4-BE49-F238E27FC236}">
                    <a16:creationId xmlns:a16="http://schemas.microsoft.com/office/drawing/2014/main" id="{B75B95CB-1B61-E019-D8C3-F1CD02F3B6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8" name="文本框 40">
              <a:extLst>
                <a:ext uri="{FF2B5EF4-FFF2-40B4-BE49-F238E27FC236}">
                  <a16:creationId xmlns:a16="http://schemas.microsoft.com/office/drawing/2014/main" id="{D02BAA6E-621B-D260-C27C-10D7DBC2E42F}"/>
                </a:ext>
              </a:extLst>
            </p:cNvPr>
            <p:cNvSpPr txBox="1"/>
            <p:nvPr/>
          </p:nvSpPr>
          <p:spPr>
            <a:xfrm>
              <a:off x="2788996" y="2856382"/>
              <a:ext cx="2293177"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hồ</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nước</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yên</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bình</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4" name="Picture 23">
            <a:extLst>
              <a:ext uri="{FF2B5EF4-FFF2-40B4-BE49-F238E27FC236}">
                <a16:creationId xmlns:a16="http://schemas.microsoft.com/office/drawing/2014/main" id="{112ACD3C-2949-DB90-7618-F597FDD7174B}"/>
              </a:ext>
            </a:extLst>
          </p:cNvPr>
          <p:cNvPicPr>
            <a:picLocks noChangeAspect="1"/>
          </p:cNvPicPr>
          <p:nvPr/>
        </p:nvPicPr>
        <p:blipFill>
          <a:blip r:embed="rId7"/>
          <a:stretch>
            <a:fillRect/>
          </a:stretch>
        </p:blipFill>
        <p:spPr>
          <a:xfrm>
            <a:off x="950526" y="5342049"/>
            <a:ext cx="1504104" cy="1458247"/>
          </a:xfrm>
          <a:prstGeom prst="rect">
            <a:avLst/>
          </a:prstGeom>
        </p:spPr>
      </p:pic>
      <p:grpSp>
        <p:nvGrpSpPr>
          <p:cNvPr id="25" name="组合 44">
            <a:extLst>
              <a:ext uri="{FF2B5EF4-FFF2-40B4-BE49-F238E27FC236}">
                <a16:creationId xmlns:a16="http://schemas.microsoft.com/office/drawing/2014/main" id="{4DD2D651-C3B5-432E-A72C-92195912FDDB}"/>
              </a:ext>
            </a:extLst>
          </p:cNvPr>
          <p:cNvGrpSpPr/>
          <p:nvPr/>
        </p:nvGrpSpPr>
        <p:grpSpPr>
          <a:xfrm>
            <a:off x="2699431" y="5594592"/>
            <a:ext cx="8047467" cy="997675"/>
            <a:chOff x="2360277" y="2671670"/>
            <a:chExt cx="3089358" cy="892629"/>
          </a:xfrm>
        </p:grpSpPr>
        <p:grpSp>
          <p:nvGrpSpPr>
            <p:cNvPr id="26" name="组合 30">
              <a:extLst>
                <a:ext uri="{FF2B5EF4-FFF2-40B4-BE49-F238E27FC236}">
                  <a16:creationId xmlns:a16="http://schemas.microsoft.com/office/drawing/2014/main" id="{ADB5C80A-F8A9-088E-3DA0-3B3FB5BFC470}"/>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8" name="圆角矩形 27">
                <a:extLst>
                  <a:ext uri="{FF2B5EF4-FFF2-40B4-BE49-F238E27FC236}">
                    <a16:creationId xmlns:a16="http://schemas.microsoft.com/office/drawing/2014/main" id="{1AFE9DBD-3F37-DD83-67EF-E2D78E908FEA}"/>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9" name="圆角矩形 28">
                <a:extLst>
                  <a:ext uri="{FF2B5EF4-FFF2-40B4-BE49-F238E27FC236}">
                    <a16:creationId xmlns:a16="http://schemas.microsoft.com/office/drawing/2014/main" id="{8BAEFAD1-72F7-8980-A1AA-04B787F4A6F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27" name="文本框 40">
              <a:extLst>
                <a:ext uri="{FF2B5EF4-FFF2-40B4-BE49-F238E27FC236}">
                  <a16:creationId xmlns:a16="http://schemas.microsoft.com/office/drawing/2014/main" id="{DAE5595C-CDE7-F0FE-B4EE-CEF227C046B7}"/>
                </a:ext>
              </a:extLst>
            </p:cNvPr>
            <p:cNvSpPr txBox="1"/>
            <p:nvPr/>
          </p:nvSpPr>
          <p:spPr>
            <a:xfrm>
              <a:off x="3636979" y="2856382"/>
              <a:ext cx="597190"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Cò</a:t>
              </a:r>
              <a:r>
                <a:rPr lang="en-US" altLang="zh-CN" sz="32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 </a:t>
              </a:r>
              <a:r>
                <a:rPr lang="en-US" altLang="zh-CN" sz="32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lại</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3230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6FEB-8AC5-CC86-E95D-AC84E0218D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77DC90-99C4-6D52-B6DA-14160E016270}"/>
              </a:ext>
            </a:extLst>
          </p:cNvPr>
          <p:cNvPicPr>
            <a:picLocks noChangeAspect="1"/>
          </p:cNvPicPr>
          <p:nvPr/>
        </p:nvPicPr>
        <p:blipFill>
          <a:blip r:embed="rId2"/>
          <a:stretch>
            <a:fillRect/>
          </a:stretch>
        </p:blipFill>
        <p:spPr>
          <a:xfrm>
            <a:off x="2517336" y="533743"/>
            <a:ext cx="7157324" cy="1694835"/>
          </a:xfrm>
          <a:prstGeom prst="rect">
            <a:avLst/>
          </a:prstGeom>
        </p:spPr>
      </p:pic>
      <p:grpSp>
        <p:nvGrpSpPr>
          <p:cNvPr id="6" name="Group 5">
            <a:extLst>
              <a:ext uri="{FF2B5EF4-FFF2-40B4-BE49-F238E27FC236}">
                <a16:creationId xmlns:a16="http://schemas.microsoft.com/office/drawing/2014/main" id="{E6F090C6-DE37-3A0E-0F4F-1428AA4986EE}"/>
              </a:ext>
            </a:extLst>
          </p:cNvPr>
          <p:cNvGrpSpPr/>
          <p:nvPr/>
        </p:nvGrpSpPr>
        <p:grpSpPr>
          <a:xfrm>
            <a:off x="868465" y="2391955"/>
            <a:ext cx="10455066" cy="3046388"/>
            <a:chOff x="1033549" y="3254855"/>
            <a:chExt cx="9639993" cy="3046388"/>
          </a:xfrm>
        </p:grpSpPr>
        <p:sp>
          <p:nvSpPr>
            <p:cNvPr id="7" name="Rectangle: Rounded Corners 6">
              <a:extLst>
                <a:ext uri="{FF2B5EF4-FFF2-40B4-BE49-F238E27FC236}">
                  <a16:creationId xmlns:a16="http://schemas.microsoft.com/office/drawing/2014/main" id="{A9FEA577-0FE6-B608-190F-884EA52C8AD5}"/>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8294D77-98BC-B33C-07EC-5BBEBD6010AB}"/>
                </a:ext>
              </a:extLst>
            </p:cNvPr>
            <p:cNvSpPr txBox="1"/>
            <p:nvPr/>
          </p:nvSpPr>
          <p:spPr>
            <a:xfrm>
              <a:off x="1400002" y="3808553"/>
              <a:ext cx="8907087"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Năm</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2012,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được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Tổ</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chức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Kỉ</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lục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châu</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Á</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xác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nhận</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Ngôi</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có</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kiến</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trúc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độc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đáo</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châu</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Á”.</a:t>
              </a:r>
              <a:endParaRPr kumimoji="0" lang="zh-CN" altLang="en-US" sz="4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713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7615BE-2FC2-87E0-E74F-382A08902135}"/>
              </a:ext>
            </a:extLst>
          </p:cNvPr>
          <p:cNvPicPr>
            <a:picLocks noChangeAspect="1"/>
          </p:cNvPicPr>
          <p:nvPr/>
        </p:nvPicPr>
        <p:blipFill>
          <a:blip r:embed="rId2"/>
          <a:stretch>
            <a:fillRect/>
          </a:stretch>
        </p:blipFill>
        <p:spPr>
          <a:xfrm>
            <a:off x="4685613" y="365125"/>
            <a:ext cx="7925487" cy="5389331"/>
          </a:xfrm>
          <a:prstGeom prst="rect">
            <a:avLst/>
          </a:prstGeom>
        </p:spPr>
      </p:pic>
    </p:spTree>
    <p:extLst>
      <p:ext uri="{BB962C8B-B14F-4D97-AF65-F5344CB8AC3E}">
        <p14:creationId xmlns:p14="http://schemas.microsoft.com/office/powerpoint/2010/main" val="26050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DE72B-03B3-45E0-D96F-FDC841A708F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ADCE905-5320-46ED-BAF1-FB3A49F7D680}"/>
              </a:ext>
            </a:extLst>
          </p:cNvPr>
          <p:cNvGrpSpPr/>
          <p:nvPr/>
        </p:nvGrpSpPr>
        <p:grpSpPr>
          <a:xfrm>
            <a:off x="3078514" y="894408"/>
            <a:ext cx="7878725" cy="1916171"/>
            <a:chOff x="2505740" y="798716"/>
            <a:chExt cx="7878725" cy="1916171"/>
          </a:xfrm>
        </p:grpSpPr>
        <p:grpSp>
          <p:nvGrpSpPr>
            <p:cNvPr id="3" name="组合 31">
              <a:extLst>
                <a:ext uri="{FF2B5EF4-FFF2-40B4-BE49-F238E27FC236}">
                  <a16:creationId xmlns:a16="http://schemas.microsoft.com/office/drawing/2014/main" id="{DB33B85D-3C61-C7AF-F7B4-8A9DAC2EBBAB}"/>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CA6AB0A4-D96E-EF03-330E-B91CF116EF91}"/>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CF5BF112-A9C8-B072-AFCA-E3A85CBDBCFE}"/>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7C6F40D2-C423-0D3A-B21D-9B2BBEA85D94}"/>
                </a:ext>
              </a:extLst>
            </p:cNvPr>
            <p:cNvSpPr txBox="1"/>
            <p:nvPr/>
          </p:nvSpPr>
          <p:spPr>
            <a:xfrm>
              <a:off x="3049386" y="1156638"/>
              <a:ext cx="6636874" cy="1200329"/>
            </a:xfrm>
            <a:prstGeom prst="rect">
              <a:avLst/>
            </a:prstGeom>
            <a:noFill/>
          </p:spPr>
          <p:txBody>
            <a:bodyPr wrap="square">
              <a:spAutoFit/>
            </a:bodyPr>
            <a:lstStyle/>
            <a:p>
              <a:pPr algn="ctr"/>
              <a:r>
                <a:rPr lang="vi-VN" sz="3600" b="1" dirty="0">
                  <a:solidFill>
                    <a:srgbClr val="127366"/>
                  </a:solidFill>
                  <a:latin typeface="Cambria" panose="02040503050406030204" pitchFamily="18" charset="0"/>
                </a:rPr>
                <a:t>Chùa Một Cột ở đâu và được xây dựng vào năm nào?</a:t>
              </a:r>
              <a:endParaRPr lang="en-US" sz="36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226A4738-E85E-77C2-CC2F-B7A73D3FC232}"/>
              </a:ext>
            </a:extLst>
          </p:cNvPr>
          <p:cNvPicPr>
            <a:picLocks noChangeAspect="1"/>
          </p:cNvPicPr>
          <p:nvPr/>
        </p:nvPicPr>
        <p:blipFill>
          <a:blip r:embed="rId2"/>
          <a:stretch>
            <a:fillRect/>
          </a:stretch>
        </p:blipFill>
        <p:spPr>
          <a:xfrm>
            <a:off x="600406" y="1182149"/>
            <a:ext cx="2847079" cy="1536325"/>
          </a:xfrm>
          <a:prstGeom prst="rect">
            <a:avLst/>
          </a:prstGeom>
        </p:spPr>
      </p:pic>
      <p:sp>
        <p:nvSpPr>
          <p:cNvPr id="9" name="TextBox 8">
            <a:extLst>
              <a:ext uri="{FF2B5EF4-FFF2-40B4-BE49-F238E27FC236}">
                <a16:creationId xmlns:a16="http://schemas.microsoft.com/office/drawing/2014/main" id="{E6B5301C-C469-963E-9DC1-1B6B3832CA3B}"/>
              </a:ext>
            </a:extLst>
          </p:cNvPr>
          <p:cNvSpPr txBox="1"/>
          <p:nvPr/>
        </p:nvSpPr>
        <p:spPr>
          <a:xfrm>
            <a:off x="600406" y="3262364"/>
            <a:ext cx="8177834" cy="2308324"/>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Chùa</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Một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Cột</a:t>
            </a:r>
            <a:r>
              <a:rPr lang="en-US" sz="3600" b="1" dirty="0">
                <a:solidFill>
                  <a:srgbClr val="002060"/>
                </a:solidFill>
                <a:latin typeface="Cambria" panose="02040503050406030204" pitchFamily="18" charset="0"/>
              </a:rPr>
              <a:t> ở </a:t>
            </a:r>
            <a:r>
              <a:rPr lang="en-US" sz="3600" b="1" dirty="0" err="1">
                <a:solidFill>
                  <a:srgbClr val="002060"/>
                </a:solidFill>
                <a:latin typeface="Cambria" panose="02040503050406030204" pitchFamily="18" charset="0"/>
              </a:rPr>
              <a:t>quận</a:t>
            </a:r>
            <a:r>
              <a:rPr lang="en-US" sz="3600" b="1" dirty="0">
                <a:solidFill>
                  <a:srgbClr val="002060"/>
                </a:solidFill>
                <a:latin typeface="Cambria" panose="02040503050406030204" pitchFamily="18" charset="0"/>
              </a:rPr>
              <a:t> Ba </a:t>
            </a:r>
            <a:r>
              <a:rPr lang="en-US" sz="3600" b="1" dirty="0" err="1">
                <a:solidFill>
                  <a:srgbClr val="002060"/>
                </a:solidFill>
                <a:latin typeface="Cambria" panose="02040503050406030204" pitchFamily="18" charset="0"/>
              </a:rPr>
              <a:t>Đình</a:t>
            </a:r>
            <a:r>
              <a:rPr lang="en-US" sz="3600" b="1" dirty="0">
                <a:solidFill>
                  <a:srgbClr val="002060"/>
                </a:solidFill>
                <a:latin typeface="Cambria" panose="02040503050406030204" pitchFamily="18" charset="0"/>
              </a:rPr>
              <a:t> – </a:t>
            </a:r>
            <a:r>
              <a:rPr lang="en-US" sz="3600" b="1" dirty="0" err="1">
                <a:solidFill>
                  <a:srgbClr val="002060"/>
                </a:solidFill>
                <a:latin typeface="Cambria" panose="02040503050406030204" pitchFamily="18" charset="0"/>
              </a:rPr>
              <a:t>trung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tâm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Thủ</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đô</a:t>
            </a:r>
            <a:r>
              <a:rPr lang="en-US" sz="3600" b="1" dirty="0">
                <a:solidFill>
                  <a:srgbClr val="002060"/>
                </a:solidFill>
                <a:latin typeface="Cambria" panose="02040503050406030204" pitchFamily="18" charset="0"/>
              </a:rPr>
              <a:t> Hà </a:t>
            </a:r>
            <a:r>
              <a:rPr lang="en-US" sz="3600" b="1" dirty="0" err="1">
                <a:solidFill>
                  <a:srgbClr val="002060"/>
                </a:solidFill>
                <a:latin typeface="Cambria" panose="02040503050406030204" pitchFamily="18" charset="0"/>
              </a:rPr>
              <a:t>Nội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được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xây</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dựng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năm</a:t>
            </a:r>
            <a:r>
              <a:rPr lang="en-US" sz="3600" b="1" dirty="0">
                <a:solidFill>
                  <a:srgbClr val="002060"/>
                </a:solidFill>
                <a:latin typeface="Cambria" panose="02040503050406030204" pitchFamily="18" charset="0"/>
              </a:rPr>
              <a:t> 1049, </a:t>
            </a:r>
            <a:r>
              <a:rPr lang="en-US" sz="3600" b="1" dirty="0" err="1">
                <a:solidFill>
                  <a:srgbClr val="002060"/>
                </a:solidFill>
                <a:latin typeface="Cambria" panose="02040503050406030204" pitchFamily="18" charset="0"/>
              </a:rPr>
              <a:t>thời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vua</a:t>
            </a:r>
            <a:r>
              <a:rPr lang="en-US" sz="3600" b="1" dirty="0">
                <a:solidFill>
                  <a:srgbClr val="002060"/>
                </a:solidFill>
                <a:latin typeface="Cambria" panose="02040503050406030204" pitchFamily="18" charset="0"/>
              </a:rPr>
              <a:t> Lý Thái </a:t>
            </a:r>
            <a:r>
              <a:rPr lang="en-US" sz="3600" b="1" dirty="0" err="1">
                <a:solidFill>
                  <a:srgbClr val="002060"/>
                </a:solidFill>
                <a:latin typeface="Cambria" panose="02040503050406030204" pitchFamily="18" charset="0"/>
              </a:rPr>
              <a:t>Tông</a:t>
            </a:r>
            <a:r>
              <a:rPr lang="en-US" sz="3600" b="1" dirty="0">
                <a:solidFill>
                  <a:srgbClr val="002060"/>
                </a:solidFill>
                <a:latin typeface="Cambria" panose="02040503050406030204" pitchFamily="18" charset="0"/>
              </a:rPr>
              <a:t>.</a:t>
            </a:r>
          </a:p>
        </p:txBody>
      </p:sp>
      <p:pic>
        <p:nvPicPr>
          <p:cNvPr id="10" name="Picture 9" descr="A cartoon of a child holding a pointer&#10;&#10;Description automatically generated">
            <a:extLst>
              <a:ext uri="{FF2B5EF4-FFF2-40B4-BE49-F238E27FC236}">
                <a16:creationId xmlns:a16="http://schemas.microsoft.com/office/drawing/2014/main" id="{DC53CFF1-B883-964E-A912-9FE581F5A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205" y="2108035"/>
            <a:ext cx="3889584" cy="4434971"/>
          </a:xfrm>
          <a:prstGeom prst="rect">
            <a:avLst/>
          </a:prstGeom>
        </p:spPr>
      </p:pic>
    </p:spTree>
    <p:extLst>
      <p:ext uri="{BB962C8B-B14F-4D97-AF65-F5344CB8AC3E}">
        <p14:creationId xmlns:p14="http://schemas.microsoft.com/office/powerpoint/2010/main" val="12946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EB480-73F1-0E87-EE81-6B0A3D2C2DE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80E645C-2A95-DD83-64A4-7E217A5A0DEF}"/>
              </a:ext>
            </a:extLst>
          </p:cNvPr>
          <p:cNvGrpSpPr/>
          <p:nvPr/>
        </p:nvGrpSpPr>
        <p:grpSpPr>
          <a:xfrm>
            <a:off x="585391" y="188587"/>
            <a:ext cx="11407082" cy="1757444"/>
            <a:chOff x="2505740" y="902708"/>
            <a:chExt cx="8106937" cy="1737352"/>
          </a:xfrm>
        </p:grpSpPr>
        <p:grpSp>
          <p:nvGrpSpPr>
            <p:cNvPr id="3" name="组合 31">
              <a:extLst>
                <a:ext uri="{FF2B5EF4-FFF2-40B4-BE49-F238E27FC236}">
                  <a16:creationId xmlns:a16="http://schemas.microsoft.com/office/drawing/2014/main" id="{FEE0ECB4-FD1D-58D4-2DED-2E7D92FA2BBE}"/>
                </a:ext>
              </a:extLst>
            </p:cNvPr>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D074AD89-3187-8244-0A64-146433A76B1A}"/>
                  </a:ext>
                </a:extLst>
              </p:cNvPr>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AB711B75-5A1D-C2BD-83B5-6BEF4141B8AF}"/>
                  </a:ext>
                </a:extLst>
              </p:cNvPr>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B7FBAB5D-D5FB-A4A0-3D65-694BE929F229}"/>
                </a:ext>
              </a:extLst>
            </p:cNvPr>
            <p:cNvSpPr txBox="1"/>
            <p:nvPr/>
          </p:nvSpPr>
          <p:spPr>
            <a:xfrm>
              <a:off x="2740003" y="995527"/>
              <a:ext cx="7638410" cy="1551715"/>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		</a:t>
              </a:r>
              <a:r>
                <a:rPr lang="vi-VN" sz="3200" b="1" dirty="0">
                  <a:solidFill>
                    <a:srgbClr val="127366"/>
                  </a:solidFill>
                  <a:latin typeface="Cambria" panose="02040503050406030204" pitchFamily="18" charset="0"/>
                </a:rPr>
                <a:t>Vì sao chùa có tên là Một Cột và Liên Hoa Đài? Theo em, điều gì khiến chùa Một Cột được xem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1766407A-DBCB-8E2F-D877-C1E18A1F66D9}"/>
              </a:ext>
            </a:extLst>
          </p:cNvPr>
          <p:cNvPicPr>
            <a:picLocks noChangeAspect="1"/>
          </p:cNvPicPr>
          <p:nvPr/>
        </p:nvPicPr>
        <p:blipFill>
          <a:blip r:embed="rId2"/>
          <a:stretch>
            <a:fillRect/>
          </a:stretch>
        </p:blipFill>
        <p:spPr>
          <a:xfrm>
            <a:off x="858781" y="-30232"/>
            <a:ext cx="2396499" cy="1245191"/>
          </a:xfrm>
          <a:prstGeom prst="rect">
            <a:avLst/>
          </a:prstGeom>
        </p:spPr>
      </p:pic>
      <p:sp>
        <p:nvSpPr>
          <p:cNvPr id="9" name="TextBox 8">
            <a:extLst>
              <a:ext uri="{FF2B5EF4-FFF2-40B4-BE49-F238E27FC236}">
                <a16:creationId xmlns:a16="http://schemas.microsoft.com/office/drawing/2014/main" id="{078F8CB6-4E4E-AF92-24E4-3BB49862EDC6}"/>
              </a:ext>
            </a:extLst>
          </p:cNvPr>
          <p:cNvSpPr txBox="1"/>
          <p:nvPr/>
        </p:nvSpPr>
        <p:spPr>
          <a:xfrm>
            <a:off x="240440" y="1932320"/>
            <a:ext cx="11711120" cy="4708981"/>
          </a:xfrm>
          <a:prstGeom prst="rect">
            <a:avLst/>
          </a:prstGeom>
          <a:noFill/>
        </p:spPr>
        <p:txBody>
          <a:bodyPr wrap="square">
            <a:spAutoFit/>
          </a:bodyPr>
          <a:lstStyle/>
          <a:p>
            <a:pPr algn="just"/>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ngự</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Tám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gỗ</a:t>
            </a:r>
            <a:r>
              <a:rPr lang="en-US" sz="3000" dirty="0">
                <a:solidFill>
                  <a:srgbClr val="002060"/>
                </a:solidFill>
                <a:latin typeface="Cambria" panose="02040503050406030204" pitchFamily="18" charset="0"/>
              </a:rPr>
              <a:t> bao </a:t>
            </a:r>
            <a:r>
              <a:rPr lang="en-US" sz="3000" dirty="0" err="1">
                <a:solidFill>
                  <a:srgbClr val="002060"/>
                </a:solidFill>
                <a:latin typeface="Cambria" panose="02040503050406030204" pitchFamily="18" charset="0"/>
              </a:rPr>
              <a:t>quanh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trụ</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giống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hình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thành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vững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chãi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Nhìn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xa,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tựa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đoá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khổng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vươn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nước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bình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yên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đón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trời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thế</a:t>
            </a:r>
            <a:r>
              <a:rPr lang="en-US" sz="3000" dirty="0">
                <a:solidFill>
                  <a:srgbClr val="002060"/>
                </a:solidFill>
                <a:latin typeface="Cambria" panose="02040503050406030204" pitchFamily="18" charset="0"/>
              </a:rPr>
              <a:t>, ban </a:t>
            </a:r>
            <a:r>
              <a:rPr lang="en-US" sz="3000" dirty="0" err="1">
                <a:solidFill>
                  <a:srgbClr val="002060"/>
                </a:solidFill>
                <a:latin typeface="Cambria" panose="02040503050406030204" pitchFamily="18" charset="0"/>
              </a:rPr>
              <a:t>đầu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gọi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Liên Hoa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a:t>
            </a:r>
          </a:p>
          <a:p>
            <a:pPr algn="just"/>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xem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nhất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châu</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kể</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đẹp</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cổ</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kính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của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Đông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Nóc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trí</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hai</a:t>
            </a:r>
            <a:r>
              <a:rPr lang="en-US" sz="3000" dirty="0">
                <a:solidFill>
                  <a:srgbClr val="002060"/>
                </a:solidFill>
                <a:latin typeface="Cambria" panose="02040503050406030204" pitchFamily="18" charset="0"/>
              </a:rPr>
              <a:t> con </a:t>
            </a:r>
            <a:r>
              <a:rPr lang="en-US" sz="3000" dirty="0" err="1">
                <a:solidFill>
                  <a:srgbClr val="002060"/>
                </a:solidFill>
                <a:latin typeface="Cambria" panose="02040503050406030204" pitchFamily="18" charset="0"/>
              </a:rPr>
              <a:t>rồng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nguyệt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bốn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cong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cong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mềm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càng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thêm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nổi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bật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giữa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khung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cảnh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cây</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cối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tươi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nước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yên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bình</a:t>
            </a:r>
            <a:r>
              <a:rPr lang="en-US" sz="3000"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7444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DFC3-53F8-5A8D-78B0-21ECDCCC73C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5A92512-F0DD-F246-2406-4CC8BDA50372}"/>
              </a:ext>
            </a:extLst>
          </p:cNvPr>
          <p:cNvGrpSpPr/>
          <p:nvPr/>
        </p:nvGrpSpPr>
        <p:grpSpPr>
          <a:xfrm>
            <a:off x="3023557" y="305307"/>
            <a:ext cx="7980575" cy="1804850"/>
            <a:chOff x="2505740" y="798719"/>
            <a:chExt cx="7878725" cy="1586115"/>
          </a:xfrm>
        </p:grpSpPr>
        <p:grpSp>
          <p:nvGrpSpPr>
            <p:cNvPr id="3" name="组合 31">
              <a:extLst>
                <a:ext uri="{FF2B5EF4-FFF2-40B4-BE49-F238E27FC236}">
                  <a16:creationId xmlns:a16="http://schemas.microsoft.com/office/drawing/2014/main" id="{9D6F0962-5B57-8FEA-98B8-36660F7DC844}"/>
                </a:ext>
              </a:extLst>
            </p:cNvPr>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22B32C09-C8E4-93C6-B1FA-B1AD7879D563}"/>
                  </a:ext>
                </a:extLst>
              </p:cNvPr>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F8AC5840-ECEA-0697-1F21-F70D26354D86}"/>
                  </a:ext>
                </a:extLst>
              </p:cNvPr>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D56C46C7-CBC4-0B46-58CE-CA669463F4F3}"/>
                </a:ext>
              </a:extLst>
            </p:cNvPr>
            <p:cNvSpPr txBox="1"/>
            <p:nvPr/>
          </p:nvSpPr>
          <p:spPr>
            <a:xfrm>
              <a:off x="2654028" y="1098514"/>
              <a:ext cx="7536143" cy="1054857"/>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Trong bài đọc, em ấn tượng nhất với thông tin nào? Vì sao?</a:t>
              </a:r>
              <a:endParaRPr lang="en-US" sz="3600" b="1" dirty="0">
                <a:solidFill>
                  <a:srgbClr val="127366"/>
                </a:solidFill>
                <a:latin typeface="Cambria" panose="02040503050406030204" pitchFamily="18" charset="0"/>
              </a:endParaRPr>
            </a:p>
          </p:txBody>
        </p:sp>
      </p:grpSp>
      <p:pic>
        <p:nvPicPr>
          <p:cNvPr id="10" name="Picture 9">
            <a:extLst>
              <a:ext uri="{FF2B5EF4-FFF2-40B4-BE49-F238E27FC236}">
                <a16:creationId xmlns:a16="http://schemas.microsoft.com/office/drawing/2014/main" id="{332CEBAA-D02C-79A9-2ABA-426659FA6347}"/>
              </a:ext>
            </a:extLst>
          </p:cNvPr>
          <p:cNvPicPr>
            <a:picLocks noChangeAspect="1"/>
          </p:cNvPicPr>
          <p:nvPr/>
        </p:nvPicPr>
        <p:blipFill>
          <a:blip r:embed="rId2"/>
          <a:stretch>
            <a:fillRect/>
          </a:stretch>
        </p:blipFill>
        <p:spPr>
          <a:xfrm>
            <a:off x="505370" y="305304"/>
            <a:ext cx="2975106" cy="1536325"/>
          </a:xfrm>
          <a:prstGeom prst="rect">
            <a:avLst/>
          </a:prstGeom>
        </p:spPr>
      </p:pic>
      <p:sp>
        <p:nvSpPr>
          <p:cNvPr id="12" name="TextBox 11">
            <a:extLst>
              <a:ext uri="{FF2B5EF4-FFF2-40B4-BE49-F238E27FC236}">
                <a16:creationId xmlns:a16="http://schemas.microsoft.com/office/drawing/2014/main" id="{6EE500CA-6FA9-0B21-FA5E-72F5C80D0D01}"/>
              </a:ext>
            </a:extLst>
          </p:cNvPr>
          <p:cNvSpPr txBox="1"/>
          <p:nvPr/>
        </p:nvSpPr>
        <p:spPr>
          <a:xfrm>
            <a:off x="773723" y="2557698"/>
            <a:ext cx="6940061" cy="2062103"/>
          </a:xfrm>
          <a:prstGeom prst="rect">
            <a:avLst/>
          </a:prstGeom>
          <a:noFill/>
        </p:spPr>
        <p:txBody>
          <a:bodyPr wrap="square">
            <a:spAutoFit/>
          </a:bodyPr>
          <a:lstStyle/>
          <a:p>
            <a:pPr algn="ctr"/>
            <a:r>
              <a:rPr lang="en-US" sz="3200" b="1" dirty="0">
                <a:solidFill>
                  <a:srgbClr val="002060"/>
                </a:solidFill>
                <a:latin typeface="Cambria" panose="02040503050406030204" pitchFamily="18" charset="0"/>
              </a:rPr>
              <a:t>Trong </a:t>
            </a:r>
            <a:r>
              <a:rPr lang="en-US" sz="3200" b="1" dirty="0" err="1">
                <a:solidFill>
                  <a:srgbClr val="002060"/>
                </a:solidFill>
                <a:latin typeface="Cambria" panose="02040503050406030204" pitchFamily="18" charset="0"/>
              </a:rPr>
              <a:t>bài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đọc</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em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ấn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tượng</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nhất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với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thông</a:t>
            </a:r>
            <a:r>
              <a:rPr lang="en-US" sz="3200" b="1" dirty="0">
                <a:solidFill>
                  <a:srgbClr val="002060"/>
                </a:solidFill>
                <a:latin typeface="Cambria" panose="02040503050406030204" pitchFamily="18" charset="0"/>
              </a:rPr>
              <a:t> tin ban </a:t>
            </a:r>
            <a:r>
              <a:rPr lang="en-US" sz="3200" b="1" dirty="0" err="1">
                <a:solidFill>
                  <a:srgbClr val="002060"/>
                </a:solidFill>
                <a:latin typeface="Cambria" panose="02040503050406030204" pitchFamily="18" charset="0"/>
              </a:rPr>
              <a:t>đầu</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có</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tên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là</a:t>
            </a:r>
            <a:r>
              <a:rPr lang="en-US" sz="3200" b="1" dirty="0">
                <a:solidFill>
                  <a:srgbClr val="002060"/>
                </a:solidFill>
                <a:latin typeface="Cambria" panose="02040503050406030204" pitchFamily="18" charset="0"/>
              </a:rPr>
              <a:t> Liên Hoa </a:t>
            </a:r>
            <a:r>
              <a:rPr lang="en-US" sz="3200" b="1" dirty="0" err="1">
                <a:solidFill>
                  <a:srgbClr val="002060"/>
                </a:solidFill>
                <a:latin typeface="Cambria" panose="02040503050406030204" pitchFamily="18" charset="0"/>
              </a:rPr>
              <a:t>Đài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Vì</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trước</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đây</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em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mới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chỉ</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biết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có</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tên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là</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Một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Cột</a:t>
            </a:r>
            <a:r>
              <a:rPr lang="en-US" sz="3200" b="1" dirty="0">
                <a:solidFill>
                  <a:srgbClr val="002060"/>
                </a:solidFill>
                <a:latin typeface="Cambria" panose="02040503050406030204" pitchFamily="18" charset="0"/>
              </a:rPr>
              <a:t>.</a:t>
            </a:r>
          </a:p>
        </p:txBody>
      </p:sp>
      <p:pic>
        <p:nvPicPr>
          <p:cNvPr id="8" name="Picture 7" descr="A cartoon of a child holding a pointer&#10;&#10;Description automatically generated">
            <a:extLst>
              <a:ext uri="{FF2B5EF4-FFF2-40B4-BE49-F238E27FC236}">
                <a16:creationId xmlns:a16="http://schemas.microsoft.com/office/drawing/2014/main" id="{DC53CFF1-B883-964E-A912-9FE581F5A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093" y="2108035"/>
            <a:ext cx="3889584" cy="4434971"/>
          </a:xfrm>
          <a:prstGeom prst="rect">
            <a:avLst/>
          </a:prstGeom>
        </p:spPr>
      </p:pic>
    </p:spTree>
    <p:extLst>
      <p:ext uri="{BB962C8B-B14F-4D97-AF65-F5344CB8AC3E}">
        <p14:creationId xmlns:p14="http://schemas.microsoft.com/office/powerpoint/2010/main" val="3529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F4ADA-85ED-EDB5-E160-976961F4C6D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20FD36B-02E1-1ECB-BDF9-B54F2F9C9A10}"/>
              </a:ext>
            </a:extLst>
          </p:cNvPr>
          <p:cNvGrpSpPr/>
          <p:nvPr/>
        </p:nvGrpSpPr>
        <p:grpSpPr>
          <a:xfrm>
            <a:off x="269003" y="984737"/>
            <a:ext cx="11653994" cy="5683428"/>
            <a:chOff x="3333649" y="1032015"/>
            <a:chExt cx="8106937" cy="7080738"/>
          </a:xfrm>
        </p:grpSpPr>
        <p:grpSp>
          <p:nvGrpSpPr>
            <p:cNvPr id="3" name="组合 31">
              <a:extLst>
                <a:ext uri="{FF2B5EF4-FFF2-40B4-BE49-F238E27FC236}">
                  <a16:creationId xmlns:a16="http://schemas.microsoft.com/office/drawing/2014/main" id="{6741CBDD-B772-5C16-623E-E65D6AF040E3}"/>
                </a:ext>
              </a:extLst>
            </p:cNvPr>
            <p:cNvGrpSpPr/>
            <p:nvPr/>
          </p:nvGrpSpPr>
          <p:grpSpPr>
            <a:xfrm>
              <a:off x="3333649" y="1032015"/>
              <a:ext cx="8106937" cy="7080738"/>
              <a:chOff x="1655047" y="3412310"/>
              <a:chExt cx="3840619" cy="419837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90740DDD-2752-5C81-118B-34A0D7A0450E}"/>
                  </a:ext>
                </a:extLst>
              </p:cNvPr>
              <p:cNvSpPr/>
              <p:nvPr/>
            </p:nvSpPr>
            <p:spPr>
              <a:xfrm>
                <a:off x="1655047" y="3412310"/>
                <a:ext cx="3840619" cy="4198373"/>
              </a:xfrm>
              <a:prstGeom prst="roundRect">
                <a:avLst>
                  <a:gd name="adj" fmla="val 118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D4519FFE-BDEE-944E-5557-4AD8C013A065}"/>
                  </a:ext>
                </a:extLst>
              </p:cNvPr>
              <p:cNvSpPr/>
              <p:nvPr/>
            </p:nvSpPr>
            <p:spPr>
              <a:xfrm>
                <a:off x="1736330" y="3581359"/>
                <a:ext cx="3678052" cy="4029324"/>
              </a:xfrm>
              <a:prstGeom prst="roundRect">
                <a:avLst>
                  <a:gd name="adj" fmla="val 121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EF2DD8D3-4F30-E950-D1E1-7E22CFA8FC34}"/>
                </a:ext>
              </a:extLst>
            </p:cNvPr>
            <p:cNvSpPr txBox="1"/>
            <p:nvPr/>
          </p:nvSpPr>
          <p:spPr>
            <a:xfrm>
              <a:off x="3482982" y="1468066"/>
              <a:ext cx="7763784" cy="6250163"/>
            </a:xfrm>
            <a:prstGeom prst="rect">
              <a:avLst/>
            </a:prstGeom>
            <a:noFill/>
          </p:spPr>
          <p:txBody>
            <a:bodyPr wrap="square">
              <a:spAutoFit/>
            </a:bodyPr>
            <a:lstStyle/>
            <a:p>
              <a:pPr algn="just"/>
              <a:r>
                <a:rPr lang="en-US"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Chùa Một Cột là ngôi chùa ở Hà Nội, xây dựng vào năm 1049, thời vua Lý Thái Tông. Chùa mang nét độc đáo, được xây dựng trên một cột đá tròn, tám thanh gỗ làm giá đỡ xung quanh. Nhìn chùa trông giống với một </a:t>
              </a:r>
              <a:r>
                <a:rPr lang="vi-VN" sz="3200" b="1" dirty="0" err="1">
                  <a:solidFill>
                    <a:srgbClr val="002060"/>
                  </a:solidFill>
                  <a:latin typeface="Cambria" panose="02040503050406030204" pitchFamily="18" charset="0"/>
                </a:rPr>
                <a:t>đoá</a:t>
              </a:r>
              <a:r>
                <a:rPr lang="vi-VN" sz="3200" b="1" dirty="0">
                  <a:solidFill>
                    <a:srgbClr val="002060"/>
                  </a:solidFill>
                  <a:latin typeface="Cambria" panose="02040503050406030204" pitchFamily="18" charset="0"/>
                </a:rPr>
                <a:t> sen khổng lồ, nên người ta gọi là Liên Hoa Đài. Chùa có kiến trúc cổ kính của Á Đông. Nóc chùa có rồng chầu mặt nguyệt, mái cong mềm mại, quanh chùa yên bình, cây cối xanh tươi. Chùa đã trở thành một biểu tượng của Thủ đô Hà Nội và được Tổ chức Kỉ lục châu Á xác nhận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D6DD1C8C-D8E9-7915-997D-5C979A273A33}"/>
              </a:ext>
            </a:extLst>
          </p:cNvPr>
          <p:cNvPicPr>
            <a:picLocks noChangeAspect="1"/>
          </p:cNvPicPr>
          <p:nvPr/>
        </p:nvPicPr>
        <p:blipFill>
          <a:blip r:embed="rId2"/>
          <a:stretch>
            <a:fillRect/>
          </a:stretch>
        </p:blipFill>
        <p:spPr>
          <a:xfrm>
            <a:off x="4370231" y="-111727"/>
            <a:ext cx="3005588" cy="1536325"/>
          </a:xfrm>
          <a:prstGeom prst="rect">
            <a:avLst/>
          </a:prstGeom>
        </p:spPr>
      </p:pic>
    </p:spTree>
    <p:extLst>
      <p:ext uri="{BB962C8B-B14F-4D97-AF65-F5344CB8AC3E}">
        <p14:creationId xmlns:p14="http://schemas.microsoft.com/office/powerpoint/2010/main" val="11398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215</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#9Slide05 Aphrodite Pro</vt:lpstr>
      <vt:lpstr>#9Slide05 Bodega Script</vt:lpstr>
      <vt:lpstr>#9Slide05 Phobia</vt:lpstr>
      <vt:lpstr>#9Slide07 HoneyCream</vt:lpstr>
      <vt:lpstr>Arial</vt:lpstr>
      <vt:lpstr>Calibri</vt:lpstr>
      <vt:lpstr>Calibri Light</vt:lpstr>
      <vt:lpstr>Cambria</vt:lpstr>
      <vt:lpstr>等线</vt:lpstr>
      <vt:lpstr>SVN-Newton</vt:lpstr>
      <vt:lpstr>Times New Roman</vt:lpstr>
      <vt:lpstr>字魂131号-酷乐潮玩体</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Windows User</cp:lastModifiedBy>
  <cp:revision>19</cp:revision>
  <dcterms:created xsi:type="dcterms:W3CDTF">2024-11-15T23:18:55Z</dcterms:created>
  <dcterms:modified xsi:type="dcterms:W3CDTF">2025-01-09T01:56:11Z</dcterms:modified>
</cp:coreProperties>
</file>