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65" d="100"/>
          <a:sy n="65" d="100"/>
        </p:scale>
        <p:origin x="564" y="80"/>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2024/12/28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3944848" y="1833940"/>
            <a:ext cx="5010924" cy="1569660"/>
          </a:xfrm>
          <a:prstGeom prst="rect">
            <a:avLst/>
          </a:prstGeom>
          <a:noFill/>
        </p:spPr>
        <p:txBody>
          <a:bodyPr wrap="none" lIns="91440" tIns="45720" rIns="91440" bIns="45720">
            <a:spAutoFit/>
          </a:bodyPr>
          <a:lstStyle/>
          <a:p>
            <a:pPr algn="ctr"/>
            <a:r>
              <a:rPr lang="en-US" sz="96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96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96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96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66329" y="2123476"/>
            <a:ext cx="5204612" cy="738664"/>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48" y="2281395"/>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400158"/>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476</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#9Slide03 Penumbra</vt:lpstr>
      <vt:lpstr>Arial</vt:lpstr>
      <vt:lpstr>Calibri</vt:lpstr>
      <vt:lpstr>Cambria</vt:lpstr>
      <vt:lpstr>Cambria Math</vt:lpstr>
      <vt:lpstr>等线</vt:lpstr>
      <vt:lpstr>Lato Regular</vt:lpstr>
      <vt:lpstr>Times New Roman</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Windows User</cp:lastModifiedBy>
  <cp:revision>462</cp:revision>
  <dcterms:created xsi:type="dcterms:W3CDTF">2018-02-23T07:21:57Z</dcterms:created>
  <dcterms:modified xsi:type="dcterms:W3CDTF">2024-12-28T02:01:20Z</dcterms:modified>
</cp:coreProperties>
</file>